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147477212" r:id="rId4"/>
    <p:sldId id="20078" r:id="rId5"/>
    <p:sldId id="2147477211" r:id="rId6"/>
    <p:sldId id="2147379448" r:id="rId7"/>
    <p:sldId id="2147477213" r:id="rId8"/>
    <p:sldId id="20079" r:id="rId9"/>
    <p:sldId id="20072" r:id="rId10"/>
    <p:sldId id="20073" r:id="rId11"/>
    <p:sldId id="2147477214" r:id="rId12"/>
    <p:sldId id="20080" r:id="rId13"/>
    <p:sldId id="20074" r:id="rId14"/>
    <p:sldId id="214737952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Harita" id="{6242DE68-3E98-4BD8-ABB1-6E75F9436EAD}">
          <p14:sldIdLst>
            <p14:sldId id="256"/>
          </p14:sldIdLst>
        </p14:section>
        <p14:section name="Arnavutköy" id="{C8363B92-B417-4C4B-B04A-8CDDF08CB0F5}">
          <p14:sldIdLst>
            <p14:sldId id="2147477212"/>
            <p14:sldId id="20078"/>
            <p14:sldId id="2147477211"/>
            <p14:sldId id="2147379448"/>
          </p14:sldIdLst>
        </p14:section>
        <p14:section name="Çatalca" id="{795C302A-48BF-462B-94D5-3103817388C1}">
          <p14:sldIdLst>
            <p14:sldId id="2147477213"/>
            <p14:sldId id="20079"/>
            <p14:sldId id="20072"/>
            <p14:sldId id="20073"/>
          </p14:sldIdLst>
        </p14:section>
        <p14:section name="Şile" id="{B8D4B821-2A29-4C01-9ECC-7A0C3A615288}">
          <p14:sldIdLst>
            <p14:sldId id="2147477214"/>
            <p14:sldId id="20080"/>
            <p14:sldId id="20074"/>
            <p14:sldId id="214737952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8712"/>
    <a:srgbClr val="4FB9B7"/>
    <a:srgbClr val="CB3249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>
        <p:scale>
          <a:sx n="150" d="100"/>
          <a:sy n="150" d="100"/>
        </p:scale>
        <p:origin x="108" y="-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Category 2</c:v>
                </c:pt>
                <c:pt idx="1">
                  <c:v>Category 5</c:v>
                </c:pt>
                <c:pt idx="2">
                  <c:v>Category 3</c:v>
                </c:pt>
                <c:pt idx="3">
                  <c:v>Category 1</c:v>
                </c:pt>
                <c:pt idx="4">
                  <c:v>Category 4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2.5</c:v>
                </c:pt>
                <c:pt idx="1">
                  <c:v>3</c:v>
                </c:pt>
                <c:pt idx="2">
                  <c:v>3.5</c:v>
                </c:pt>
                <c:pt idx="3">
                  <c:v>4.3</c:v>
                </c:pt>
                <c:pt idx="4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E1-4591-AB9E-FEBC5177AF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680243880"/>
        <c:axId val="680242896"/>
      </c:barChart>
      <c:catAx>
        <c:axId val="680243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680242896"/>
        <c:crosses val="autoZero"/>
        <c:auto val="1"/>
        <c:lblAlgn val="ctr"/>
        <c:lblOffset val="100"/>
        <c:noMultiLvlLbl val="0"/>
      </c:catAx>
      <c:valAx>
        <c:axId val="6802428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80243880"/>
        <c:crosses val="autoZero"/>
        <c:crossBetween val="between"/>
      </c:valAx>
      <c:spPr>
        <a:solidFill>
          <a:schemeClr val="bg1">
            <a:lumMod val="75000"/>
          </a:schemeClr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09-4D18-824B-CAB5462348A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909-4D18-824B-CAB5462348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831879168"/>
        <c:axId val="831869000"/>
      </c:barChart>
      <c:catAx>
        <c:axId val="8318791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31869000"/>
        <c:crosses val="autoZero"/>
        <c:auto val="1"/>
        <c:lblAlgn val="ctr"/>
        <c:lblOffset val="100"/>
        <c:noMultiLvlLbl val="0"/>
      </c:catAx>
      <c:valAx>
        <c:axId val="83186900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831879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dPt>
            <c:idx val="11"/>
            <c:marker>
              <c:symbol val="circle"/>
              <c:size val="10"/>
              <c:spPr>
                <a:solidFill>
                  <a:schemeClr val="bg1"/>
                </a:solidFill>
                <a:ln w="38100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50800" cap="rnd">
                <a:solidFill>
                  <a:schemeClr val="accent1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0-B79F-4CE3-B822-7C6C555A4726}"/>
              </c:ext>
            </c:extLst>
          </c:dPt>
          <c:dLbls>
            <c:dLbl>
              <c:idx val="1"/>
              <c:layout>
                <c:manualLayout>
                  <c:x val="-2.8373191159909057E-2"/>
                  <c:y val="3.915243361513080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7BA-4925-AEE7-073AC6773238}"/>
                </c:ext>
              </c:extLst>
            </c:dLbl>
            <c:dLbl>
              <c:idx val="4"/>
              <c:layout>
                <c:manualLayout>
                  <c:x val="-3.0168847528444981E-2"/>
                  <c:y val="3.85956546139483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7BA-4925-AEE7-073AC6773238}"/>
                </c:ext>
              </c:extLst>
            </c:dLbl>
            <c:dLbl>
              <c:idx val="6"/>
              <c:layout>
                <c:manualLayout>
                  <c:x val="-2.7741222068258842E-2"/>
                  <c:y val="3.39081549023034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7BA-4925-AEE7-073AC67732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  <c:pt idx="6">
                  <c:v>Category 7</c:v>
                </c:pt>
                <c:pt idx="7">
                  <c:v>Category 8</c:v>
                </c:pt>
                <c:pt idx="8">
                  <c:v>Category 9</c:v>
                </c:pt>
                <c:pt idx="9">
                  <c:v>Category 10</c:v>
                </c:pt>
                <c:pt idx="10">
                  <c:v>Category 11</c:v>
                </c:pt>
                <c:pt idx="11">
                  <c:v>Category 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7BA-4925-AEE7-073AC67732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15906783"/>
        <c:axId val="1415907263"/>
      </c:lineChart>
      <c:catAx>
        <c:axId val="1415906783"/>
        <c:scaling>
          <c:orientation val="minMax"/>
        </c:scaling>
        <c:delete val="0"/>
        <c:axPos val="b"/>
        <c:majorGridlines>
          <c:spPr>
            <a:ln w="9525" cap="flat" cmpd="sng" algn="ctr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  <a:alpha val="0"/>
                    </a:schemeClr>
                  </a:gs>
                </a:gsLst>
                <a:lin ang="16200000" scaled="1"/>
                <a:tileRect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5907263"/>
        <c:crosses val="autoZero"/>
        <c:auto val="1"/>
        <c:lblAlgn val="ctr"/>
        <c:lblOffset val="100"/>
        <c:noMultiLvlLbl val="0"/>
      </c:catAx>
      <c:valAx>
        <c:axId val="141590726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159067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883451-1071-4119-978E-87608D75A71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600857-28DC-49E3-83A3-D6BFE64C9A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1031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45646F-C229-4646-9965-70BB7C55B3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4831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45646F-C229-4646-9965-70BB7C55B3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0886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FE51E-8311-93C5-0414-6330AE0B7A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40A604-D300-D91E-5015-D3EFBAFE3D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0BB1DD-B067-3ECC-3A41-5123DA3AA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1DD0-DA4D-498B-99D4-29EE9E346A47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67D980-7563-CCC0-A382-0F8286545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FED561-3889-4F05-B60E-B1716410A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AB6A1-14D8-44B0-B96A-D07D4C5700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1510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559D9-D5F7-0556-F07E-F3657BEAF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008617-EB1B-C065-D3EE-A777B232ED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89DEF3-9445-1E71-A4EB-3D29C89B8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1DD0-DA4D-498B-99D4-29EE9E346A47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29CE3B-61F8-3239-B599-06FC92020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BA064B-F8CF-1FA6-CB22-CB3C9D837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AB6A1-14D8-44B0-B96A-D07D4C5700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2044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BBD320-019A-2AB4-F45A-74145A8F00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979AD4-B3F4-CB7C-88FB-69FD53EF62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67872-C931-5E7B-0A56-15EDD86C2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1DD0-DA4D-498B-99D4-29EE9E346A47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9DAD7E-7B7D-B526-52E7-6DF66F683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19F19-5A3E-D983-C511-AAC411B9D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AB6A1-14D8-44B0-B96A-D07D4C5700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50968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60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BDC700-7F82-5905-5A36-470081214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575753"/>
          </a:xfrm>
        </p:spPr>
        <p:txBody>
          <a:bodyPr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72438FB-A83F-FD11-5B92-EF0022E29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8BA0ED-2BF3-2A8E-C4FF-5BF2CABC8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65A680-5315-C224-0C2D-95C0249C6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B59779-F858-080D-C96D-45315529B9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087438"/>
            <a:ext cx="5486400" cy="4837112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600"/>
            </a:lvl1pPr>
          </a:lstStyle>
          <a:p>
            <a:pPr lvl="0"/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D22D457-9A0E-1F6D-AF24-324C55A5633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45225" y="1087438"/>
            <a:ext cx="5337175" cy="483711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817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0B0716B-7B5A-40BF-931E-8ED8080C9B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95400" y="2038350"/>
            <a:ext cx="2781300" cy="2781300"/>
          </a:xfrm>
          <a:custGeom>
            <a:avLst/>
            <a:gdLst>
              <a:gd name="connsiteX0" fmla="*/ 1390650 w 2781300"/>
              <a:gd name="connsiteY0" fmla="*/ 0 h 2781300"/>
              <a:gd name="connsiteX1" fmla="*/ 2781300 w 2781300"/>
              <a:gd name="connsiteY1" fmla="*/ 1390650 h 2781300"/>
              <a:gd name="connsiteX2" fmla="*/ 1390650 w 2781300"/>
              <a:gd name="connsiteY2" fmla="*/ 2781300 h 2781300"/>
              <a:gd name="connsiteX3" fmla="*/ 0 w 2781300"/>
              <a:gd name="connsiteY3" fmla="*/ 1390650 h 2781300"/>
              <a:gd name="connsiteX4" fmla="*/ 1390650 w 2781300"/>
              <a:gd name="connsiteY4" fmla="*/ 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1300" h="2781300">
                <a:moveTo>
                  <a:pt x="1390650" y="0"/>
                </a:moveTo>
                <a:cubicBezTo>
                  <a:pt x="2158685" y="0"/>
                  <a:pt x="2781300" y="622615"/>
                  <a:pt x="2781300" y="1390650"/>
                </a:cubicBezTo>
                <a:cubicBezTo>
                  <a:pt x="2781300" y="2158685"/>
                  <a:pt x="2158685" y="2781300"/>
                  <a:pt x="1390650" y="2781300"/>
                </a:cubicBezTo>
                <a:cubicBezTo>
                  <a:pt x="622615" y="2781300"/>
                  <a:pt x="0" y="2158685"/>
                  <a:pt x="0" y="1390650"/>
                </a:cubicBezTo>
                <a:cubicBezTo>
                  <a:pt x="0" y="622615"/>
                  <a:pt x="622615" y="0"/>
                  <a:pt x="13906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9427DAF-3D54-459C-86E6-D99000D76F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00600" y="2038350"/>
            <a:ext cx="6248400" cy="27813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30000"/>
              </a:lnSpc>
              <a:buNone/>
              <a:defRPr sz="1800"/>
            </a:lvl1pPr>
          </a:lstStyle>
          <a:p>
            <a:pPr lvl="0"/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B0FA81F-1436-4F16-956C-AD43505E7C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2025" y="5054023"/>
            <a:ext cx="3448050" cy="332355"/>
          </a:xfrm>
        </p:spPr>
        <p:txBody>
          <a:bodyPr anchor="t" anchorCtr="0">
            <a:noAutofit/>
          </a:bodyPr>
          <a:lstStyle>
            <a:lvl1pPr marL="0" indent="0" algn="ctr">
              <a:lnSpc>
                <a:spcPct val="130000"/>
              </a:lnSpc>
              <a:buNone/>
              <a:defRPr sz="1600" b="1"/>
            </a:lvl1pPr>
          </a:lstStyle>
          <a:p>
            <a:pPr lvl="0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E57BEBB-E753-43CC-B0E4-86F424057645}"/>
              </a:ext>
            </a:extLst>
          </p:cNvPr>
          <p:cNvSpPr txBox="1"/>
          <p:nvPr userDrawn="1"/>
        </p:nvSpPr>
        <p:spPr>
          <a:xfrm>
            <a:off x="10210800" y="4444760"/>
            <a:ext cx="609600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tr-TR"/>
            </a:defPPr>
            <a:lvl1pPr>
              <a:defRPr sz="13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/>
              <a:t>”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2739669B-0DBF-45E2-8337-8E5244F3E6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62025" y="5393106"/>
            <a:ext cx="3448050" cy="332355"/>
          </a:xfrm>
        </p:spPr>
        <p:txBody>
          <a:bodyPr anchor="t" anchorCtr="0">
            <a:noAutofit/>
          </a:bodyPr>
          <a:lstStyle>
            <a:lvl1pPr marL="0" indent="0" algn="ctr">
              <a:lnSpc>
                <a:spcPct val="130000"/>
              </a:lnSpc>
              <a:buNone/>
              <a:defRPr sz="1600" b="0"/>
            </a:lvl1pPr>
          </a:lstStyle>
          <a:p>
            <a:pPr lvl="0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8B0562-1A03-4818-BB62-8D2C0560415D}"/>
              </a:ext>
            </a:extLst>
          </p:cNvPr>
          <p:cNvSpPr txBox="1"/>
          <p:nvPr userDrawn="1"/>
        </p:nvSpPr>
        <p:spPr>
          <a:xfrm>
            <a:off x="4657725" y="777954"/>
            <a:ext cx="55245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800" b="1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sp>
        <p:nvSpPr>
          <p:cNvPr id="2" name="Arc 1">
            <a:extLst>
              <a:ext uri="{FF2B5EF4-FFF2-40B4-BE49-F238E27FC236}">
                <a16:creationId xmlns:a16="http://schemas.microsoft.com/office/drawing/2014/main" id="{F13CA68E-3622-4DA3-8168-0D37EB493585}"/>
              </a:ext>
            </a:extLst>
          </p:cNvPr>
          <p:cNvSpPr/>
          <p:nvPr userDrawn="1"/>
        </p:nvSpPr>
        <p:spPr>
          <a:xfrm rot="18371031">
            <a:off x="1175204" y="1936596"/>
            <a:ext cx="3019877" cy="2984807"/>
          </a:xfrm>
          <a:prstGeom prst="arc">
            <a:avLst>
              <a:gd name="adj1" fmla="val 2829351"/>
              <a:gd name="adj2" fmla="val 0"/>
            </a:avLst>
          </a:prstGeom>
          <a:ln w="571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488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1057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ayfa No Y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15054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96FABE1-2BC4-BA02-5038-9ED23EC23BF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Full screen image</a:t>
            </a:r>
          </a:p>
        </p:txBody>
      </p:sp>
    </p:spTree>
    <p:extLst>
      <p:ext uri="{BB962C8B-B14F-4D97-AF65-F5344CB8AC3E}">
        <p14:creationId xmlns:p14="http://schemas.microsoft.com/office/powerpoint/2010/main" val="27290009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70491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4" pos="7287">
          <p15:clr>
            <a:srgbClr val="5ACBF0"/>
          </p15:clr>
        </p15:guide>
        <p15:guide id="5" pos="393">
          <p15:clr>
            <a:srgbClr val="5ACBF0"/>
          </p15:clr>
        </p15:guide>
        <p15:guide id="6" orient="horz" pos="232">
          <p15:clr>
            <a:srgbClr val="5ACBF0"/>
          </p15:clr>
        </p15:guide>
        <p15:guide id="7" orient="horz" pos="4088">
          <p15:clr>
            <a:srgbClr val="5ACBF0"/>
          </p15:clr>
        </p15:guide>
        <p15:guide id="8" pos="3749">
          <p15:clr>
            <a:srgbClr val="5ACBF0"/>
          </p15:clr>
        </p15:guide>
        <p15:guide id="9" pos="393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0059B-9F0F-144B-4659-4D3C3F215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F54B0-9108-325F-D502-CE90A4531C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3DCB2E-0A67-43CA-F0CE-0BA039B56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1DD0-DA4D-498B-99D4-29EE9E346A47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985373-F5FD-B14E-CD20-EFAEB713C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5AF66F-34A8-551D-8995-B7B96DF00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AB6A1-14D8-44B0-B96A-D07D4C5700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2326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841B8-5B9A-2A74-734F-42B5185EF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3AC17-ED79-71E7-5837-3EB16BBA7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B336D-E852-D166-116A-79B385571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1DD0-DA4D-498B-99D4-29EE9E346A47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1B8AF-8B22-C120-74FA-734299FA4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952D7A-A006-87DC-93D3-08E9808F8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AB6A1-14D8-44B0-B96A-D07D4C5700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3665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1FE1C-29B2-3188-6CB4-B20744F2A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FECA10-2A98-9EFE-4F37-D16C7D5C7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ED5980-6731-F914-AE11-868B6F36AE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93CEE2-244C-F968-EA16-430582CA4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1DD0-DA4D-498B-99D4-29EE9E346A47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647E30-849D-61FA-9C21-616AD7BAA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28A9BF-0208-5F0A-5B98-C320841EA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AB6A1-14D8-44B0-B96A-D07D4C5700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9712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841DB-E653-EB19-4006-AA61E3BD8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848758-C7C9-EE03-06E3-7BA2EC11FD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13269B-C219-5EA2-6EF9-B505CB2FF0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9C267D-5262-3852-B577-569A44EC72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0D4F7B-6EBE-862B-E626-CD83FC6E71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EA4F4C-E47A-F1E8-5CC7-2F5BEBED3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1DD0-DA4D-498B-99D4-29EE9E346A47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E29A88-1032-015C-5589-3B958234B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CD3BE1-07BF-DEBE-1658-9774CE984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AB6A1-14D8-44B0-B96A-D07D4C5700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3994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30190-0A5B-8CAA-4787-4F8BF2CC8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C3DE58-52D6-B92F-9832-39629CE5D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1DD0-DA4D-498B-99D4-29EE9E346A47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D7A99E-095E-EA05-1EAD-E3256A266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061AA5-3F1C-241E-CD64-99B2D1820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AB6A1-14D8-44B0-B96A-D07D4C5700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0988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06F256-AABF-A6A7-E4FF-7A5761000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1DD0-DA4D-498B-99D4-29EE9E346A47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72FB71-4B28-59CF-024A-F7CC56412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CC8A5F-B158-7B93-EE7F-58134381E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AB6A1-14D8-44B0-B96A-D07D4C5700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6113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0A40E-57F7-1CFF-577E-A26B7CD4B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842867-5C0D-1067-5EE1-FBC81EABCD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12CEB1-E15D-32F1-491A-068C6E8307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E3C337-6B42-D851-171E-EDC257DF0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1DD0-DA4D-498B-99D4-29EE9E346A47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11B724-7155-33CD-7C6E-1442E8723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5FCED0-E3BF-F728-86C6-9D26B9F6B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AB6A1-14D8-44B0-B96A-D07D4C5700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3077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4172E-B980-6DCD-CA1C-3C2449CDC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E8DCC6-41A9-DD8A-0B0D-BBEAE3A324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25EC52-26B9-9B80-9BDC-9F6A06B691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03A41C-50B8-1E6F-E908-35646D427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1DD0-DA4D-498B-99D4-29EE9E346A47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A2E34C-7E4C-FAA8-235F-D470F5F57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C71818-1F09-AED4-F70F-62CDDC8CF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AB6A1-14D8-44B0-B96A-D07D4C5700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7606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D9B056-C8AA-581A-9B0E-BBED00A0C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E5C805-4D32-35B3-6191-5FEEDC929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E9F962-2C1C-F103-A5EF-34EF52F6A3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9151DD0-DA4D-498B-99D4-29EE9E346A47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D1C66-CECA-84CB-3C2F-48A9030D05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A5E0B5-0EAB-0775-42BD-370496C26E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FAB6A1-14D8-44B0-B96A-D07D4C5700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4109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900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image" Target="../media/image6.jpe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C012DB8-22E2-DB9B-9652-F635D12A7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9352"/>
            <a:ext cx="9314411" cy="6985808"/>
          </a:xfrm>
          <a:prstGeom prst="rect">
            <a:avLst/>
          </a:prstGeom>
        </p:spPr>
      </p:pic>
      <mc:AlternateContent xmlns:mc="http://schemas.openxmlformats.org/markup-compatibility/2006">
        <mc:Choice xmlns:psez="http://schemas.microsoft.com/office/powerpoint/2016/sectionzoom" Requires="psez">
          <p:graphicFrame>
            <p:nvGraphicFramePr>
              <p:cNvPr id="13" name="Section Zoom 12">
                <a:extLst>
                  <a:ext uri="{FF2B5EF4-FFF2-40B4-BE49-F238E27FC236}">
                    <a16:creationId xmlns:a16="http://schemas.microsoft.com/office/drawing/2014/main" id="{659FD2B8-B628-D0FA-4413-15F627CBE75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60486028"/>
                  </p:ext>
                </p:extLst>
              </p:nvPr>
            </p:nvGraphicFramePr>
            <p:xfrm>
              <a:off x="4197927" y="3163166"/>
              <a:ext cx="945188" cy="531668"/>
            </p:xfrm>
            <a:graphic>
              <a:graphicData uri="http://schemas.microsoft.com/office/powerpoint/2016/sectionzoom">
                <psez:sectionZm>
                  <psez:sectionZmObj sectionId="{C8363B92-B417-4C4B-B04A-8CDDF08CB0F5}">
                    <psez:zmPr id="{46C1ACB0-D207-41EC-9156-C1DEF945C356}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945188" cy="53166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>
          <p:pic>
            <p:nvPicPr>
              <p:cNvPr id="13" name="Section Zoom 12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659FD2B8-B628-D0FA-4413-15F627CBE75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97927" y="3163166"/>
                <a:ext cx="945188" cy="53166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ez="http://schemas.microsoft.com/office/powerpoint/2016/sectionzoom" Requires="psez">
          <p:graphicFrame>
            <p:nvGraphicFramePr>
              <p:cNvPr id="15" name="Section Zoom 14">
                <a:extLst>
                  <a:ext uri="{FF2B5EF4-FFF2-40B4-BE49-F238E27FC236}">
                    <a16:creationId xmlns:a16="http://schemas.microsoft.com/office/drawing/2014/main" id="{463BA13A-3072-A56D-0FCC-F64B99FC496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2196521"/>
                  </p:ext>
                </p:extLst>
              </p:nvPr>
            </p:nvGraphicFramePr>
            <p:xfrm>
              <a:off x="3054927" y="2500745"/>
              <a:ext cx="945188" cy="531668"/>
            </p:xfrm>
            <a:graphic>
              <a:graphicData uri="http://schemas.microsoft.com/office/powerpoint/2016/sectionzoom">
                <psez:sectionZm>
                  <psez:sectionZmObj sectionId="{795C302A-48BF-462B-94D5-3103817388C1}">
                    <psez:zmPr id="{71FA7818-66E5-4B2D-B97D-05C8172DCDBD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945188" cy="53166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>
          <p:pic>
            <p:nvPicPr>
              <p:cNvPr id="15" name="Section Zoom 14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463BA13A-3072-A56D-0FCC-F64B99FC496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54927" y="2500745"/>
                <a:ext cx="945188" cy="53166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ez="http://schemas.microsoft.com/office/powerpoint/2016/sectionzoom" Requires="psez">
          <p:graphicFrame>
            <p:nvGraphicFramePr>
              <p:cNvPr id="17" name="Section Zoom 16">
                <a:extLst>
                  <a:ext uri="{FF2B5EF4-FFF2-40B4-BE49-F238E27FC236}">
                    <a16:creationId xmlns:a16="http://schemas.microsoft.com/office/drawing/2014/main" id="{85EAB02D-A0CF-1718-752D-5CE9989A275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51422509"/>
                  </p:ext>
                </p:extLst>
              </p:nvPr>
            </p:nvGraphicFramePr>
            <p:xfrm>
              <a:off x="8250382" y="3879273"/>
              <a:ext cx="945188" cy="531668"/>
            </p:xfrm>
            <a:graphic>
              <a:graphicData uri="http://schemas.microsoft.com/office/powerpoint/2016/sectionzoom">
                <psez:sectionZm>
                  <psez:sectionZmObj sectionId="{B8D4B821-2A29-4C01-9ECC-7A0C3A615288}">
                    <psez:zmPr id="{DF4061E7-DAAD-47CA-8DBD-05D9DC7D5B4E}" transitionDur="1000">
                      <p166:blipFill xmlns:p166="http://schemas.microsoft.com/office/powerpoint/2016/6/main">
                        <a:blip r:embed="rId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945188" cy="53166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>
          <p:pic>
            <p:nvPicPr>
              <p:cNvPr id="17" name="Section Zoom 1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85EAB02D-A0CF-1718-752D-5CE9989A275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250382" y="3879273"/>
                <a:ext cx="945188" cy="53166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896019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71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755CDD-58DC-E062-7816-0D2C5E7B34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F8C0675-EC5E-9857-2118-4F7FF594D40F}"/>
              </a:ext>
            </a:extLst>
          </p:cNvPr>
          <p:cNvSpPr txBox="1"/>
          <p:nvPr/>
        </p:nvSpPr>
        <p:spPr>
          <a:xfrm>
            <a:off x="1776845" y="2644170"/>
            <a:ext cx="86383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err="1">
                <a:solidFill>
                  <a:schemeClr val="bg1"/>
                </a:solidFill>
                <a:latin typeface="+mj-lt"/>
              </a:rPr>
              <a:t>Şile</a:t>
            </a:r>
            <a:endParaRPr lang="tr-TR" sz="9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66640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033E747-82B3-2B81-AADD-20F8C4E32182}"/>
              </a:ext>
            </a:extLst>
          </p:cNvPr>
          <p:cNvGrpSpPr/>
          <p:nvPr/>
        </p:nvGrpSpPr>
        <p:grpSpPr>
          <a:xfrm>
            <a:off x="847357" y="1676400"/>
            <a:ext cx="3103010" cy="3103010"/>
            <a:chOff x="1024490" y="1507090"/>
            <a:chExt cx="3843820" cy="3843820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A6896C20-0154-04B3-6220-9510B64B4FC8}"/>
                </a:ext>
              </a:extLst>
            </p:cNvPr>
            <p:cNvSpPr/>
            <p:nvPr/>
          </p:nvSpPr>
          <p:spPr>
            <a:xfrm rot="16200000">
              <a:off x="1024490" y="1507090"/>
              <a:ext cx="3843820" cy="3843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5000" sy="105000" algn="ctr" rotWithShape="0">
                <a:srgbClr val="00206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6" name="Arc 5">
              <a:extLst>
                <a:ext uri="{FF2B5EF4-FFF2-40B4-BE49-F238E27FC236}">
                  <a16:creationId xmlns:a16="http://schemas.microsoft.com/office/drawing/2014/main" id="{2698E8B9-1447-16BC-698D-DD0B06209EC1}"/>
                </a:ext>
              </a:extLst>
            </p:cNvPr>
            <p:cNvSpPr/>
            <p:nvPr/>
          </p:nvSpPr>
          <p:spPr>
            <a:xfrm>
              <a:off x="1310408" y="1793008"/>
              <a:ext cx="3271982" cy="3271982"/>
            </a:xfrm>
            <a:prstGeom prst="arc">
              <a:avLst>
                <a:gd name="adj1" fmla="val 11144199"/>
                <a:gd name="adj2" fmla="val 10796986"/>
              </a:avLst>
            </a:prstGeom>
            <a:ln w="635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7" name="Arc 6">
              <a:extLst>
                <a:ext uri="{FF2B5EF4-FFF2-40B4-BE49-F238E27FC236}">
                  <a16:creationId xmlns:a16="http://schemas.microsoft.com/office/drawing/2014/main" id="{4F3CD7EB-8A64-F787-472D-FFDB299F0183}"/>
                </a:ext>
              </a:extLst>
            </p:cNvPr>
            <p:cNvSpPr/>
            <p:nvPr/>
          </p:nvSpPr>
          <p:spPr>
            <a:xfrm>
              <a:off x="1310408" y="1793008"/>
              <a:ext cx="3271982" cy="3271982"/>
            </a:xfrm>
            <a:prstGeom prst="arc">
              <a:avLst>
                <a:gd name="adj1" fmla="val 10460876"/>
                <a:gd name="adj2" fmla="val 6945998"/>
              </a:avLst>
            </a:prstGeom>
            <a:ln w="127000" cap="rnd">
              <a:gradFill flip="none" rotWithShape="1">
                <a:gsLst>
                  <a:gs pos="0">
                    <a:srgbClr val="FF0000"/>
                  </a:gs>
                  <a:gs pos="49000">
                    <a:srgbClr val="FFC000"/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</a:ln>
            <a:effectLst>
              <a:outerShdw blurRad="127000" sx="103000" sy="103000" algn="ctr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FAA688D-78DF-AA78-1FA9-CEFB2507CF3C}"/>
                </a:ext>
              </a:extLst>
            </p:cNvPr>
            <p:cNvSpPr txBox="1"/>
            <p:nvPr/>
          </p:nvSpPr>
          <p:spPr>
            <a:xfrm>
              <a:off x="1879636" y="3166392"/>
              <a:ext cx="2133524" cy="1486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 ExtraBold"/>
                  <a:ea typeface="+mn-ea"/>
                  <a:cs typeface="+mn-cs"/>
                </a:rPr>
                <a:t>%80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 Light"/>
                  <a:ea typeface="+mn-ea"/>
                  <a:cs typeface="+mn-cs"/>
                </a:rPr>
                <a:t>Lorem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</p:grpSp>
      <p:pic>
        <p:nvPicPr>
          <p:cNvPr id="16" name="Graphic 15" descr="Heart with pulse outline">
            <a:extLst>
              <a:ext uri="{FF2B5EF4-FFF2-40B4-BE49-F238E27FC236}">
                <a16:creationId xmlns:a16="http://schemas.microsoft.com/office/drawing/2014/main" id="{A6D8E7EC-1A11-7A2E-5AFB-2CC342B21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41660" y="2171110"/>
            <a:ext cx="914400" cy="9144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18B739AE-4C8B-8A7B-7709-DD3AD0C86396}"/>
              </a:ext>
            </a:extLst>
          </p:cNvPr>
          <p:cNvGrpSpPr/>
          <p:nvPr/>
        </p:nvGrpSpPr>
        <p:grpSpPr>
          <a:xfrm>
            <a:off x="4489098" y="1676399"/>
            <a:ext cx="3103010" cy="3103010"/>
            <a:chOff x="1024490" y="1507090"/>
            <a:chExt cx="3843820" cy="384382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F1732D5-0C37-09BF-5B75-1D9E9033777B}"/>
                </a:ext>
              </a:extLst>
            </p:cNvPr>
            <p:cNvSpPr/>
            <p:nvPr/>
          </p:nvSpPr>
          <p:spPr>
            <a:xfrm rot="16200000">
              <a:off x="1024490" y="1507090"/>
              <a:ext cx="3843820" cy="3843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5000" sy="105000" algn="ctr" rotWithShape="0">
                <a:srgbClr val="00206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12D24DED-8275-C9B5-2C23-AFFB89C80BB5}"/>
                </a:ext>
              </a:extLst>
            </p:cNvPr>
            <p:cNvSpPr/>
            <p:nvPr/>
          </p:nvSpPr>
          <p:spPr>
            <a:xfrm>
              <a:off x="1310408" y="1793008"/>
              <a:ext cx="3271982" cy="3271982"/>
            </a:xfrm>
            <a:prstGeom prst="arc">
              <a:avLst>
                <a:gd name="adj1" fmla="val 11144199"/>
                <a:gd name="adj2" fmla="val 10796986"/>
              </a:avLst>
            </a:prstGeom>
            <a:ln w="635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28232676-1FB1-844B-F31B-4FC8E02A060A}"/>
                </a:ext>
              </a:extLst>
            </p:cNvPr>
            <p:cNvSpPr/>
            <p:nvPr/>
          </p:nvSpPr>
          <p:spPr>
            <a:xfrm>
              <a:off x="1310408" y="1793008"/>
              <a:ext cx="3271982" cy="3271982"/>
            </a:xfrm>
            <a:prstGeom prst="arc">
              <a:avLst>
                <a:gd name="adj1" fmla="val 10460876"/>
                <a:gd name="adj2" fmla="val 1146498"/>
              </a:avLst>
            </a:prstGeom>
            <a:ln w="127000" cap="rnd">
              <a:gradFill flip="none" rotWithShape="1">
                <a:gsLst>
                  <a:gs pos="0">
                    <a:srgbClr val="FF0000"/>
                  </a:gs>
                  <a:gs pos="49000">
                    <a:srgbClr val="FFC000"/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</a:ln>
            <a:effectLst>
              <a:outerShdw blurRad="127000" sx="103000" sy="103000" algn="ctr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4669051-50B9-141E-ABB8-317CA314CB1C}"/>
                </a:ext>
              </a:extLst>
            </p:cNvPr>
            <p:cNvSpPr txBox="1"/>
            <p:nvPr/>
          </p:nvSpPr>
          <p:spPr>
            <a:xfrm>
              <a:off x="1879636" y="3166392"/>
              <a:ext cx="2133524" cy="1486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 ExtraBold"/>
                  <a:ea typeface="+mn-ea"/>
                  <a:cs typeface="+mn-cs"/>
                </a:rPr>
                <a:t>%62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 Light"/>
                  <a:ea typeface="+mn-ea"/>
                  <a:cs typeface="+mn-cs"/>
                </a:rPr>
                <a:t>Lorem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</p:grpSp>
      <p:pic>
        <p:nvPicPr>
          <p:cNvPr id="12" name="Graphic 11" descr="Tooth outline">
            <a:extLst>
              <a:ext uri="{FF2B5EF4-FFF2-40B4-BE49-F238E27FC236}">
                <a16:creationId xmlns:a16="http://schemas.microsoft.com/office/drawing/2014/main" id="{BC1588CA-8A57-2E9C-7758-9B8180E348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62329" y="2171109"/>
            <a:ext cx="914400" cy="914400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3D2FBCB5-CEE0-21C7-15A8-F0A8F9FED53F}"/>
              </a:ext>
            </a:extLst>
          </p:cNvPr>
          <p:cNvGrpSpPr/>
          <p:nvPr/>
        </p:nvGrpSpPr>
        <p:grpSpPr>
          <a:xfrm>
            <a:off x="8214278" y="1702247"/>
            <a:ext cx="3103010" cy="3103010"/>
            <a:chOff x="1024490" y="1507090"/>
            <a:chExt cx="3843820" cy="3843820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521545E6-7336-39FA-7C2C-8B15932C8139}"/>
                </a:ext>
              </a:extLst>
            </p:cNvPr>
            <p:cNvSpPr/>
            <p:nvPr/>
          </p:nvSpPr>
          <p:spPr>
            <a:xfrm rot="16200000">
              <a:off x="1024490" y="1507090"/>
              <a:ext cx="3843820" cy="3843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5000" sy="105000" algn="ctr" rotWithShape="0">
                <a:srgbClr val="00206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5" name="Arc 24">
              <a:extLst>
                <a:ext uri="{FF2B5EF4-FFF2-40B4-BE49-F238E27FC236}">
                  <a16:creationId xmlns:a16="http://schemas.microsoft.com/office/drawing/2014/main" id="{16C58369-3A15-8B76-AA31-6BF130DDED2F}"/>
                </a:ext>
              </a:extLst>
            </p:cNvPr>
            <p:cNvSpPr/>
            <p:nvPr/>
          </p:nvSpPr>
          <p:spPr>
            <a:xfrm>
              <a:off x="1310408" y="1793008"/>
              <a:ext cx="3271982" cy="3271982"/>
            </a:xfrm>
            <a:prstGeom prst="arc">
              <a:avLst>
                <a:gd name="adj1" fmla="val 11144199"/>
                <a:gd name="adj2" fmla="val 10796986"/>
              </a:avLst>
            </a:prstGeom>
            <a:ln w="635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6" name="Arc 25">
              <a:extLst>
                <a:ext uri="{FF2B5EF4-FFF2-40B4-BE49-F238E27FC236}">
                  <a16:creationId xmlns:a16="http://schemas.microsoft.com/office/drawing/2014/main" id="{01B2035D-4D9E-090C-EAA1-6C405AD9900A}"/>
                </a:ext>
              </a:extLst>
            </p:cNvPr>
            <p:cNvSpPr/>
            <p:nvPr/>
          </p:nvSpPr>
          <p:spPr>
            <a:xfrm>
              <a:off x="1310408" y="1793008"/>
              <a:ext cx="3271982" cy="3271982"/>
            </a:xfrm>
            <a:prstGeom prst="arc">
              <a:avLst>
                <a:gd name="adj1" fmla="val 10460876"/>
                <a:gd name="adj2" fmla="val 5061278"/>
              </a:avLst>
            </a:prstGeom>
            <a:ln w="127000" cap="rnd">
              <a:gradFill flip="none" rotWithShape="1">
                <a:gsLst>
                  <a:gs pos="0">
                    <a:srgbClr val="FF0000"/>
                  </a:gs>
                  <a:gs pos="49000">
                    <a:srgbClr val="FFC000"/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</a:ln>
            <a:effectLst>
              <a:outerShdw blurRad="127000" sx="103000" sy="103000" algn="ctr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7A86534-BBDD-5A11-898F-E64016C0992A}"/>
                </a:ext>
              </a:extLst>
            </p:cNvPr>
            <p:cNvSpPr txBox="1"/>
            <p:nvPr/>
          </p:nvSpPr>
          <p:spPr>
            <a:xfrm>
              <a:off x="1879636" y="3166392"/>
              <a:ext cx="2133524" cy="1486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 ExtraBold"/>
                  <a:ea typeface="+mn-ea"/>
                  <a:cs typeface="+mn-cs"/>
                </a:rPr>
                <a:t>%75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 Light"/>
                  <a:ea typeface="+mn-ea"/>
                  <a:cs typeface="+mn-cs"/>
                </a:rPr>
                <a:t>Lorem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</p:grpSp>
      <p:pic>
        <p:nvPicPr>
          <p:cNvPr id="14" name="Graphic 13" descr="Yoga outline">
            <a:extLst>
              <a:ext uri="{FF2B5EF4-FFF2-40B4-BE49-F238E27FC236}">
                <a16:creationId xmlns:a16="http://schemas.microsoft.com/office/drawing/2014/main" id="{756FA3C9-BD02-7EFC-8757-7E5984E31C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08581" y="2171109"/>
            <a:ext cx="914400" cy="9144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E6C107BD-2480-B138-58EC-1F524F2638F4}"/>
              </a:ext>
            </a:extLst>
          </p:cNvPr>
          <p:cNvSpPr txBox="1"/>
          <p:nvPr/>
        </p:nvSpPr>
        <p:spPr>
          <a:xfrm>
            <a:off x="4045670" y="474373"/>
            <a:ext cx="410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Montserrat Black"/>
                <a:ea typeface="+mn-ea"/>
                <a:cs typeface="+mn-cs"/>
              </a:rPr>
              <a:t>Şile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Montserrat Blac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25530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C8CB051-8CC7-FE5C-8E10-5B667844C546}"/>
              </a:ext>
            </a:extLst>
          </p:cNvPr>
          <p:cNvSpPr txBox="1"/>
          <p:nvPr/>
        </p:nvSpPr>
        <p:spPr>
          <a:xfrm>
            <a:off x="1136577" y="318352"/>
            <a:ext cx="99188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MOTION PATH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Extra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2EEE918-8295-A224-19E2-FF16398D8988}"/>
              </a:ext>
            </a:extLst>
          </p:cNvPr>
          <p:cNvSpPr/>
          <p:nvPr/>
        </p:nvSpPr>
        <p:spPr>
          <a:xfrm rot="19907309">
            <a:off x="5255079" y="1727038"/>
            <a:ext cx="1850773" cy="4525933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DA8C433-00B8-F9B6-27E7-CD49A3CCD03B}"/>
              </a:ext>
            </a:extLst>
          </p:cNvPr>
          <p:cNvSpPr/>
          <p:nvPr/>
        </p:nvSpPr>
        <p:spPr>
          <a:xfrm rot="1692691" flipH="1">
            <a:off x="5255081" y="1727037"/>
            <a:ext cx="1850773" cy="4525933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F13518C-C500-07FF-E2DA-E0A66BBE491D}"/>
              </a:ext>
            </a:extLst>
          </p:cNvPr>
          <p:cNvSpPr/>
          <p:nvPr/>
        </p:nvSpPr>
        <p:spPr>
          <a:xfrm rot="5400000" flipH="1">
            <a:off x="5255078" y="1727036"/>
            <a:ext cx="1850773" cy="4525933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65D87C1-5EEA-ACA2-1BF1-9BD1E1D0066D}"/>
              </a:ext>
            </a:extLst>
          </p:cNvPr>
          <p:cNvSpPr/>
          <p:nvPr/>
        </p:nvSpPr>
        <p:spPr>
          <a:xfrm rot="16200000">
            <a:off x="5578114" y="3387652"/>
            <a:ext cx="1204699" cy="1204699"/>
          </a:xfrm>
          <a:prstGeom prst="ellipse">
            <a:avLst/>
          </a:prstGeom>
          <a:gradFill flip="none" rotWithShape="1">
            <a:gsLst>
              <a:gs pos="0">
                <a:srgbClr val="00DCFC"/>
              </a:gs>
              <a:gs pos="100000">
                <a:srgbClr val="0D7FB0"/>
              </a:gs>
            </a:gsLst>
            <a:lin ang="5400000" scaled="1"/>
            <a:tileRect/>
          </a:gradFill>
          <a:ln>
            <a:noFill/>
          </a:ln>
          <a:effectLst>
            <a:outerShdw blurRad="203200" sx="105000" sy="105000" algn="ctr" rotWithShape="0">
              <a:srgbClr val="00206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5E495D-9C3E-55EB-AFAE-7CD8AD0FA38A}"/>
              </a:ext>
            </a:extLst>
          </p:cNvPr>
          <p:cNvSpPr txBox="1"/>
          <p:nvPr/>
        </p:nvSpPr>
        <p:spPr>
          <a:xfrm>
            <a:off x="1251399" y="1749511"/>
            <a:ext cx="2666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Title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ExtraBold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1D761B-FDFE-4B29-DB34-B63133D17BC9}"/>
              </a:ext>
            </a:extLst>
          </p:cNvPr>
          <p:cNvSpPr txBox="1"/>
          <p:nvPr/>
        </p:nvSpPr>
        <p:spPr>
          <a:xfrm>
            <a:off x="1868670" y="2070927"/>
            <a:ext cx="2048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ipsum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dolor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sit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amet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,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consectetur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605516-03F9-8CA5-6F2B-F49B1DD087C4}"/>
              </a:ext>
            </a:extLst>
          </p:cNvPr>
          <p:cNvSpPr txBox="1"/>
          <p:nvPr/>
        </p:nvSpPr>
        <p:spPr>
          <a:xfrm>
            <a:off x="437622" y="3486202"/>
            <a:ext cx="2666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Title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ExtraBold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D950E8-6DDD-5402-9C6F-D18680642665}"/>
              </a:ext>
            </a:extLst>
          </p:cNvPr>
          <p:cNvSpPr txBox="1"/>
          <p:nvPr/>
        </p:nvSpPr>
        <p:spPr>
          <a:xfrm>
            <a:off x="1054893" y="3807618"/>
            <a:ext cx="2048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 ipsum dolor sit amet, consectetur</a:t>
            </a:r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21E064-B2B6-3305-DCC5-696245A6FAE4}"/>
              </a:ext>
            </a:extLst>
          </p:cNvPr>
          <p:cNvSpPr txBox="1"/>
          <p:nvPr/>
        </p:nvSpPr>
        <p:spPr>
          <a:xfrm>
            <a:off x="1320502" y="5232013"/>
            <a:ext cx="2666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Title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ExtraBold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00AB93-D9C9-6CB6-E0D0-88F571DEB3E4}"/>
              </a:ext>
            </a:extLst>
          </p:cNvPr>
          <p:cNvSpPr txBox="1"/>
          <p:nvPr/>
        </p:nvSpPr>
        <p:spPr>
          <a:xfrm>
            <a:off x="1937773" y="5553429"/>
            <a:ext cx="2048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 ipsum dolor sit amet, consectetur</a:t>
            </a:r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7C631D-02FE-B090-51E0-2B552B498E5C}"/>
              </a:ext>
            </a:extLst>
          </p:cNvPr>
          <p:cNvSpPr txBox="1"/>
          <p:nvPr/>
        </p:nvSpPr>
        <p:spPr>
          <a:xfrm>
            <a:off x="8191264" y="5232013"/>
            <a:ext cx="2666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Title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ExtraBol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4D2CD0-AF62-519B-8C56-FE62A26CBC62}"/>
              </a:ext>
            </a:extLst>
          </p:cNvPr>
          <p:cNvSpPr txBox="1"/>
          <p:nvPr/>
        </p:nvSpPr>
        <p:spPr>
          <a:xfrm>
            <a:off x="8191264" y="5553429"/>
            <a:ext cx="2048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 ipsum dolor sit amet, consectetur</a:t>
            </a:r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53E109-3288-B72B-49C1-9C4138AE78CD}"/>
              </a:ext>
            </a:extLst>
          </p:cNvPr>
          <p:cNvSpPr txBox="1"/>
          <p:nvPr/>
        </p:nvSpPr>
        <p:spPr>
          <a:xfrm>
            <a:off x="9102703" y="3474870"/>
            <a:ext cx="2666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Title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ExtraBol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C20EBB-9556-EA25-EDF1-E1043D4290FB}"/>
              </a:ext>
            </a:extLst>
          </p:cNvPr>
          <p:cNvSpPr txBox="1"/>
          <p:nvPr/>
        </p:nvSpPr>
        <p:spPr>
          <a:xfrm>
            <a:off x="9102703" y="3796286"/>
            <a:ext cx="2048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 ipsum dolor sit amet, consectetur</a:t>
            </a:r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55C586B-9364-3927-050E-5ED108116EE8}"/>
              </a:ext>
            </a:extLst>
          </p:cNvPr>
          <p:cNvSpPr txBox="1"/>
          <p:nvPr/>
        </p:nvSpPr>
        <p:spPr>
          <a:xfrm>
            <a:off x="8211150" y="1749511"/>
            <a:ext cx="2666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Title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ExtraBol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A6A4DE-A188-69B0-5B11-80F244994965}"/>
              </a:ext>
            </a:extLst>
          </p:cNvPr>
          <p:cNvSpPr txBox="1"/>
          <p:nvPr/>
        </p:nvSpPr>
        <p:spPr>
          <a:xfrm>
            <a:off x="8211150" y="2070927"/>
            <a:ext cx="2048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 ipsum dolor sit amet, consectetur</a:t>
            </a:r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D58080B-94D2-ACA5-CFA9-2906A7ED721D}"/>
              </a:ext>
            </a:extLst>
          </p:cNvPr>
          <p:cNvSpPr/>
          <p:nvPr/>
        </p:nvSpPr>
        <p:spPr>
          <a:xfrm rot="16200000">
            <a:off x="3677968" y="3725948"/>
            <a:ext cx="491866" cy="491866"/>
          </a:xfrm>
          <a:prstGeom prst="ellipse">
            <a:avLst/>
          </a:prstGeom>
          <a:gradFill flip="none" rotWithShape="1">
            <a:gsLst>
              <a:gs pos="0">
                <a:srgbClr val="FED70F"/>
              </a:gs>
              <a:gs pos="100000">
                <a:srgbClr val="FD9F01"/>
              </a:gs>
            </a:gsLst>
            <a:lin ang="5400000" scaled="1"/>
            <a:tileRect/>
          </a:gradFill>
          <a:ln>
            <a:noFill/>
          </a:ln>
          <a:effectLst>
            <a:outerShdw blurRad="203200" sx="105000" sy="105000" algn="ctr" rotWithShape="0">
              <a:srgbClr val="00206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FB726AB-2E5B-7F4F-3B26-57C951402181}"/>
              </a:ext>
            </a:extLst>
          </p:cNvPr>
          <p:cNvSpPr/>
          <p:nvPr/>
        </p:nvSpPr>
        <p:spPr>
          <a:xfrm rot="16200000">
            <a:off x="7201190" y="1898260"/>
            <a:ext cx="281278" cy="281278"/>
          </a:xfrm>
          <a:prstGeom prst="ellipse">
            <a:avLst/>
          </a:prstGeom>
          <a:gradFill flip="none" rotWithShape="1">
            <a:gsLst>
              <a:gs pos="0">
                <a:srgbClr val="F93B69"/>
              </a:gs>
              <a:gs pos="100000">
                <a:srgbClr val="DD060D"/>
              </a:gs>
            </a:gsLst>
            <a:lin ang="5400000" scaled="1"/>
            <a:tileRect/>
          </a:gradFill>
          <a:ln>
            <a:noFill/>
          </a:ln>
          <a:effectLst>
            <a:outerShdw blurRad="203200" sx="105000" sy="105000" algn="ctr" rotWithShape="0">
              <a:srgbClr val="00206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5A74B9E-E79F-A1BA-3D9A-9803E6BE35DF}"/>
              </a:ext>
            </a:extLst>
          </p:cNvPr>
          <p:cNvSpPr/>
          <p:nvPr/>
        </p:nvSpPr>
        <p:spPr>
          <a:xfrm rot="16200000">
            <a:off x="7141752" y="5686618"/>
            <a:ext cx="400153" cy="400153"/>
          </a:xfrm>
          <a:prstGeom prst="ellipse">
            <a:avLst/>
          </a:prstGeom>
          <a:gradFill flip="none" rotWithShape="1">
            <a:gsLst>
              <a:gs pos="0">
                <a:srgbClr val="83EF01"/>
              </a:gs>
              <a:gs pos="100000">
                <a:srgbClr val="29C017"/>
              </a:gs>
            </a:gsLst>
            <a:lin ang="5400000" scaled="1"/>
            <a:tileRect/>
          </a:gradFill>
          <a:ln>
            <a:noFill/>
          </a:ln>
          <a:effectLst>
            <a:outerShdw blurRad="203200" sx="105000" sy="105000" algn="ctr" rotWithShape="0">
              <a:srgbClr val="00206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pic>
        <p:nvPicPr>
          <p:cNvPr id="25" name="Graphic 24" descr="Flask outline">
            <a:extLst>
              <a:ext uri="{FF2B5EF4-FFF2-40B4-BE49-F238E27FC236}">
                <a16:creationId xmlns:a16="http://schemas.microsoft.com/office/drawing/2014/main" id="{4B139B5A-CDEC-97F2-F45A-2965F6A5B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03678" y="347487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41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47 -2.22222E-6 C 0.0306 0.03519 0.02019 0.19144 -0.02864 0.34908 C -0.07799 0.50648 -0.14778 0.60602 -0.1832 0.57037 C -0.21992 0.53449 -0.20898 0.37709 -0.15976 0.21991 C -0.1108 0.0632 -0.04153 -0.03657 -0.00547 -2.22222E-6 Z " pathEditMode="relative" rAng="1740000" ptsTypes="AAAAA">
                                      <p:cBhvr>
                                        <p:cTn id="6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2849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477 -0.13241 C 0.2892 -0.13241 0.37409 -0.0713 0.37409 0.00416 C 0.37409 0.07986 0.2892 0.14143 0.18477 0.14143 C 0.08021 0.14143 -0.00455 0.07986 -0.00455 0.00416 C -0.00455 -0.0713 0.08021 -0.13241 0.18477 -0.13241 Z " pathEditMode="relative" rAng="0" ptsTypes="AAAAA">
                                      <p:cBhvr>
                                        <p:cTn id="8" dur="6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8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955 -0.56967 C -0.14192 -0.60277 -0.07382 -0.49953 -0.02812 -0.33796 C 0.01849 -0.17639 0.02578 -0.0162 -0.0108 0.0169 C -0.0483 0.0507 -0.11627 -0.05416 -0.16263 -0.21574 C -0.2095 -0.37685 -0.21666 -0.53588 -0.17955 -0.56967 Z " pathEditMode="relative" rAng="19980000" ptsTypes="AAAAA">
                                      <p:cBhvr>
                                        <p:cTn id="1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24" y="29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E8239E0-42A9-3AB3-46B2-5C4017CC2263}"/>
              </a:ext>
            </a:extLst>
          </p:cNvPr>
          <p:cNvGraphicFramePr/>
          <p:nvPr/>
        </p:nvGraphicFramePr>
        <p:xfrm>
          <a:off x="876300" y="807215"/>
          <a:ext cx="10601325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84958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3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53DEEF-4180-9528-5778-EB3485F2FA47}"/>
              </a:ext>
            </a:extLst>
          </p:cNvPr>
          <p:cNvSpPr txBox="1"/>
          <p:nvPr/>
        </p:nvSpPr>
        <p:spPr>
          <a:xfrm>
            <a:off x="1776845" y="2644170"/>
            <a:ext cx="86383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err="1">
                <a:solidFill>
                  <a:schemeClr val="bg1"/>
                </a:solidFill>
                <a:latin typeface="+mj-lt"/>
              </a:rPr>
              <a:t>Arnavutköy</a:t>
            </a:r>
            <a:endParaRPr lang="tr-TR" sz="9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13667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6E8F3A9-95AA-2E04-9AEC-35A5CEE78942}"/>
              </a:ext>
            </a:extLst>
          </p:cNvPr>
          <p:cNvSpPr/>
          <p:nvPr/>
        </p:nvSpPr>
        <p:spPr>
          <a:xfrm>
            <a:off x="2130424" y="1295400"/>
            <a:ext cx="8264525" cy="47958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B79389FB-7FDD-25A6-1423-E53A3FCDF3A6}"/>
              </a:ext>
            </a:extLst>
          </p:cNvPr>
          <p:cNvGraphicFramePr/>
          <p:nvPr/>
        </p:nvGraphicFramePr>
        <p:xfrm>
          <a:off x="839788" y="1295400"/>
          <a:ext cx="9072032" cy="4905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 useBgFill="1">
        <p:nvSpPr>
          <p:cNvPr id="33" name="Freeform: Shape 32" descr="Taxi with solid fill">
            <a:extLst>
              <a:ext uri="{FF2B5EF4-FFF2-40B4-BE49-F238E27FC236}">
                <a16:creationId xmlns:a16="http://schemas.microsoft.com/office/drawing/2014/main" id="{58B169C9-1A1F-AA56-0FA6-CE4FC9E0C00E}"/>
              </a:ext>
            </a:extLst>
          </p:cNvPr>
          <p:cNvSpPr/>
          <p:nvPr/>
        </p:nvSpPr>
        <p:spPr>
          <a:xfrm>
            <a:off x="2063748" y="1295400"/>
            <a:ext cx="8832849" cy="990600"/>
          </a:xfrm>
          <a:custGeom>
            <a:avLst/>
            <a:gdLst>
              <a:gd name="connsiteX0" fmla="*/ 7834848 w 8832849"/>
              <a:gd name="connsiteY0" fmla="*/ 457200 h 990600"/>
              <a:gd name="connsiteX1" fmla="*/ 7891998 w 8832849"/>
              <a:gd name="connsiteY1" fmla="*/ 457200 h 990600"/>
              <a:gd name="connsiteX2" fmla="*/ 7911048 w 8832849"/>
              <a:gd name="connsiteY2" fmla="*/ 476250 h 990600"/>
              <a:gd name="connsiteX3" fmla="*/ 7911048 w 8832849"/>
              <a:gd name="connsiteY3" fmla="*/ 495300 h 990600"/>
              <a:gd name="connsiteX4" fmla="*/ 7891998 w 8832849"/>
              <a:gd name="connsiteY4" fmla="*/ 514350 h 990600"/>
              <a:gd name="connsiteX5" fmla="*/ 7834848 w 8832849"/>
              <a:gd name="connsiteY5" fmla="*/ 514350 h 990600"/>
              <a:gd name="connsiteX6" fmla="*/ 7815798 w 8832849"/>
              <a:gd name="connsiteY6" fmla="*/ 495300 h 990600"/>
              <a:gd name="connsiteX7" fmla="*/ 7815798 w 8832849"/>
              <a:gd name="connsiteY7" fmla="*/ 476250 h 990600"/>
              <a:gd name="connsiteX8" fmla="*/ 7834848 w 8832849"/>
              <a:gd name="connsiteY8" fmla="*/ 457200 h 990600"/>
              <a:gd name="connsiteX9" fmla="*/ 7396698 w 8832849"/>
              <a:gd name="connsiteY9" fmla="*/ 457200 h 990600"/>
              <a:gd name="connsiteX10" fmla="*/ 7453848 w 8832849"/>
              <a:gd name="connsiteY10" fmla="*/ 457200 h 990600"/>
              <a:gd name="connsiteX11" fmla="*/ 7472898 w 8832849"/>
              <a:gd name="connsiteY11" fmla="*/ 476250 h 990600"/>
              <a:gd name="connsiteX12" fmla="*/ 7472898 w 8832849"/>
              <a:gd name="connsiteY12" fmla="*/ 495300 h 990600"/>
              <a:gd name="connsiteX13" fmla="*/ 7453848 w 8832849"/>
              <a:gd name="connsiteY13" fmla="*/ 514350 h 990600"/>
              <a:gd name="connsiteX14" fmla="*/ 7396698 w 8832849"/>
              <a:gd name="connsiteY14" fmla="*/ 514350 h 990600"/>
              <a:gd name="connsiteX15" fmla="*/ 7377648 w 8832849"/>
              <a:gd name="connsiteY15" fmla="*/ 495300 h 990600"/>
              <a:gd name="connsiteX16" fmla="*/ 7377648 w 8832849"/>
              <a:gd name="connsiteY16" fmla="*/ 476250 h 990600"/>
              <a:gd name="connsiteX17" fmla="*/ 7396698 w 8832849"/>
              <a:gd name="connsiteY17" fmla="*/ 457200 h 990600"/>
              <a:gd name="connsiteX18" fmla="*/ 7032514 w 8832849"/>
              <a:gd name="connsiteY18" fmla="*/ 457200 h 990600"/>
              <a:gd name="connsiteX19" fmla="*/ 7089664 w 8832849"/>
              <a:gd name="connsiteY19" fmla="*/ 457200 h 990600"/>
              <a:gd name="connsiteX20" fmla="*/ 7108714 w 8832849"/>
              <a:gd name="connsiteY20" fmla="*/ 476250 h 990600"/>
              <a:gd name="connsiteX21" fmla="*/ 7108714 w 8832849"/>
              <a:gd name="connsiteY21" fmla="*/ 495300 h 990600"/>
              <a:gd name="connsiteX22" fmla="*/ 7089664 w 8832849"/>
              <a:gd name="connsiteY22" fmla="*/ 514350 h 990600"/>
              <a:gd name="connsiteX23" fmla="*/ 7032514 w 8832849"/>
              <a:gd name="connsiteY23" fmla="*/ 514350 h 990600"/>
              <a:gd name="connsiteX24" fmla="*/ 7013464 w 8832849"/>
              <a:gd name="connsiteY24" fmla="*/ 495300 h 990600"/>
              <a:gd name="connsiteX25" fmla="*/ 7013464 w 8832849"/>
              <a:gd name="connsiteY25" fmla="*/ 476250 h 990600"/>
              <a:gd name="connsiteX26" fmla="*/ 7032514 w 8832849"/>
              <a:gd name="connsiteY26" fmla="*/ 457200 h 990600"/>
              <a:gd name="connsiteX27" fmla="*/ 6594364 w 8832849"/>
              <a:gd name="connsiteY27" fmla="*/ 457200 h 990600"/>
              <a:gd name="connsiteX28" fmla="*/ 6651514 w 8832849"/>
              <a:gd name="connsiteY28" fmla="*/ 457200 h 990600"/>
              <a:gd name="connsiteX29" fmla="*/ 6670564 w 8832849"/>
              <a:gd name="connsiteY29" fmla="*/ 476250 h 990600"/>
              <a:gd name="connsiteX30" fmla="*/ 6670564 w 8832849"/>
              <a:gd name="connsiteY30" fmla="*/ 495300 h 990600"/>
              <a:gd name="connsiteX31" fmla="*/ 6651514 w 8832849"/>
              <a:gd name="connsiteY31" fmla="*/ 514350 h 990600"/>
              <a:gd name="connsiteX32" fmla="*/ 6594364 w 8832849"/>
              <a:gd name="connsiteY32" fmla="*/ 514350 h 990600"/>
              <a:gd name="connsiteX33" fmla="*/ 6575314 w 8832849"/>
              <a:gd name="connsiteY33" fmla="*/ 495300 h 990600"/>
              <a:gd name="connsiteX34" fmla="*/ 6575314 w 8832849"/>
              <a:gd name="connsiteY34" fmla="*/ 476250 h 990600"/>
              <a:gd name="connsiteX35" fmla="*/ 6594364 w 8832849"/>
              <a:gd name="connsiteY35" fmla="*/ 457200 h 990600"/>
              <a:gd name="connsiteX36" fmla="*/ 6230179 w 8832849"/>
              <a:gd name="connsiteY36" fmla="*/ 457200 h 990600"/>
              <a:gd name="connsiteX37" fmla="*/ 6287329 w 8832849"/>
              <a:gd name="connsiteY37" fmla="*/ 457200 h 990600"/>
              <a:gd name="connsiteX38" fmla="*/ 6306379 w 8832849"/>
              <a:gd name="connsiteY38" fmla="*/ 476250 h 990600"/>
              <a:gd name="connsiteX39" fmla="*/ 6306379 w 8832849"/>
              <a:gd name="connsiteY39" fmla="*/ 495300 h 990600"/>
              <a:gd name="connsiteX40" fmla="*/ 6287329 w 8832849"/>
              <a:gd name="connsiteY40" fmla="*/ 514350 h 990600"/>
              <a:gd name="connsiteX41" fmla="*/ 6230179 w 8832849"/>
              <a:gd name="connsiteY41" fmla="*/ 514350 h 990600"/>
              <a:gd name="connsiteX42" fmla="*/ 6211129 w 8832849"/>
              <a:gd name="connsiteY42" fmla="*/ 495300 h 990600"/>
              <a:gd name="connsiteX43" fmla="*/ 6211129 w 8832849"/>
              <a:gd name="connsiteY43" fmla="*/ 476250 h 990600"/>
              <a:gd name="connsiteX44" fmla="*/ 6230179 w 8832849"/>
              <a:gd name="connsiteY44" fmla="*/ 457200 h 990600"/>
              <a:gd name="connsiteX45" fmla="*/ 5792029 w 8832849"/>
              <a:gd name="connsiteY45" fmla="*/ 457200 h 990600"/>
              <a:gd name="connsiteX46" fmla="*/ 5849179 w 8832849"/>
              <a:gd name="connsiteY46" fmla="*/ 457200 h 990600"/>
              <a:gd name="connsiteX47" fmla="*/ 5868229 w 8832849"/>
              <a:gd name="connsiteY47" fmla="*/ 476250 h 990600"/>
              <a:gd name="connsiteX48" fmla="*/ 5868229 w 8832849"/>
              <a:gd name="connsiteY48" fmla="*/ 495300 h 990600"/>
              <a:gd name="connsiteX49" fmla="*/ 5849179 w 8832849"/>
              <a:gd name="connsiteY49" fmla="*/ 514350 h 990600"/>
              <a:gd name="connsiteX50" fmla="*/ 5792029 w 8832849"/>
              <a:gd name="connsiteY50" fmla="*/ 514350 h 990600"/>
              <a:gd name="connsiteX51" fmla="*/ 5772979 w 8832849"/>
              <a:gd name="connsiteY51" fmla="*/ 495300 h 990600"/>
              <a:gd name="connsiteX52" fmla="*/ 5772979 w 8832849"/>
              <a:gd name="connsiteY52" fmla="*/ 476250 h 990600"/>
              <a:gd name="connsiteX53" fmla="*/ 5792029 w 8832849"/>
              <a:gd name="connsiteY53" fmla="*/ 457200 h 990600"/>
              <a:gd name="connsiteX54" fmla="*/ 5427844 w 8832849"/>
              <a:gd name="connsiteY54" fmla="*/ 457200 h 990600"/>
              <a:gd name="connsiteX55" fmla="*/ 5484994 w 8832849"/>
              <a:gd name="connsiteY55" fmla="*/ 457200 h 990600"/>
              <a:gd name="connsiteX56" fmla="*/ 5504044 w 8832849"/>
              <a:gd name="connsiteY56" fmla="*/ 476250 h 990600"/>
              <a:gd name="connsiteX57" fmla="*/ 5504044 w 8832849"/>
              <a:gd name="connsiteY57" fmla="*/ 495300 h 990600"/>
              <a:gd name="connsiteX58" fmla="*/ 5484994 w 8832849"/>
              <a:gd name="connsiteY58" fmla="*/ 514350 h 990600"/>
              <a:gd name="connsiteX59" fmla="*/ 5427844 w 8832849"/>
              <a:gd name="connsiteY59" fmla="*/ 514350 h 990600"/>
              <a:gd name="connsiteX60" fmla="*/ 5408794 w 8832849"/>
              <a:gd name="connsiteY60" fmla="*/ 495300 h 990600"/>
              <a:gd name="connsiteX61" fmla="*/ 5408794 w 8832849"/>
              <a:gd name="connsiteY61" fmla="*/ 476250 h 990600"/>
              <a:gd name="connsiteX62" fmla="*/ 5427844 w 8832849"/>
              <a:gd name="connsiteY62" fmla="*/ 457200 h 990600"/>
              <a:gd name="connsiteX63" fmla="*/ 4989694 w 8832849"/>
              <a:gd name="connsiteY63" fmla="*/ 457200 h 990600"/>
              <a:gd name="connsiteX64" fmla="*/ 5046844 w 8832849"/>
              <a:gd name="connsiteY64" fmla="*/ 457200 h 990600"/>
              <a:gd name="connsiteX65" fmla="*/ 5065894 w 8832849"/>
              <a:gd name="connsiteY65" fmla="*/ 476250 h 990600"/>
              <a:gd name="connsiteX66" fmla="*/ 5065894 w 8832849"/>
              <a:gd name="connsiteY66" fmla="*/ 495300 h 990600"/>
              <a:gd name="connsiteX67" fmla="*/ 5046844 w 8832849"/>
              <a:gd name="connsiteY67" fmla="*/ 514350 h 990600"/>
              <a:gd name="connsiteX68" fmla="*/ 4989694 w 8832849"/>
              <a:gd name="connsiteY68" fmla="*/ 514350 h 990600"/>
              <a:gd name="connsiteX69" fmla="*/ 4970644 w 8832849"/>
              <a:gd name="connsiteY69" fmla="*/ 495300 h 990600"/>
              <a:gd name="connsiteX70" fmla="*/ 4970644 w 8832849"/>
              <a:gd name="connsiteY70" fmla="*/ 476250 h 990600"/>
              <a:gd name="connsiteX71" fmla="*/ 4989694 w 8832849"/>
              <a:gd name="connsiteY71" fmla="*/ 457200 h 990600"/>
              <a:gd name="connsiteX72" fmla="*/ 4625509 w 8832849"/>
              <a:gd name="connsiteY72" fmla="*/ 457200 h 990600"/>
              <a:gd name="connsiteX73" fmla="*/ 4682659 w 8832849"/>
              <a:gd name="connsiteY73" fmla="*/ 457200 h 990600"/>
              <a:gd name="connsiteX74" fmla="*/ 4701709 w 8832849"/>
              <a:gd name="connsiteY74" fmla="*/ 476250 h 990600"/>
              <a:gd name="connsiteX75" fmla="*/ 4701709 w 8832849"/>
              <a:gd name="connsiteY75" fmla="*/ 495300 h 990600"/>
              <a:gd name="connsiteX76" fmla="*/ 4682659 w 8832849"/>
              <a:gd name="connsiteY76" fmla="*/ 514350 h 990600"/>
              <a:gd name="connsiteX77" fmla="*/ 4625509 w 8832849"/>
              <a:gd name="connsiteY77" fmla="*/ 514350 h 990600"/>
              <a:gd name="connsiteX78" fmla="*/ 4606459 w 8832849"/>
              <a:gd name="connsiteY78" fmla="*/ 495300 h 990600"/>
              <a:gd name="connsiteX79" fmla="*/ 4606459 w 8832849"/>
              <a:gd name="connsiteY79" fmla="*/ 476250 h 990600"/>
              <a:gd name="connsiteX80" fmla="*/ 4625509 w 8832849"/>
              <a:gd name="connsiteY80" fmla="*/ 457200 h 990600"/>
              <a:gd name="connsiteX81" fmla="*/ 4187359 w 8832849"/>
              <a:gd name="connsiteY81" fmla="*/ 457200 h 990600"/>
              <a:gd name="connsiteX82" fmla="*/ 4244509 w 8832849"/>
              <a:gd name="connsiteY82" fmla="*/ 457200 h 990600"/>
              <a:gd name="connsiteX83" fmla="*/ 4263559 w 8832849"/>
              <a:gd name="connsiteY83" fmla="*/ 476250 h 990600"/>
              <a:gd name="connsiteX84" fmla="*/ 4263559 w 8832849"/>
              <a:gd name="connsiteY84" fmla="*/ 495300 h 990600"/>
              <a:gd name="connsiteX85" fmla="*/ 4244509 w 8832849"/>
              <a:gd name="connsiteY85" fmla="*/ 514350 h 990600"/>
              <a:gd name="connsiteX86" fmla="*/ 4187359 w 8832849"/>
              <a:gd name="connsiteY86" fmla="*/ 514350 h 990600"/>
              <a:gd name="connsiteX87" fmla="*/ 4168309 w 8832849"/>
              <a:gd name="connsiteY87" fmla="*/ 495300 h 990600"/>
              <a:gd name="connsiteX88" fmla="*/ 4168309 w 8832849"/>
              <a:gd name="connsiteY88" fmla="*/ 476250 h 990600"/>
              <a:gd name="connsiteX89" fmla="*/ 4187359 w 8832849"/>
              <a:gd name="connsiteY89" fmla="*/ 457200 h 990600"/>
              <a:gd name="connsiteX90" fmla="*/ 3823174 w 8832849"/>
              <a:gd name="connsiteY90" fmla="*/ 457200 h 990600"/>
              <a:gd name="connsiteX91" fmla="*/ 3880324 w 8832849"/>
              <a:gd name="connsiteY91" fmla="*/ 457200 h 990600"/>
              <a:gd name="connsiteX92" fmla="*/ 3899374 w 8832849"/>
              <a:gd name="connsiteY92" fmla="*/ 476250 h 990600"/>
              <a:gd name="connsiteX93" fmla="*/ 3899374 w 8832849"/>
              <a:gd name="connsiteY93" fmla="*/ 495300 h 990600"/>
              <a:gd name="connsiteX94" fmla="*/ 3880324 w 8832849"/>
              <a:gd name="connsiteY94" fmla="*/ 514350 h 990600"/>
              <a:gd name="connsiteX95" fmla="*/ 3823174 w 8832849"/>
              <a:gd name="connsiteY95" fmla="*/ 514350 h 990600"/>
              <a:gd name="connsiteX96" fmla="*/ 3804124 w 8832849"/>
              <a:gd name="connsiteY96" fmla="*/ 495300 h 990600"/>
              <a:gd name="connsiteX97" fmla="*/ 3804124 w 8832849"/>
              <a:gd name="connsiteY97" fmla="*/ 476250 h 990600"/>
              <a:gd name="connsiteX98" fmla="*/ 3823174 w 8832849"/>
              <a:gd name="connsiteY98" fmla="*/ 457200 h 990600"/>
              <a:gd name="connsiteX99" fmla="*/ 3385024 w 8832849"/>
              <a:gd name="connsiteY99" fmla="*/ 457200 h 990600"/>
              <a:gd name="connsiteX100" fmla="*/ 3442174 w 8832849"/>
              <a:gd name="connsiteY100" fmla="*/ 457200 h 990600"/>
              <a:gd name="connsiteX101" fmla="*/ 3461224 w 8832849"/>
              <a:gd name="connsiteY101" fmla="*/ 476250 h 990600"/>
              <a:gd name="connsiteX102" fmla="*/ 3461224 w 8832849"/>
              <a:gd name="connsiteY102" fmla="*/ 495300 h 990600"/>
              <a:gd name="connsiteX103" fmla="*/ 3442174 w 8832849"/>
              <a:gd name="connsiteY103" fmla="*/ 514350 h 990600"/>
              <a:gd name="connsiteX104" fmla="*/ 3385024 w 8832849"/>
              <a:gd name="connsiteY104" fmla="*/ 514350 h 990600"/>
              <a:gd name="connsiteX105" fmla="*/ 3365974 w 8832849"/>
              <a:gd name="connsiteY105" fmla="*/ 495300 h 990600"/>
              <a:gd name="connsiteX106" fmla="*/ 3365974 w 8832849"/>
              <a:gd name="connsiteY106" fmla="*/ 476250 h 990600"/>
              <a:gd name="connsiteX107" fmla="*/ 3385024 w 8832849"/>
              <a:gd name="connsiteY107" fmla="*/ 457200 h 990600"/>
              <a:gd name="connsiteX108" fmla="*/ 3020840 w 8832849"/>
              <a:gd name="connsiteY108" fmla="*/ 457200 h 990600"/>
              <a:gd name="connsiteX109" fmla="*/ 3077990 w 8832849"/>
              <a:gd name="connsiteY109" fmla="*/ 457200 h 990600"/>
              <a:gd name="connsiteX110" fmla="*/ 3097040 w 8832849"/>
              <a:gd name="connsiteY110" fmla="*/ 476250 h 990600"/>
              <a:gd name="connsiteX111" fmla="*/ 3097040 w 8832849"/>
              <a:gd name="connsiteY111" fmla="*/ 495300 h 990600"/>
              <a:gd name="connsiteX112" fmla="*/ 3077990 w 8832849"/>
              <a:gd name="connsiteY112" fmla="*/ 514350 h 990600"/>
              <a:gd name="connsiteX113" fmla="*/ 3020840 w 8832849"/>
              <a:gd name="connsiteY113" fmla="*/ 514350 h 990600"/>
              <a:gd name="connsiteX114" fmla="*/ 3001790 w 8832849"/>
              <a:gd name="connsiteY114" fmla="*/ 495300 h 990600"/>
              <a:gd name="connsiteX115" fmla="*/ 3001790 w 8832849"/>
              <a:gd name="connsiteY115" fmla="*/ 476250 h 990600"/>
              <a:gd name="connsiteX116" fmla="*/ 3020840 w 8832849"/>
              <a:gd name="connsiteY116" fmla="*/ 457200 h 990600"/>
              <a:gd name="connsiteX117" fmla="*/ 2582690 w 8832849"/>
              <a:gd name="connsiteY117" fmla="*/ 457200 h 990600"/>
              <a:gd name="connsiteX118" fmla="*/ 2639839 w 8832849"/>
              <a:gd name="connsiteY118" fmla="*/ 457200 h 990600"/>
              <a:gd name="connsiteX119" fmla="*/ 2658890 w 8832849"/>
              <a:gd name="connsiteY119" fmla="*/ 476250 h 990600"/>
              <a:gd name="connsiteX120" fmla="*/ 2658890 w 8832849"/>
              <a:gd name="connsiteY120" fmla="*/ 495300 h 990600"/>
              <a:gd name="connsiteX121" fmla="*/ 2639839 w 8832849"/>
              <a:gd name="connsiteY121" fmla="*/ 514350 h 990600"/>
              <a:gd name="connsiteX122" fmla="*/ 2582690 w 8832849"/>
              <a:gd name="connsiteY122" fmla="*/ 514350 h 990600"/>
              <a:gd name="connsiteX123" fmla="*/ 2563640 w 8832849"/>
              <a:gd name="connsiteY123" fmla="*/ 495300 h 990600"/>
              <a:gd name="connsiteX124" fmla="*/ 2563640 w 8832849"/>
              <a:gd name="connsiteY124" fmla="*/ 476250 h 990600"/>
              <a:gd name="connsiteX125" fmla="*/ 2582690 w 8832849"/>
              <a:gd name="connsiteY125" fmla="*/ 457200 h 990600"/>
              <a:gd name="connsiteX126" fmla="*/ 2218505 w 8832849"/>
              <a:gd name="connsiteY126" fmla="*/ 457200 h 990600"/>
              <a:gd name="connsiteX127" fmla="*/ 2275655 w 8832849"/>
              <a:gd name="connsiteY127" fmla="*/ 457200 h 990600"/>
              <a:gd name="connsiteX128" fmla="*/ 2294705 w 8832849"/>
              <a:gd name="connsiteY128" fmla="*/ 476250 h 990600"/>
              <a:gd name="connsiteX129" fmla="*/ 2294705 w 8832849"/>
              <a:gd name="connsiteY129" fmla="*/ 495300 h 990600"/>
              <a:gd name="connsiteX130" fmla="*/ 2275655 w 8832849"/>
              <a:gd name="connsiteY130" fmla="*/ 514350 h 990600"/>
              <a:gd name="connsiteX131" fmla="*/ 2218505 w 8832849"/>
              <a:gd name="connsiteY131" fmla="*/ 514350 h 990600"/>
              <a:gd name="connsiteX132" fmla="*/ 2199455 w 8832849"/>
              <a:gd name="connsiteY132" fmla="*/ 495300 h 990600"/>
              <a:gd name="connsiteX133" fmla="*/ 2199455 w 8832849"/>
              <a:gd name="connsiteY133" fmla="*/ 476250 h 990600"/>
              <a:gd name="connsiteX134" fmla="*/ 2218505 w 8832849"/>
              <a:gd name="connsiteY134" fmla="*/ 457200 h 990600"/>
              <a:gd name="connsiteX135" fmla="*/ 1780354 w 8832849"/>
              <a:gd name="connsiteY135" fmla="*/ 457200 h 990600"/>
              <a:gd name="connsiteX136" fmla="*/ 1837505 w 8832849"/>
              <a:gd name="connsiteY136" fmla="*/ 457200 h 990600"/>
              <a:gd name="connsiteX137" fmla="*/ 1856555 w 8832849"/>
              <a:gd name="connsiteY137" fmla="*/ 476250 h 990600"/>
              <a:gd name="connsiteX138" fmla="*/ 1856555 w 8832849"/>
              <a:gd name="connsiteY138" fmla="*/ 495300 h 990600"/>
              <a:gd name="connsiteX139" fmla="*/ 1837505 w 8832849"/>
              <a:gd name="connsiteY139" fmla="*/ 514350 h 990600"/>
              <a:gd name="connsiteX140" fmla="*/ 1780354 w 8832849"/>
              <a:gd name="connsiteY140" fmla="*/ 514350 h 990600"/>
              <a:gd name="connsiteX141" fmla="*/ 1761305 w 8832849"/>
              <a:gd name="connsiteY141" fmla="*/ 495300 h 990600"/>
              <a:gd name="connsiteX142" fmla="*/ 1761305 w 8832849"/>
              <a:gd name="connsiteY142" fmla="*/ 476250 h 990600"/>
              <a:gd name="connsiteX143" fmla="*/ 1780354 w 8832849"/>
              <a:gd name="connsiteY143" fmla="*/ 457200 h 990600"/>
              <a:gd name="connsiteX144" fmla="*/ 1416170 w 8832849"/>
              <a:gd name="connsiteY144" fmla="*/ 457200 h 990600"/>
              <a:gd name="connsiteX145" fmla="*/ 1473320 w 8832849"/>
              <a:gd name="connsiteY145" fmla="*/ 457200 h 990600"/>
              <a:gd name="connsiteX146" fmla="*/ 1492370 w 8832849"/>
              <a:gd name="connsiteY146" fmla="*/ 476250 h 990600"/>
              <a:gd name="connsiteX147" fmla="*/ 1492370 w 8832849"/>
              <a:gd name="connsiteY147" fmla="*/ 495300 h 990600"/>
              <a:gd name="connsiteX148" fmla="*/ 1473320 w 8832849"/>
              <a:gd name="connsiteY148" fmla="*/ 514350 h 990600"/>
              <a:gd name="connsiteX149" fmla="*/ 1416170 w 8832849"/>
              <a:gd name="connsiteY149" fmla="*/ 514350 h 990600"/>
              <a:gd name="connsiteX150" fmla="*/ 1397120 w 8832849"/>
              <a:gd name="connsiteY150" fmla="*/ 495300 h 990600"/>
              <a:gd name="connsiteX151" fmla="*/ 1397120 w 8832849"/>
              <a:gd name="connsiteY151" fmla="*/ 476250 h 990600"/>
              <a:gd name="connsiteX152" fmla="*/ 1416170 w 8832849"/>
              <a:gd name="connsiteY152" fmla="*/ 457200 h 990600"/>
              <a:gd name="connsiteX153" fmla="*/ 978020 w 8832849"/>
              <a:gd name="connsiteY153" fmla="*/ 457200 h 990600"/>
              <a:gd name="connsiteX154" fmla="*/ 1035170 w 8832849"/>
              <a:gd name="connsiteY154" fmla="*/ 457200 h 990600"/>
              <a:gd name="connsiteX155" fmla="*/ 1054220 w 8832849"/>
              <a:gd name="connsiteY155" fmla="*/ 476250 h 990600"/>
              <a:gd name="connsiteX156" fmla="*/ 1054220 w 8832849"/>
              <a:gd name="connsiteY156" fmla="*/ 495300 h 990600"/>
              <a:gd name="connsiteX157" fmla="*/ 1035170 w 8832849"/>
              <a:gd name="connsiteY157" fmla="*/ 514350 h 990600"/>
              <a:gd name="connsiteX158" fmla="*/ 978020 w 8832849"/>
              <a:gd name="connsiteY158" fmla="*/ 514350 h 990600"/>
              <a:gd name="connsiteX159" fmla="*/ 958970 w 8832849"/>
              <a:gd name="connsiteY159" fmla="*/ 495300 h 990600"/>
              <a:gd name="connsiteX160" fmla="*/ 958970 w 8832849"/>
              <a:gd name="connsiteY160" fmla="*/ 476250 h 990600"/>
              <a:gd name="connsiteX161" fmla="*/ 978020 w 8832849"/>
              <a:gd name="connsiteY161" fmla="*/ 457200 h 990600"/>
              <a:gd name="connsiteX162" fmla="*/ 613835 w 8832849"/>
              <a:gd name="connsiteY162" fmla="*/ 457200 h 990600"/>
              <a:gd name="connsiteX163" fmla="*/ 670985 w 8832849"/>
              <a:gd name="connsiteY163" fmla="*/ 457200 h 990600"/>
              <a:gd name="connsiteX164" fmla="*/ 690035 w 8832849"/>
              <a:gd name="connsiteY164" fmla="*/ 476250 h 990600"/>
              <a:gd name="connsiteX165" fmla="*/ 690035 w 8832849"/>
              <a:gd name="connsiteY165" fmla="*/ 495300 h 990600"/>
              <a:gd name="connsiteX166" fmla="*/ 670985 w 8832849"/>
              <a:gd name="connsiteY166" fmla="*/ 514350 h 990600"/>
              <a:gd name="connsiteX167" fmla="*/ 613835 w 8832849"/>
              <a:gd name="connsiteY167" fmla="*/ 514350 h 990600"/>
              <a:gd name="connsiteX168" fmla="*/ 594785 w 8832849"/>
              <a:gd name="connsiteY168" fmla="*/ 495300 h 990600"/>
              <a:gd name="connsiteX169" fmla="*/ 594785 w 8832849"/>
              <a:gd name="connsiteY169" fmla="*/ 476250 h 990600"/>
              <a:gd name="connsiteX170" fmla="*/ 613835 w 8832849"/>
              <a:gd name="connsiteY170" fmla="*/ 457200 h 990600"/>
              <a:gd name="connsiteX171" fmla="*/ 175685 w 8832849"/>
              <a:gd name="connsiteY171" fmla="*/ 457200 h 990600"/>
              <a:gd name="connsiteX172" fmla="*/ 232835 w 8832849"/>
              <a:gd name="connsiteY172" fmla="*/ 457200 h 990600"/>
              <a:gd name="connsiteX173" fmla="*/ 251885 w 8832849"/>
              <a:gd name="connsiteY173" fmla="*/ 476250 h 990600"/>
              <a:gd name="connsiteX174" fmla="*/ 251885 w 8832849"/>
              <a:gd name="connsiteY174" fmla="*/ 495300 h 990600"/>
              <a:gd name="connsiteX175" fmla="*/ 232835 w 8832849"/>
              <a:gd name="connsiteY175" fmla="*/ 514350 h 990600"/>
              <a:gd name="connsiteX176" fmla="*/ 175685 w 8832849"/>
              <a:gd name="connsiteY176" fmla="*/ 514350 h 990600"/>
              <a:gd name="connsiteX177" fmla="*/ 156635 w 8832849"/>
              <a:gd name="connsiteY177" fmla="*/ 495300 h 990600"/>
              <a:gd name="connsiteX178" fmla="*/ 156635 w 8832849"/>
              <a:gd name="connsiteY178" fmla="*/ 476250 h 990600"/>
              <a:gd name="connsiteX179" fmla="*/ 175685 w 8832849"/>
              <a:gd name="connsiteY179" fmla="*/ 457200 h 990600"/>
              <a:gd name="connsiteX180" fmla="*/ 7490996 w 8832849"/>
              <a:gd name="connsiteY180" fmla="*/ 257175 h 990600"/>
              <a:gd name="connsiteX181" fmla="*/ 7795796 w 8832849"/>
              <a:gd name="connsiteY181" fmla="*/ 257175 h 990600"/>
              <a:gd name="connsiteX182" fmla="*/ 7812940 w 8832849"/>
              <a:gd name="connsiteY182" fmla="*/ 268605 h 990600"/>
              <a:gd name="connsiteX183" fmla="*/ 7870091 w 8832849"/>
              <a:gd name="connsiteY183" fmla="*/ 400050 h 990600"/>
              <a:gd name="connsiteX184" fmla="*/ 7418605 w 8832849"/>
              <a:gd name="connsiteY184" fmla="*/ 400050 h 990600"/>
              <a:gd name="connsiteX185" fmla="*/ 7473851 w 8832849"/>
              <a:gd name="connsiteY185" fmla="*/ 268605 h 990600"/>
              <a:gd name="connsiteX186" fmla="*/ 7490996 w 8832849"/>
              <a:gd name="connsiteY186" fmla="*/ 257175 h 990600"/>
              <a:gd name="connsiteX187" fmla="*/ 6688662 w 8832849"/>
              <a:gd name="connsiteY187" fmla="*/ 257175 h 990600"/>
              <a:gd name="connsiteX188" fmla="*/ 6993462 w 8832849"/>
              <a:gd name="connsiteY188" fmla="*/ 257175 h 990600"/>
              <a:gd name="connsiteX189" fmla="*/ 7010606 w 8832849"/>
              <a:gd name="connsiteY189" fmla="*/ 268605 h 990600"/>
              <a:gd name="connsiteX190" fmla="*/ 7067757 w 8832849"/>
              <a:gd name="connsiteY190" fmla="*/ 400050 h 990600"/>
              <a:gd name="connsiteX191" fmla="*/ 6616271 w 8832849"/>
              <a:gd name="connsiteY191" fmla="*/ 400050 h 990600"/>
              <a:gd name="connsiteX192" fmla="*/ 6671517 w 8832849"/>
              <a:gd name="connsiteY192" fmla="*/ 268605 h 990600"/>
              <a:gd name="connsiteX193" fmla="*/ 6688662 w 8832849"/>
              <a:gd name="connsiteY193" fmla="*/ 257175 h 990600"/>
              <a:gd name="connsiteX194" fmla="*/ 5886327 w 8832849"/>
              <a:gd name="connsiteY194" fmla="*/ 257175 h 990600"/>
              <a:gd name="connsiteX195" fmla="*/ 6191127 w 8832849"/>
              <a:gd name="connsiteY195" fmla="*/ 257175 h 990600"/>
              <a:gd name="connsiteX196" fmla="*/ 6208271 w 8832849"/>
              <a:gd name="connsiteY196" fmla="*/ 268605 h 990600"/>
              <a:gd name="connsiteX197" fmla="*/ 6265422 w 8832849"/>
              <a:gd name="connsiteY197" fmla="*/ 400050 h 990600"/>
              <a:gd name="connsiteX198" fmla="*/ 5813936 w 8832849"/>
              <a:gd name="connsiteY198" fmla="*/ 400050 h 990600"/>
              <a:gd name="connsiteX199" fmla="*/ 5869182 w 8832849"/>
              <a:gd name="connsiteY199" fmla="*/ 268605 h 990600"/>
              <a:gd name="connsiteX200" fmla="*/ 5886327 w 8832849"/>
              <a:gd name="connsiteY200" fmla="*/ 257175 h 990600"/>
              <a:gd name="connsiteX201" fmla="*/ 5083992 w 8832849"/>
              <a:gd name="connsiteY201" fmla="*/ 257175 h 990600"/>
              <a:gd name="connsiteX202" fmla="*/ 5388792 w 8832849"/>
              <a:gd name="connsiteY202" fmla="*/ 257175 h 990600"/>
              <a:gd name="connsiteX203" fmla="*/ 5405936 w 8832849"/>
              <a:gd name="connsiteY203" fmla="*/ 268605 h 990600"/>
              <a:gd name="connsiteX204" fmla="*/ 5463087 w 8832849"/>
              <a:gd name="connsiteY204" fmla="*/ 400050 h 990600"/>
              <a:gd name="connsiteX205" fmla="*/ 5011601 w 8832849"/>
              <a:gd name="connsiteY205" fmla="*/ 400050 h 990600"/>
              <a:gd name="connsiteX206" fmla="*/ 5066847 w 8832849"/>
              <a:gd name="connsiteY206" fmla="*/ 268605 h 990600"/>
              <a:gd name="connsiteX207" fmla="*/ 5083992 w 8832849"/>
              <a:gd name="connsiteY207" fmla="*/ 257175 h 990600"/>
              <a:gd name="connsiteX208" fmla="*/ 4281657 w 8832849"/>
              <a:gd name="connsiteY208" fmla="*/ 257175 h 990600"/>
              <a:gd name="connsiteX209" fmla="*/ 4586457 w 8832849"/>
              <a:gd name="connsiteY209" fmla="*/ 257175 h 990600"/>
              <a:gd name="connsiteX210" fmla="*/ 4603601 w 8832849"/>
              <a:gd name="connsiteY210" fmla="*/ 268605 h 990600"/>
              <a:gd name="connsiteX211" fmla="*/ 4660752 w 8832849"/>
              <a:gd name="connsiteY211" fmla="*/ 400050 h 990600"/>
              <a:gd name="connsiteX212" fmla="*/ 4209266 w 8832849"/>
              <a:gd name="connsiteY212" fmla="*/ 400050 h 990600"/>
              <a:gd name="connsiteX213" fmla="*/ 4264512 w 8832849"/>
              <a:gd name="connsiteY213" fmla="*/ 268605 h 990600"/>
              <a:gd name="connsiteX214" fmla="*/ 4281657 w 8832849"/>
              <a:gd name="connsiteY214" fmla="*/ 257175 h 990600"/>
              <a:gd name="connsiteX215" fmla="*/ 3479322 w 8832849"/>
              <a:gd name="connsiteY215" fmla="*/ 257175 h 990600"/>
              <a:gd name="connsiteX216" fmla="*/ 3784122 w 8832849"/>
              <a:gd name="connsiteY216" fmla="*/ 257175 h 990600"/>
              <a:gd name="connsiteX217" fmla="*/ 3801266 w 8832849"/>
              <a:gd name="connsiteY217" fmla="*/ 268605 h 990600"/>
              <a:gd name="connsiteX218" fmla="*/ 3858417 w 8832849"/>
              <a:gd name="connsiteY218" fmla="*/ 400050 h 990600"/>
              <a:gd name="connsiteX219" fmla="*/ 3406931 w 8832849"/>
              <a:gd name="connsiteY219" fmla="*/ 400050 h 990600"/>
              <a:gd name="connsiteX220" fmla="*/ 3462177 w 8832849"/>
              <a:gd name="connsiteY220" fmla="*/ 268605 h 990600"/>
              <a:gd name="connsiteX221" fmla="*/ 3479322 w 8832849"/>
              <a:gd name="connsiteY221" fmla="*/ 257175 h 990600"/>
              <a:gd name="connsiteX222" fmla="*/ 2676988 w 8832849"/>
              <a:gd name="connsiteY222" fmla="*/ 257175 h 990600"/>
              <a:gd name="connsiteX223" fmla="*/ 2981788 w 8832849"/>
              <a:gd name="connsiteY223" fmla="*/ 257175 h 990600"/>
              <a:gd name="connsiteX224" fmla="*/ 2998932 w 8832849"/>
              <a:gd name="connsiteY224" fmla="*/ 268605 h 990600"/>
              <a:gd name="connsiteX225" fmla="*/ 3056083 w 8832849"/>
              <a:gd name="connsiteY225" fmla="*/ 400050 h 990600"/>
              <a:gd name="connsiteX226" fmla="*/ 2604597 w 8832849"/>
              <a:gd name="connsiteY226" fmla="*/ 400050 h 990600"/>
              <a:gd name="connsiteX227" fmla="*/ 2659842 w 8832849"/>
              <a:gd name="connsiteY227" fmla="*/ 268605 h 990600"/>
              <a:gd name="connsiteX228" fmla="*/ 2676988 w 8832849"/>
              <a:gd name="connsiteY228" fmla="*/ 257175 h 990600"/>
              <a:gd name="connsiteX229" fmla="*/ 1874653 w 8832849"/>
              <a:gd name="connsiteY229" fmla="*/ 257175 h 990600"/>
              <a:gd name="connsiteX230" fmla="*/ 2179453 w 8832849"/>
              <a:gd name="connsiteY230" fmla="*/ 257175 h 990600"/>
              <a:gd name="connsiteX231" fmla="*/ 2196597 w 8832849"/>
              <a:gd name="connsiteY231" fmla="*/ 268605 h 990600"/>
              <a:gd name="connsiteX232" fmla="*/ 2253748 w 8832849"/>
              <a:gd name="connsiteY232" fmla="*/ 400050 h 990600"/>
              <a:gd name="connsiteX233" fmla="*/ 1802262 w 8832849"/>
              <a:gd name="connsiteY233" fmla="*/ 400050 h 990600"/>
              <a:gd name="connsiteX234" fmla="*/ 1857508 w 8832849"/>
              <a:gd name="connsiteY234" fmla="*/ 268605 h 990600"/>
              <a:gd name="connsiteX235" fmla="*/ 1874653 w 8832849"/>
              <a:gd name="connsiteY235" fmla="*/ 257175 h 990600"/>
              <a:gd name="connsiteX236" fmla="*/ 1072318 w 8832849"/>
              <a:gd name="connsiteY236" fmla="*/ 257175 h 990600"/>
              <a:gd name="connsiteX237" fmla="*/ 1377117 w 8832849"/>
              <a:gd name="connsiteY237" fmla="*/ 257175 h 990600"/>
              <a:gd name="connsiteX238" fmla="*/ 1394262 w 8832849"/>
              <a:gd name="connsiteY238" fmla="*/ 268605 h 990600"/>
              <a:gd name="connsiteX239" fmla="*/ 1451412 w 8832849"/>
              <a:gd name="connsiteY239" fmla="*/ 400050 h 990600"/>
              <a:gd name="connsiteX240" fmla="*/ 999927 w 8832849"/>
              <a:gd name="connsiteY240" fmla="*/ 400050 h 990600"/>
              <a:gd name="connsiteX241" fmla="*/ 1055173 w 8832849"/>
              <a:gd name="connsiteY241" fmla="*/ 268605 h 990600"/>
              <a:gd name="connsiteX242" fmla="*/ 1072318 w 8832849"/>
              <a:gd name="connsiteY242" fmla="*/ 257175 h 990600"/>
              <a:gd name="connsiteX243" fmla="*/ 269983 w 8832849"/>
              <a:gd name="connsiteY243" fmla="*/ 257175 h 990600"/>
              <a:gd name="connsiteX244" fmla="*/ 574783 w 8832849"/>
              <a:gd name="connsiteY244" fmla="*/ 257175 h 990600"/>
              <a:gd name="connsiteX245" fmla="*/ 591927 w 8832849"/>
              <a:gd name="connsiteY245" fmla="*/ 268605 h 990600"/>
              <a:gd name="connsiteX246" fmla="*/ 649078 w 8832849"/>
              <a:gd name="connsiteY246" fmla="*/ 400050 h 990600"/>
              <a:gd name="connsiteX247" fmla="*/ 197592 w 8832849"/>
              <a:gd name="connsiteY247" fmla="*/ 400050 h 990600"/>
              <a:gd name="connsiteX248" fmla="*/ 252838 w 8832849"/>
              <a:gd name="connsiteY248" fmla="*/ 268605 h 990600"/>
              <a:gd name="connsiteX249" fmla="*/ 269983 w 8832849"/>
              <a:gd name="connsiteY249" fmla="*/ 257175 h 990600"/>
              <a:gd name="connsiteX250" fmla="*/ 7606248 w 8832849"/>
              <a:gd name="connsiteY250" fmla="*/ 161925 h 990600"/>
              <a:gd name="connsiteX251" fmla="*/ 7568148 w 8832849"/>
              <a:gd name="connsiteY251" fmla="*/ 200025 h 990600"/>
              <a:gd name="connsiteX252" fmla="*/ 7568148 w 8832849"/>
              <a:gd name="connsiteY252" fmla="*/ 219075 h 990600"/>
              <a:gd name="connsiteX253" fmla="*/ 7491948 w 8832849"/>
              <a:gd name="connsiteY253" fmla="*/ 219075 h 990600"/>
              <a:gd name="connsiteX254" fmla="*/ 7439561 w 8832849"/>
              <a:gd name="connsiteY254" fmla="*/ 254318 h 990600"/>
              <a:gd name="connsiteX255" fmla="*/ 7377648 w 8832849"/>
              <a:gd name="connsiteY255" fmla="*/ 400050 h 990600"/>
              <a:gd name="connsiteX256" fmla="*/ 7320498 w 8832849"/>
              <a:gd name="connsiteY256" fmla="*/ 457200 h 990600"/>
              <a:gd name="connsiteX257" fmla="*/ 7320498 w 8832849"/>
              <a:gd name="connsiteY257" fmla="*/ 609600 h 990600"/>
              <a:gd name="connsiteX258" fmla="*/ 7358598 w 8832849"/>
              <a:gd name="connsiteY258" fmla="*/ 647700 h 990600"/>
              <a:gd name="connsiteX259" fmla="*/ 7377648 w 8832849"/>
              <a:gd name="connsiteY259" fmla="*/ 647700 h 990600"/>
              <a:gd name="connsiteX260" fmla="*/ 7377648 w 8832849"/>
              <a:gd name="connsiteY260" fmla="*/ 714375 h 990600"/>
              <a:gd name="connsiteX261" fmla="*/ 7415748 w 8832849"/>
              <a:gd name="connsiteY261" fmla="*/ 752475 h 990600"/>
              <a:gd name="connsiteX262" fmla="*/ 7434798 w 8832849"/>
              <a:gd name="connsiteY262" fmla="*/ 752475 h 990600"/>
              <a:gd name="connsiteX263" fmla="*/ 7472898 w 8832849"/>
              <a:gd name="connsiteY263" fmla="*/ 714375 h 990600"/>
              <a:gd name="connsiteX264" fmla="*/ 7472898 w 8832849"/>
              <a:gd name="connsiteY264" fmla="*/ 647700 h 990600"/>
              <a:gd name="connsiteX265" fmla="*/ 7815798 w 8832849"/>
              <a:gd name="connsiteY265" fmla="*/ 647700 h 990600"/>
              <a:gd name="connsiteX266" fmla="*/ 7815798 w 8832849"/>
              <a:gd name="connsiteY266" fmla="*/ 714375 h 990600"/>
              <a:gd name="connsiteX267" fmla="*/ 7853898 w 8832849"/>
              <a:gd name="connsiteY267" fmla="*/ 752475 h 990600"/>
              <a:gd name="connsiteX268" fmla="*/ 7872948 w 8832849"/>
              <a:gd name="connsiteY268" fmla="*/ 752475 h 990600"/>
              <a:gd name="connsiteX269" fmla="*/ 7911048 w 8832849"/>
              <a:gd name="connsiteY269" fmla="*/ 714375 h 990600"/>
              <a:gd name="connsiteX270" fmla="*/ 7911048 w 8832849"/>
              <a:gd name="connsiteY270" fmla="*/ 647700 h 990600"/>
              <a:gd name="connsiteX271" fmla="*/ 7930098 w 8832849"/>
              <a:gd name="connsiteY271" fmla="*/ 647700 h 990600"/>
              <a:gd name="connsiteX272" fmla="*/ 7968198 w 8832849"/>
              <a:gd name="connsiteY272" fmla="*/ 609600 h 990600"/>
              <a:gd name="connsiteX273" fmla="*/ 7968198 w 8832849"/>
              <a:gd name="connsiteY273" fmla="*/ 457200 h 990600"/>
              <a:gd name="connsiteX274" fmla="*/ 7911048 w 8832849"/>
              <a:gd name="connsiteY274" fmla="*/ 400050 h 990600"/>
              <a:gd name="connsiteX275" fmla="*/ 7849136 w 8832849"/>
              <a:gd name="connsiteY275" fmla="*/ 254318 h 990600"/>
              <a:gd name="connsiteX276" fmla="*/ 7796748 w 8832849"/>
              <a:gd name="connsiteY276" fmla="*/ 219075 h 990600"/>
              <a:gd name="connsiteX277" fmla="*/ 7720548 w 8832849"/>
              <a:gd name="connsiteY277" fmla="*/ 219075 h 990600"/>
              <a:gd name="connsiteX278" fmla="*/ 7720548 w 8832849"/>
              <a:gd name="connsiteY278" fmla="*/ 200025 h 990600"/>
              <a:gd name="connsiteX279" fmla="*/ 7682448 w 8832849"/>
              <a:gd name="connsiteY279" fmla="*/ 161925 h 990600"/>
              <a:gd name="connsiteX280" fmla="*/ 6803914 w 8832849"/>
              <a:gd name="connsiteY280" fmla="*/ 161925 h 990600"/>
              <a:gd name="connsiteX281" fmla="*/ 6765814 w 8832849"/>
              <a:gd name="connsiteY281" fmla="*/ 200025 h 990600"/>
              <a:gd name="connsiteX282" fmla="*/ 6765814 w 8832849"/>
              <a:gd name="connsiteY282" fmla="*/ 219075 h 990600"/>
              <a:gd name="connsiteX283" fmla="*/ 6689614 w 8832849"/>
              <a:gd name="connsiteY283" fmla="*/ 219075 h 990600"/>
              <a:gd name="connsiteX284" fmla="*/ 6637227 w 8832849"/>
              <a:gd name="connsiteY284" fmla="*/ 254318 h 990600"/>
              <a:gd name="connsiteX285" fmla="*/ 6575314 w 8832849"/>
              <a:gd name="connsiteY285" fmla="*/ 400050 h 990600"/>
              <a:gd name="connsiteX286" fmla="*/ 6518164 w 8832849"/>
              <a:gd name="connsiteY286" fmla="*/ 457200 h 990600"/>
              <a:gd name="connsiteX287" fmla="*/ 6518164 w 8832849"/>
              <a:gd name="connsiteY287" fmla="*/ 609600 h 990600"/>
              <a:gd name="connsiteX288" fmla="*/ 6556264 w 8832849"/>
              <a:gd name="connsiteY288" fmla="*/ 647700 h 990600"/>
              <a:gd name="connsiteX289" fmla="*/ 6575314 w 8832849"/>
              <a:gd name="connsiteY289" fmla="*/ 647700 h 990600"/>
              <a:gd name="connsiteX290" fmla="*/ 6575314 w 8832849"/>
              <a:gd name="connsiteY290" fmla="*/ 714375 h 990600"/>
              <a:gd name="connsiteX291" fmla="*/ 6613414 w 8832849"/>
              <a:gd name="connsiteY291" fmla="*/ 752475 h 990600"/>
              <a:gd name="connsiteX292" fmla="*/ 6632464 w 8832849"/>
              <a:gd name="connsiteY292" fmla="*/ 752475 h 990600"/>
              <a:gd name="connsiteX293" fmla="*/ 6670564 w 8832849"/>
              <a:gd name="connsiteY293" fmla="*/ 714375 h 990600"/>
              <a:gd name="connsiteX294" fmla="*/ 6670564 w 8832849"/>
              <a:gd name="connsiteY294" fmla="*/ 647700 h 990600"/>
              <a:gd name="connsiteX295" fmla="*/ 7013464 w 8832849"/>
              <a:gd name="connsiteY295" fmla="*/ 647700 h 990600"/>
              <a:gd name="connsiteX296" fmla="*/ 7013464 w 8832849"/>
              <a:gd name="connsiteY296" fmla="*/ 714375 h 990600"/>
              <a:gd name="connsiteX297" fmla="*/ 7051564 w 8832849"/>
              <a:gd name="connsiteY297" fmla="*/ 752475 h 990600"/>
              <a:gd name="connsiteX298" fmla="*/ 7070614 w 8832849"/>
              <a:gd name="connsiteY298" fmla="*/ 752475 h 990600"/>
              <a:gd name="connsiteX299" fmla="*/ 7108714 w 8832849"/>
              <a:gd name="connsiteY299" fmla="*/ 714375 h 990600"/>
              <a:gd name="connsiteX300" fmla="*/ 7108714 w 8832849"/>
              <a:gd name="connsiteY300" fmla="*/ 647700 h 990600"/>
              <a:gd name="connsiteX301" fmla="*/ 7127764 w 8832849"/>
              <a:gd name="connsiteY301" fmla="*/ 647700 h 990600"/>
              <a:gd name="connsiteX302" fmla="*/ 7165864 w 8832849"/>
              <a:gd name="connsiteY302" fmla="*/ 609600 h 990600"/>
              <a:gd name="connsiteX303" fmla="*/ 7165864 w 8832849"/>
              <a:gd name="connsiteY303" fmla="*/ 457200 h 990600"/>
              <a:gd name="connsiteX304" fmla="*/ 7108714 w 8832849"/>
              <a:gd name="connsiteY304" fmla="*/ 400050 h 990600"/>
              <a:gd name="connsiteX305" fmla="*/ 7046802 w 8832849"/>
              <a:gd name="connsiteY305" fmla="*/ 254318 h 990600"/>
              <a:gd name="connsiteX306" fmla="*/ 6994414 w 8832849"/>
              <a:gd name="connsiteY306" fmla="*/ 219075 h 990600"/>
              <a:gd name="connsiteX307" fmla="*/ 6918214 w 8832849"/>
              <a:gd name="connsiteY307" fmla="*/ 219075 h 990600"/>
              <a:gd name="connsiteX308" fmla="*/ 6918214 w 8832849"/>
              <a:gd name="connsiteY308" fmla="*/ 200025 h 990600"/>
              <a:gd name="connsiteX309" fmla="*/ 6880114 w 8832849"/>
              <a:gd name="connsiteY309" fmla="*/ 161925 h 990600"/>
              <a:gd name="connsiteX310" fmla="*/ 6001579 w 8832849"/>
              <a:gd name="connsiteY310" fmla="*/ 161925 h 990600"/>
              <a:gd name="connsiteX311" fmla="*/ 5963479 w 8832849"/>
              <a:gd name="connsiteY311" fmla="*/ 200025 h 990600"/>
              <a:gd name="connsiteX312" fmla="*/ 5963479 w 8832849"/>
              <a:gd name="connsiteY312" fmla="*/ 219075 h 990600"/>
              <a:gd name="connsiteX313" fmla="*/ 5887279 w 8832849"/>
              <a:gd name="connsiteY313" fmla="*/ 219075 h 990600"/>
              <a:gd name="connsiteX314" fmla="*/ 5834892 w 8832849"/>
              <a:gd name="connsiteY314" fmla="*/ 254318 h 990600"/>
              <a:gd name="connsiteX315" fmla="*/ 5772979 w 8832849"/>
              <a:gd name="connsiteY315" fmla="*/ 400050 h 990600"/>
              <a:gd name="connsiteX316" fmla="*/ 5715829 w 8832849"/>
              <a:gd name="connsiteY316" fmla="*/ 457200 h 990600"/>
              <a:gd name="connsiteX317" fmla="*/ 5715829 w 8832849"/>
              <a:gd name="connsiteY317" fmla="*/ 609600 h 990600"/>
              <a:gd name="connsiteX318" fmla="*/ 5753929 w 8832849"/>
              <a:gd name="connsiteY318" fmla="*/ 647700 h 990600"/>
              <a:gd name="connsiteX319" fmla="*/ 5772979 w 8832849"/>
              <a:gd name="connsiteY319" fmla="*/ 647700 h 990600"/>
              <a:gd name="connsiteX320" fmla="*/ 5772979 w 8832849"/>
              <a:gd name="connsiteY320" fmla="*/ 714375 h 990600"/>
              <a:gd name="connsiteX321" fmla="*/ 5811079 w 8832849"/>
              <a:gd name="connsiteY321" fmla="*/ 752475 h 990600"/>
              <a:gd name="connsiteX322" fmla="*/ 5830129 w 8832849"/>
              <a:gd name="connsiteY322" fmla="*/ 752475 h 990600"/>
              <a:gd name="connsiteX323" fmla="*/ 5868229 w 8832849"/>
              <a:gd name="connsiteY323" fmla="*/ 714375 h 990600"/>
              <a:gd name="connsiteX324" fmla="*/ 5868229 w 8832849"/>
              <a:gd name="connsiteY324" fmla="*/ 647700 h 990600"/>
              <a:gd name="connsiteX325" fmla="*/ 6211129 w 8832849"/>
              <a:gd name="connsiteY325" fmla="*/ 647700 h 990600"/>
              <a:gd name="connsiteX326" fmla="*/ 6211129 w 8832849"/>
              <a:gd name="connsiteY326" fmla="*/ 714375 h 990600"/>
              <a:gd name="connsiteX327" fmla="*/ 6249229 w 8832849"/>
              <a:gd name="connsiteY327" fmla="*/ 752475 h 990600"/>
              <a:gd name="connsiteX328" fmla="*/ 6268279 w 8832849"/>
              <a:gd name="connsiteY328" fmla="*/ 752475 h 990600"/>
              <a:gd name="connsiteX329" fmla="*/ 6306379 w 8832849"/>
              <a:gd name="connsiteY329" fmla="*/ 714375 h 990600"/>
              <a:gd name="connsiteX330" fmla="*/ 6306379 w 8832849"/>
              <a:gd name="connsiteY330" fmla="*/ 647700 h 990600"/>
              <a:gd name="connsiteX331" fmla="*/ 6325429 w 8832849"/>
              <a:gd name="connsiteY331" fmla="*/ 647700 h 990600"/>
              <a:gd name="connsiteX332" fmla="*/ 6363529 w 8832849"/>
              <a:gd name="connsiteY332" fmla="*/ 609600 h 990600"/>
              <a:gd name="connsiteX333" fmla="*/ 6363529 w 8832849"/>
              <a:gd name="connsiteY333" fmla="*/ 457200 h 990600"/>
              <a:gd name="connsiteX334" fmla="*/ 6306379 w 8832849"/>
              <a:gd name="connsiteY334" fmla="*/ 400050 h 990600"/>
              <a:gd name="connsiteX335" fmla="*/ 6244467 w 8832849"/>
              <a:gd name="connsiteY335" fmla="*/ 254318 h 990600"/>
              <a:gd name="connsiteX336" fmla="*/ 6192079 w 8832849"/>
              <a:gd name="connsiteY336" fmla="*/ 219075 h 990600"/>
              <a:gd name="connsiteX337" fmla="*/ 6115879 w 8832849"/>
              <a:gd name="connsiteY337" fmla="*/ 219075 h 990600"/>
              <a:gd name="connsiteX338" fmla="*/ 6115879 w 8832849"/>
              <a:gd name="connsiteY338" fmla="*/ 200025 h 990600"/>
              <a:gd name="connsiteX339" fmla="*/ 6077779 w 8832849"/>
              <a:gd name="connsiteY339" fmla="*/ 161925 h 990600"/>
              <a:gd name="connsiteX340" fmla="*/ 5199244 w 8832849"/>
              <a:gd name="connsiteY340" fmla="*/ 161925 h 990600"/>
              <a:gd name="connsiteX341" fmla="*/ 5161144 w 8832849"/>
              <a:gd name="connsiteY341" fmla="*/ 200025 h 990600"/>
              <a:gd name="connsiteX342" fmla="*/ 5161144 w 8832849"/>
              <a:gd name="connsiteY342" fmla="*/ 219075 h 990600"/>
              <a:gd name="connsiteX343" fmla="*/ 5084944 w 8832849"/>
              <a:gd name="connsiteY343" fmla="*/ 219075 h 990600"/>
              <a:gd name="connsiteX344" fmla="*/ 5032557 w 8832849"/>
              <a:gd name="connsiteY344" fmla="*/ 254318 h 990600"/>
              <a:gd name="connsiteX345" fmla="*/ 4970644 w 8832849"/>
              <a:gd name="connsiteY345" fmla="*/ 400050 h 990600"/>
              <a:gd name="connsiteX346" fmla="*/ 4913494 w 8832849"/>
              <a:gd name="connsiteY346" fmla="*/ 457200 h 990600"/>
              <a:gd name="connsiteX347" fmla="*/ 4913494 w 8832849"/>
              <a:gd name="connsiteY347" fmla="*/ 609600 h 990600"/>
              <a:gd name="connsiteX348" fmla="*/ 4951594 w 8832849"/>
              <a:gd name="connsiteY348" fmla="*/ 647700 h 990600"/>
              <a:gd name="connsiteX349" fmla="*/ 4970644 w 8832849"/>
              <a:gd name="connsiteY349" fmla="*/ 647700 h 990600"/>
              <a:gd name="connsiteX350" fmla="*/ 4970644 w 8832849"/>
              <a:gd name="connsiteY350" fmla="*/ 714375 h 990600"/>
              <a:gd name="connsiteX351" fmla="*/ 5008744 w 8832849"/>
              <a:gd name="connsiteY351" fmla="*/ 752475 h 990600"/>
              <a:gd name="connsiteX352" fmla="*/ 5027794 w 8832849"/>
              <a:gd name="connsiteY352" fmla="*/ 752475 h 990600"/>
              <a:gd name="connsiteX353" fmla="*/ 5065894 w 8832849"/>
              <a:gd name="connsiteY353" fmla="*/ 714375 h 990600"/>
              <a:gd name="connsiteX354" fmla="*/ 5065894 w 8832849"/>
              <a:gd name="connsiteY354" fmla="*/ 647700 h 990600"/>
              <a:gd name="connsiteX355" fmla="*/ 5408794 w 8832849"/>
              <a:gd name="connsiteY355" fmla="*/ 647700 h 990600"/>
              <a:gd name="connsiteX356" fmla="*/ 5408794 w 8832849"/>
              <a:gd name="connsiteY356" fmla="*/ 714375 h 990600"/>
              <a:gd name="connsiteX357" fmla="*/ 5446894 w 8832849"/>
              <a:gd name="connsiteY357" fmla="*/ 752475 h 990600"/>
              <a:gd name="connsiteX358" fmla="*/ 5465944 w 8832849"/>
              <a:gd name="connsiteY358" fmla="*/ 752475 h 990600"/>
              <a:gd name="connsiteX359" fmla="*/ 5504044 w 8832849"/>
              <a:gd name="connsiteY359" fmla="*/ 714375 h 990600"/>
              <a:gd name="connsiteX360" fmla="*/ 5504044 w 8832849"/>
              <a:gd name="connsiteY360" fmla="*/ 647700 h 990600"/>
              <a:gd name="connsiteX361" fmla="*/ 5523094 w 8832849"/>
              <a:gd name="connsiteY361" fmla="*/ 647700 h 990600"/>
              <a:gd name="connsiteX362" fmla="*/ 5561194 w 8832849"/>
              <a:gd name="connsiteY362" fmla="*/ 609600 h 990600"/>
              <a:gd name="connsiteX363" fmla="*/ 5561194 w 8832849"/>
              <a:gd name="connsiteY363" fmla="*/ 457200 h 990600"/>
              <a:gd name="connsiteX364" fmla="*/ 5504044 w 8832849"/>
              <a:gd name="connsiteY364" fmla="*/ 400050 h 990600"/>
              <a:gd name="connsiteX365" fmla="*/ 5442132 w 8832849"/>
              <a:gd name="connsiteY365" fmla="*/ 254318 h 990600"/>
              <a:gd name="connsiteX366" fmla="*/ 5389744 w 8832849"/>
              <a:gd name="connsiteY366" fmla="*/ 219075 h 990600"/>
              <a:gd name="connsiteX367" fmla="*/ 5313544 w 8832849"/>
              <a:gd name="connsiteY367" fmla="*/ 219075 h 990600"/>
              <a:gd name="connsiteX368" fmla="*/ 5313544 w 8832849"/>
              <a:gd name="connsiteY368" fmla="*/ 200025 h 990600"/>
              <a:gd name="connsiteX369" fmla="*/ 5275444 w 8832849"/>
              <a:gd name="connsiteY369" fmla="*/ 161925 h 990600"/>
              <a:gd name="connsiteX370" fmla="*/ 4396909 w 8832849"/>
              <a:gd name="connsiteY370" fmla="*/ 161925 h 990600"/>
              <a:gd name="connsiteX371" fmla="*/ 4358809 w 8832849"/>
              <a:gd name="connsiteY371" fmla="*/ 200025 h 990600"/>
              <a:gd name="connsiteX372" fmla="*/ 4358809 w 8832849"/>
              <a:gd name="connsiteY372" fmla="*/ 219075 h 990600"/>
              <a:gd name="connsiteX373" fmla="*/ 4282609 w 8832849"/>
              <a:gd name="connsiteY373" fmla="*/ 219075 h 990600"/>
              <a:gd name="connsiteX374" fmla="*/ 4230222 w 8832849"/>
              <a:gd name="connsiteY374" fmla="*/ 254318 h 990600"/>
              <a:gd name="connsiteX375" fmla="*/ 4168309 w 8832849"/>
              <a:gd name="connsiteY375" fmla="*/ 400050 h 990600"/>
              <a:gd name="connsiteX376" fmla="*/ 4111159 w 8832849"/>
              <a:gd name="connsiteY376" fmla="*/ 457200 h 990600"/>
              <a:gd name="connsiteX377" fmla="*/ 4111159 w 8832849"/>
              <a:gd name="connsiteY377" fmla="*/ 609600 h 990600"/>
              <a:gd name="connsiteX378" fmla="*/ 4149259 w 8832849"/>
              <a:gd name="connsiteY378" fmla="*/ 647700 h 990600"/>
              <a:gd name="connsiteX379" fmla="*/ 4168309 w 8832849"/>
              <a:gd name="connsiteY379" fmla="*/ 647700 h 990600"/>
              <a:gd name="connsiteX380" fmla="*/ 4168309 w 8832849"/>
              <a:gd name="connsiteY380" fmla="*/ 714375 h 990600"/>
              <a:gd name="connsiteX381" fmla="*/ 4206409 w 8832849"/>
              <a:gd name="connsiteY381" fmla="*/ 752475 h 990600"/>
              <a:gd name="connsiteX382" fmla="*/ 4225459 w 8832849"/>
              <a:gd name="connsiteY382" fmla="*/ 752475 h 990600"/>
              <a:gd name="connsiteX383" fmla="*/ 4263559 w 8832849"/>
              <a:gd name="connsiteY383" fmla="*/ 714375 h 990600"/>
              <a:gd name="connsiteX384" fmla="*/ 4263559 w 8832849"/>
              <a:gd name="connsiteY384" fmla="*/ 647700 h 990600"/>
              <a:gd name="connsiteX385" fmla="*/ 4606459 w 8832849"/>
              <a:gd name="connsiteY385" fmla="*/ 647700 h 990600"/>
              <a:gd name="connsiteX386" fmla="*/ 4606459 w 8832849"/>
              <a:gd name="connsiteY386" fmla="*/ 714375 h 990600"/>
              <a:gd name="connsiteX387" fmla="*/ 4644559 w 8832849"/>
              <a:gd name="connsiteY387" fmla="*/ 752475 h 990600"/>
              <a:gd name="connsiteX388" fmla="*/ 4663609 w 8832849"/>
              <a:gd name="connsiteY388" fmla="*/ 752475 h 990600"/>
              <a:gd name="connsiteX389" fmla="*/ 4701709 w 8832849"/>
              <a:gd name="connsiteY389" fmla="*/ 714375 h 990600"/>
              <a:gd name="connsiteX390" fmla="*/ 4701709 w 8832849"/>
              <a:gd name="connsiteY390" fmla="*/ 647700 h 990600"/>
              <a:gd name="connsiteX391" fmla="*/ 4720759 w 8832849"/>
              <a:gd name="connsiteY391" fmla="*/ 647700 h 990600"/>
              <a:gd name="connsiteX392" fmla="*/ 4758859 w 8832849"/>
              <a:gd name="connsiteY392" fmla="*/ 609600 h 990600"/>
              <a:gd name="connsiteX393" fmla="*/ 4758859 w 8832849"/>
              <a:gd name="connsiteY393" fmla="*/ 457200 h 990600"/>
              <a:gd name="connsiteX394" fmla="*/ 4701709 w 8832849"/>
              <a:gd name="connsiteY394" fmla="*/ 400050 h 990600"/>
              <a:gd name="connsiteX395" fmla="*/ 4639797 w 8832849"/>
              <a:gd name="connsiteY395" fmla="*/ 254318 h 990600"/>
              <a:gd name="connsiteX396" fmla="*/ 4587409 w 8832849"/>
              <a:gd name="connsiteY396" fmla="*/ 219075 h 990600"/>
              <a:gd name="connsiteX397" fmla="*/ 4511209 w 8832849"/>
              <a:gd name="connsiteY397" fmla="*/ 219075 h 990600"/>
              <a:gd name="connsiteX398" fmla="*/ 4511209 w 8832849"/>
              <a:gd name="connsiteY398" fmla="*/ 200025 h 990600"/>
              <a:gd name="connsiteX399" fmla="*/ 4473109 w 8832849"/>
              <a:gd name="connsiteY399" fmla="*/ 161925 h 990600"/>
              <a:gd name="connsiteX400" fmla="*/ 3594574 w 8832849"/>
              <a:gd name="connsiteY400" fmla="*/ 161925 h 990600"/>
              <a:gd name="connsiteX401" fmla="*/ 3556474 w 8832849"/>
              <a:gd name="connsiteY401" fmla="*/ 200025 h 990600"/>
              <a:gd name="connsiteX402" fmla="*/ 3556474 w 8832849"/>
              <a:gd name="connsiteY402" fmla="*/ 219075 h 990600"/>
              <a:gd name="connsiteX403" fmla="*/ 3480274 w 8832849"/>
              <a:gd name="connsiteY403" fmla="*/ 219075 h 990600"/>
              <a:gd name="connsiteX404" fmla="*/ 3427887 w 8832849"/>
              <a:gd name="connsiteY404" fmla="*/ 254318 h 990600"/>
              <a:gd name="connsiteX405" fmla="*/ 3365974 w 8832849"/>
              <a:gd name="connsiteY405" fmla="*/ 400050 h 990600"/>
              <a:gd name="connsiteX406" fmla="*/ 3308825 w 8832849"/>
              <a:gd name="connsiteY406" fmla="*/ 457200 h 990600"/>
              <a:gd name="connsiteX407" fmla="*/ 3308825 w 8832849"/>
              <a:gd name="connsiteY407" fmla="*/ 609600 h 990600"/>
              <a:gd name="connsiteX408" fmla="*/ 3346924 w 8832849"/>
              <a:gd name="connsiteY408" fmla="*/ 647700 h 990600"/>
              <a:gd name="connsiteX409" fmla="*/ 3365974 w 8832849"/>
              <a:gd name="connsiteY409" fmla="*/ 647700 h 990600"/>
              <a:gd name="connsiteX410" fmla="*/ 3365974 w 8832849"/>
              <a:gd name="connsiteY410" fmla="*/ 714375 h 990600"/>
              <a:gd name="connsiteX411" fmla="*/ 3404074 w 8832849"/>
              <a:gd name="connsiteY411" fmla="*/ 752475 h 990600"/>
              <a:gd name="connsiteX412" fmla="*/ 3423124 w 8832849"/>
              <a:gd name="connsiteY412" fmla="*/ 752475 h 990600"/>
              <a:gd name="connsiteX413" fmla="*/ 3461224 w 8832849"/>
              <a:gd name="connsiteY413" fmla="*/ 714375 h 990600"/>
              <a:gd name="connsiteX414" fmla="*/ 3461224 w 8832849"/>
              <a:gd name="connsiteY414" fmla="*/ 647700 h 990600"/>
              <a:gd name="connsiteX415" fmla="*/ 3804124 w 8832849"/>
              <a:gd name="connsiteY415" fmla="*/ 647700 h 990600"/>
              <a:gd name="connsiteX416" fmla="*/ 3804124 w 8832849"/>
              <a:gd name="connsiteY416" fmla="*/ 714375 h 990600"/>
              <a:gd name="connsiteX417" fmla="*/ 3842224 w 8832849"/>
              <a:gd name="connsiteY417" fmla="*/ 752475 h 990600"/>
              <a:gd name="connsiteX418" fmla="*/ 3861274 w 8832849"/>
              <a:gd name="connsiteY418" fmla="*/ 752475 h 990600"/>
              <a:gd name="connsiteX419" fmla="*/ 3899374 w 8832849"/>
              <a:gd name="connsiteY419" fmla="*/ 714375 h 990600"/>
              <a:gd name="connsiteX420" fmla="*/ 3899374 w 8832849"/>
              <a:gd name="connsiteY420" fmla="*/ 647700 h 990600"/>
              <a:gd name="connsiteX421" fmla="*/ 3918424 w 8832849"/>
              <a:gd name="connsiteY421" fmla="*/ 647700 h 990600"/>
              <a:gd name="connsiteX422" fmla="*/ 3956524 w 8832849"/>
              <a:gd name="connsiteY422" fmla="*/ 609600 h 990600"/>
              <a:gd name="connsiteX423" fmla="*/ 3956524 w 8832849"/>
              <a:gd name="connsiteY423" fmla="*/ 457200 h 990600"/>
              <a:gd name="connsiteX424" fmla="*/ 3899374 w 8832849"/>
              <a:gd name="connsiteY424" fmla="*/ 400050 h 990600"/>
              <a:gd name="connsiteX425" fmla="*/ 3837462 w 8832849"/>
              <a:gd name="connsiteY425" fmla="*/ 254318 h 990600"/>
              <a:gd name="connsiteX426" fmla="*/ 3785074 w 8832849"/>
              <a:gd name="connsiteY426" fmla="*/ 219075 h 990600"/>
              <a:gd name="connsiteX427" fmla="*/ 3708874 w 8832849"/>
              <a:gd name="connsiteY427" fmla="*/ 219075 h 990600"/>
              <a:gd name="connsiteX428" fmla="*/ 3708874 w 8832849"/>
              <a:gd name="connsiteY428" fmla="*/ 200025 h 990600"/>
              <a:gd name="connsiteX429" fmla="*/ 3670774 w 8832849"/>
              <a:gd name="connsiteY429" fmla="*/ 161925 h 990600"/>
              <a:gd name="connsiteX430" fmla="*/ 2792240 w 8832849"/>
              <a:gd name="connsiteY430" fmla="*/ 161925 h 990600"/>
              <a:gd name="connsiteX431" fmla="*/ 2754140 w 8832849"/>
              <a:gd name="connsiteY431" fmla="*/ 200025 h 990600"/>
              <a:gd name="connsiteX432" fmla="*/ 2754140 w 8832849"/>
              <a:gd name="connsiteY432" fmla="*/ 219075 h 990600"/>
              <a:gd name="connsiteX433" fmla="*/ 2677940 w 8832849"/>
              <a:gd name="connsiteY433" fmla="*/ 219075 h 990600"/>
              <a:gd name="connsiteX434" fmla="*/ 2625553 w 8832849"/>
              <a:gd name="connsiteY434" fmla="*/ 254318 h 990600"/>
              <a:gd name="connsiteX435" fmla="*/ 2563640 w 8832849"/>
              <a:gd name="connsiteY435" fmla="*/ 400050 h 990600"/>
              <a:gd name="connsiteX436" fmla="*/ 2506490 w 8832849"/>
              <a:gd name="connsiteY436" fmla="*/ 457200 h 990600"/>
              <a:gd name="connsiteX437" fmla="*/ 2506490 w 8832849"/>
              <a:gd name="connsiteY437" fmla="*/ 609600 h 990600"/>
              <a:gd name="connsiteX438" fmla="*/ 2544590 w 8832849"/>
              <a:gd name="connsiteY438" fmla="*/ 647700 h 990600"/>
              <a:gd name="connsiteX439" fmla="*/ 2563640 w 8832849"/>
              <a:gd name="connsiteY439" fmla="*/ 647700 h 990600"/>
              <a:gd name="connsiteX440" fmla="*/ 2563640 w 8832849"/>
              <a:gd name="connsiteY440" fmla="*/ 714375 h 990600"/>
              <a:gd name="connsiteX441" fmla="*/ 2601739 w 8832849"/>
              <a:gd name="connsiteY441" fmla="*/ 752475 h 990600"/>
              <a:gd name="connsiteX442" fmla="*/ 2620790 w 8832849"/>
              <a:gd name="connsiteY442" fmla="*/ 752475 h 990600"/>
              <a:gd name="connsiteX443" fmla="*/ 2658890 w 8832849"/>
              <a:gd name="connsiteY443" fmla="*/ 714375 h 990600"/>
              <a:gd name="connsiteX444" fmla="*/ 2658890 w 8832849"/>
              <a:gd name="connsiteY444" fmla="*/ 647700 h 990600"/>
              <a:gd name="connsiteX445" fmla="*/ 3001790 w 8832849"/>
              <a:gd name="connsiteY445" fmla="*/ 647700 h 990600"/>
              <a:gd name="connsiteX446" fmla="*/ 3001790 w 8832849"/>
              <a:gd name="connsiteY446" fmla="*/ 714375 h 990600"/>
              <a:gd name="connsiteX447" fmla="*/ 3039890 w 8832849"/>
              <a:gd name="connsiteY447" fmla="*/ 752475 h 990600"/>
              <a:gd name="connsiteX448" fmla="*/ 3058939 w 8832849"/>
              <a:gd name="connsiteY448" fmla="*/ 752475 h 990600"/>
              <a:gd name="connsiteX449" fmla="*/ 3097040 w 8832849"/>
              <a:gd name="connsiteY449" fmla="*/ 714375 h 990600"/>
              <a:gd name="connsiteX450" fmla="*/ 3097040 w 8832849"/>
              <a:gd name="connsiteY450" fmla="*/ 647700 h 990600"/>
              <a:gd name="connsiteX451" fmla="*/ 3116090 w 8832849"/>
              <a:gd name="connsiteY451" fmla="*/ 647700 h 990600"/>
              <a:gd name="connsiteX452" fmla="*/ 3154190 w 8832849"/>
              <a:gd name="connsiteY452" fmla="*/ 609600 h 990600"/>
              <a:gd name="connsiteX453" fmla="*/ 3154190 w 8832849"/>
              <a:gd name="connsiteY453" fmla="*/ 457200 h 990600"/>
              <a:gd name="connsiteX454" fmla="*/ 3097040 w 8832849"/>
              <a:gd name="connsiteY454" fmla="*/ 400050 h 990600"/>
              <a:gd name="connsiteX455" fmla="*/ 3035128 w 8832849"/>
              <a:gd name="connsiteY455" fmla="*/ 254318 h 990600"/>
              <a:gd name="connsiteX456" fmla="*/ 2982740 w 8832849"/>
              <a:gd name="connsiteY456" fmla="*/ 219075 h 990600"/>
              <a:gd name="connsiteX457" fmla="*/ 2906540 w 8832849"/>
              <a:gd name="connsiteY457" fmla="*/ 219075 h 990600"/>
              <a:gd name="connsiteX458" fmla="*/ 2906540 w 8832849"/>
              <a:gd name="connsiteY458" fmla="*/ 200025 h 990600"/>
              <a:gd name="connsiteX459" fmla="*/ 2868440 w 8832849"/>
              <a:gd name="connsiteY459" fmla="*/ 161925 h 990600"/>
              <a:gd name="connsiteX460" fmla="*/ 1989905 w 8832849"/>
              <a:gd name="connsiteY460" fmla="*/ 161925 h 990600"/>
              <a:gd name="connsiteX461" fmla="*/ 1951805 w 8832849"/>
              <a:gd name="connsiteY461" fmla="*/ 200025 h 990600"/>
              <a:gd name="connsiteX462" fmla="*/ 1951805 w 8832849"/>
              <a:gd name="connsiteY462" fmla="*/ 219075 h 990600"/>
              <a:gd name="connsiteX463" fmla="*/ 1875605 w 8832849"/>
              <a:gd name="connsiteY463" fmla="*/ 219075 h 990600"/>
              <a:gd name="connsiteX464" fmla="*/ 1823217 w 8832849"/>
              <a:gd name="connsiteY464" fmla="*/ 254318 h 990600"/>
              <a:gd name="connsiteX465" fmla="*/ 1761305 w 8832849"/>
              <a:gd name="connsiteY465" fmla="*/ 400050 h 990600"/>
              <a:gd name="connsiteX466" fmla="*/ 1704155 w 8832849"/>
              <a:gd name="connsiteY466" fmla="*/ 457200 h 990600"/>
              <a:gd name="connsiteX467" fmla="*/ 1704155 w 8832849"/>
              <a:gd name="connsiteY467" fmla="*/ 609600 h 990600"/>
              <a:gd name="connsiteX468" fmla="*/ 1742255 w 8832849"/>
              <a:gd name="connsiteY468" fmla="*/ 647700 h 990600"/>
              <a:gd name="connsiteX469" fmla="*/ 1761305 w 8832849"/>
              <a:gd name="connsiteY469" fmla="*/ 647700 h 990600"/>
              <a:gd name="connsiteX470" fmla="*/ 1761305 w 8832849"/>
              <a:gd name="connsiteY470" fmla="*/ 714375 h 990600"/>
              <a:gd name="connsiteX471" fmla="*/ 1799405 w 8832849"/>
              <a:gd name="connsiteY471" fmla="*/ 752475 h 990600"/>
              <a:gd name="connsiteX472" fmla="*/ 1818455 w 8832849"/>
              <a:gd name="connsiteY472" fmla="*/ 752475 h 990600"/>
              <a:gd name="connsiteX473" fmla="*/ 1856555 w 8832849"/>
              <a:gd name="connsiteY473" fmla="*/ 714375 h 990600"/>
              <a:gd name="connsiteX474" fmla="*/ 1856555 w 8832849"/>
              <a:gd name="connsiteY474" fmla="*/ 647700 h 990600"/>
              <a:gd name="connsiteX475" fmla="*/ 2199455 w 8832849"/>
              <a:gd name="connsiteY475" fmla="*/ 647700 h 990600"/>
              <a:gd name="connsiteX476" fmla="*/ 2199455 w 8832849"/>
              <a:gd name="connsiteY476" fmla="*/ 714375 h 990600"/>
              <a:gd name="connsiteX477" fmla="*/ 2237555 w 8832849"/>
              <a:gd name="connsiteY477" fmla="*/ 752475 h 990600"/>
              <a:gd name="connsiteX478" fmla="*/ 2256605 w 8832849"/>
              <a:gd name="connsiteY478" fmla="*/ 752475 h 990600"/>
              <a:gd name="connsiteX479" fmla="*/ 2294705 w 8832849"/>
              <a:gd name="connsiteY479" fmla="*/ 714375 h 990600"/>
              <a:gd name="connsiteX480" fmla="*/ 2294705 w 8832849"/>
              <a:gd name="connsiteY480" fmla="*/ 647700 h 990600"/>
              <a:gd name="connsiteX481" fmla="*/ 2313755 w 8832849"/>
              <a:gd name="connsiteY481" fmla="*/ 647700 h 990600"/>
              <a:gd name="connsiteX482" fmla="*/ 2351855 w 8832849"/>
              <a:gd name="connsiteY482" fmla="*/ 609600 h 990600"/>
              <a:gd name="connsiteX483" fmla="*/ 2351855 w 8832849"/>
              <a:gd name="connsiteY483" fmla="*/ 457200 h 990600"/>
              <a:gd name="connsiteX484" fmla="*/ 2294705 w 8832849"/>
              <a:gd name="connsiteY484" fmla="*/ 400050 h 990600"/>
              <a:gd name="connsiteX485" fmla="*/ 2232793 w 8832849"/>
              <a:gd name="connsiteY485" fmla="*/ 254318 h 990600"/>
              <a:gd name="connsiteX486" fmla="*/ 2180405 w 8832849"/>
              <a:gd name="connsiteY486" fmla="*/ 219075 h 990600"/>
              <a:gd name="connsiteX487" fmla="*/ 2104205 w 8832849"/>
              <a:gd name="connsiteY487" fmla="*/ 219075 h 990600"/>
              <a:gd name="connsiteX488" fmla="*/ 2104205 w 8832849"/>
              <a:gd name="connsiteY488" fmla="*/ 200025 h 990600"/>
              <a:gd name="connsiteX489" fmla="*/ 2066105 w 8832849"/>
              <a:gd name="connsiteY489" fmla="*/ 161925 h 990600"/>
              <a:gd name="connsiteX490" fmla="*/ 1187570 w 8832849"/>
              <a:gd name="connsiteY490" fmla="*/ 161925 h 990600"/>
              <a:gd name="connsiteX491" fmla="*/ 1149470 w 8832849"/>
              <a:gd name="connsiteY491" fmla="*/ 200025 h 990600"/>
              <a:gd name="connsiteX492" fmla="*/ 1149470 w 8832849"/>
              <a:gd name="connsiteY492" fmla="*/ 219075 h 990600"/>
              <a:gd name="connsiteX493" fmla="*/ 1073270 w 8832849"/>
              <a:gd name="connsiteY493" fmla="*/ 219075 h 990600"/>
              <a:gd name="connsiteX494" fmla="*/ 1020883 w 8832849"/>
              <a:gd name="connsiteY494" fmla="*/ 254318 h 990600"/>
              <a:gd name="connsiteX495" fmla="*/ 958970 w 8832849"/>
              <a:gd name="connsiteY495" fmla="*/ 400050 h 990600"/>
              <a:gd name="connsiteX496" fmla="*/ 901820 w 8832849"/>
              <a:gd name="connsiteY496" fmla="*/ 457200 h 990600"/>
              <a:gd name="connsiteX497" fmla="*/ 901820 w 8832849"/>
              <a:gd name="connsiteY497" fmla="*/ 609600 h 990600"/>
              <a:gd name="connsiteX498" fmla="*/ 939920 w 8832849"/>
              <a:gd name="connsiteY498" fmla="*/ 647700 h 990600"/>
              <a:gd name="connsiteX499" fmla="*/ 958970 w 8832849"/>
              <a:gd name="connsiteY499" fmla="*/ 647700 h 990600"/>
              <a:gd name="connsiteX500" fmla="*/ 958970 w 8832849"/>
              <a:gd name="connsiteY500" fmla="*/ 714375 h 990600"/>
              <a:gd name="connsiteX501" fmla="*/ 997070 w 8832849"/>
              <a:gd name="connsiteY501" fmla="*/ 752475 h 990600"/>
              <a:gd name="connsiteX502" fmla="*/ 1016120 w 8832849"/>
              <a:gd name="connsiteY502" fmla="*/ 752475 h 990600"/>
              <a:gd name="connsiteX503" fmla="*/ 1054220 w 8832849"/>
              <a:gd name="connsiteY503" fmla="*/ 714375 h 990600"/>
              <a:gd name="connsiteX504" fmla="*/ 1054220 w 8832849"/>
              <a:gd name="connsiteY504" fmla="*/ 647700 h 990600"/>
              <a:gd name="connsiteX505" fmla="*/ 1397120 w 8832849"/>
              <a:gd name="connsiteY505" fmla="*/ 647700 h 990600"/>
              <a:gd name="connsiteX506" fmla="*/ 1397120 w 8832849"/>
              <a:gd name="connsiteY506" fmla="*/ 714375 h 990600"/>
              <a:gd name="connsiteX507" fmla="*/ 1435220 w 8832849"/>
              <a:gd name="connsiteY507" fmla="*/ 752475 h 990600"/>
              <a:gd name="connsiteX508" fmla="*/ 1454270 w 8832849"/>
              <a:gd name="connsiteY508" fmla="*/ 752475 h 990600"/>
              <a:gd name="connsiteX509" fmla="*/ 1492370 w 8832849"/>
              <a:gd name="connsiteY509" fmla="*/ 714375 h 990600"/>
              <a:gd name="connsiteX510" fmla="*/ 1492370 w 8832849"/>
              <a:gd name="connsiteY510" fmla="*/ 647700 h 990600"/>
              <a:gd name="connsiteX511" fmla="*/ 1511419 w 8832849"/>
              <a:gd name="connsiteY511" fmla="*/ 647700 h 990600"/>
              <a:gd name="connsiteX512" fmla="*/ 1549520 w 8832849"/>
              <a:gd name="connsiteY512" fmla="*/ 609600 h 990600"/>
              <a:gd name="connsiteX513" fmla="*/ 1549520 w 8832849"/>
              <a:gd name="connsiteY513" fmla="*/ 457200 h 990600"/>
              <a:gd name="connsiteX514" fmla="*/ 1492370 w 8832849"/>
              <a:gd name="connsiteY514" fmla="*/ 400050 h 990600"/>
              <a:gd name="connsiteX515" fmla="*/ 1430458 w 8832849"/>
              <a:gd name="connsiteY515" fmla="*/ 254318 h 990600"/>
              <a:gd name="connsiteX516" fmla="*/ 1378070 w 8832849"/>
              <a:gd name="connsiteY516" fmla="*/ 219075 h 990600"/>
              <a:gd name="connsiteX517" fmla="*/ 1301870 w 8832849"/>
              <a:gd name="connsiteY517" fmla="*/ 219075 h 990600"/>
              <a:gd name="connsiteX518" fmla="*/ 1301870 w 8832849"/>
              <a:gd name="connsiteY518" fmla="*/ 200025 h 990600"/>
              <a:gd name="connsiteX519" fmla="*/ 1263770 w 8832849"/>
              <a:gd name="connsiteY519" fmla="*/ 161925 h 990600"/>
              <a:gd name="connsiteX520" fmla="*/ 385235 w 8832849"/>
              <a:gd name="connsiteY520" fmla="*/ 161925 h 990600"/>
              <a:gd name="connsiteX521" fmla="*/ 347135 w 8832849"/>
              <a:gd name="connsiteY521" fmla="*/ 200025 h 990600"/>
              <a:gd name="connsiteX522" fmla="*/ 347135 w 8832849"/>
              <a:gd name="connsiteY522" fmla="*/ 219075 h 990600"/>
              <a:gd name="connsiteX523" fmla="*/ 270935 w 8832849"/>
              <a:gd name="connsiteY523" fmla="*/ 219075 h 990600"/>
              <a:gd name="connsiteX524" fmla="*/ 218548 w 8832849"/>
              <a:gd name="connsiteY524" fmla="*/ 254318 h 990600"/>
              <a:gd name="connsiteX525" fmla="*/ 156635 w 8832849"/>
              <a:gd name="connsiteY525" fmla="*/ 400050 h 990600"/>
              <a:gd name="connsiteX526" fmla="*/ 99485 w 8832849"/>
              <a:gd name="connsiteY526" fmla="*/ 457200 h 990600"/>
              <a:gd name="connsiteX527" fmla="*/ 99485 w 8832849"/>
              <a:gd name="connsiteY527" fmla="*/ 609600 h 990600"/>
              <a:gd name="connsiteX528" fmla="*/ 137585 w 8832849"/>
              <a:gd name="connsiteY528" fmla="*/ 647700 h 990600"/>
              <a:gd name="connsiteX529" fmla="*/ 156635 w 8832849"/>
              <a:gd name="connsiteY529" fmla="*/ 647700 h 990600"/>
              <a:gd name="connsiteX530" fmla="*/ 156635 w 8832849"/>
              <a:gd name="connsiteY530" fmla="*/ 714375 h 990600"/>
              <a:gd name="connsiteX531" fmla="*/ 194735 w 8832849"/>
              <a:gd name="connsiteY531" fmla="*/ 752475 h 990600"/>
              <a:gd name="connsiteX532" fmla="*/ 213785 w 8832849"/>
              <a:gd name="connsiteY532" fmla="*/ 752475 h 990600"/>
              <a:gd name="connsiteX533" fmla="*/ 251885 w 8832849"/>
              <a:gd name="connsiteY533" fmla="*/ 714375 h 990600"/>
              <a:gd name="connsiteX534" fmla="*/ 251885 w 8832849"/>
              <a:gd name="connsiteY534" fmla="*/ 647700 h 990600"/>
              <a:gd name="connsiteX535" fmla="*/ 594785 w 8832849"/>
              <a:gd name="connsiteY535" fmla="*/ 647700 h 990600"/>
              <a:gd name="connsiteX536" fmla="*/ 594785 w 8832849"/>
              <a:gd name="connsiteY536" fmla="*/ 714375 h 990600"/>
              <a:gd name="connsiteX537" fmla="*/ 632885 w 8832849"/>
              <a:gd name="connsiteY537" fmla="*/ 752475 h 990600"/>
              <a:gd name="connsiteX538" fmla="*/ 651935 w 8832849"/>
              <a:gd name="connsiteY538" fmla="*/ 752475 h 990600"/>
              <a:gd name="connsiteX539" fmla="*/ 690035 w 8832849"/>
              <a:gd name="connsiteY539" fmla="*/ 714375 h 990600"/>
              <a:gd name="connsiteX540" fmla="*/ 690035 w 8832849"/>
              <a:gd name="connsiteY540" fmla="*/ 647700 h 990600"/>
              <a:gd name="connsiteX541" fmla="*/ 709085 w 8832849"/>
              <a:gd name="connsiteY541" fmla="*/ 647700 h 990600"/>
              <a:gd name="connsiteX542" fmla="*/ 747185 w 8832849"/>
              <a:gd name="connsiteY542" fmla="*/ 609600 h 990600"/>
              <a:gd name="connsiteX543" fmla="*/ 747185 w 8832849"/>
              <a:gd name="connsiteY543" fmla="*/ 457200 h 990600"/>
              <a:gd name="connsiteX544" fmla="*/ 690035 w 8832849"/>
              <a:gd name="connsiteY544" fmla="*/ 400050 h 990600"/>
              <a:gd name="connsiteX545" fmla="*/ 628123 w 8832849"/>
              <a:gd name="connsiteY545" fmla="*/ 254318 h 990600"/>
              <a:gd name="connsiteX546" fmla="*/ 575735 w 8832849"/>
              <a:gd name="connsiteY546" fmla="*/ 219075 h 990600"/>
              <a:gd name="connsiteX547" fmla="*/ 499535 w 8832849"/>
              <a:gd name="connsiteY547" fmla="*/ 219075 h 990600"/>
              <a:gd name="connsiteX548" fmla="*/ 499535 w 8832849"/>
              <a:gd name="connsiteY548" fmla="*/ 200025 h 990600"/>
              <a:gd name="connsiteX549" fmla="*/ 461435 w 8832849"/>
              <a:gd name="connsiteY549" fmla="*/ 161925 h 990600"/>
              <a:gd name="connsiteX550" fmla="*/ 0 w 8832849"/>
              <a:gd name="connsiteY550" fmla="*/ 0 h 990600"/>
              <a:gd name="connsiteX551" fmla="*/ 8832849 w 8832849"/>
              <a:gd name="connsiteY551" fmla="*/ 0 h 990600"/>
              <a:gd name="connsiteX552" fmla="*/ 8832849 w 8832849"/>
              <a:gd name="connsiteY552" fmla="*/ 990600 h 990600"/>
              <a:gd name="connsiteX553" fmla="*/ 0 w 8832849"/>
              <a:gd name="connsiteY553" fmla="*/ 990600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</a:cxnLst>
            <a:rect l="l" t="t" r="r" b="b"/>
            <a:pathLst>
              <a:path w="8832849" h="990600">
                <a:moveTo>
                  <a:pt x="7834848" y="457200"/>
                </a:moveTo>
                <a:lnTo>
                  <a:pt x="7891998" y="457200"/>
                </a:lnTo>
                <a:cubicBezTo>
                  <a:pt x="7902476" y="457200"/>
                  <a:pt x="7911048" y="465773"/>
                  <a:pt x="7911048" y="476250"/>
                </a:cubicBezTo>
                <a:lnTo>
                  <a:pt x="7911048" y="495300"/>
                </a:lnTo>
                <a:cubicBezTo>
                  <a:pt x="7911048" y="505778"/>
                  <a:pt x="7902476" y="514350"/>
                  <a:pt x="7891998" y="514350"/>
                </a:cubicBezTo>
                <a:lnTo>
                  <a:pt x="7834848" y="514350"/>
                </a:lnTo>
                <a:cubicBezTo>
                  <a:pt x="7824371" y="514350"/>
                  <a:pt x="7815798" y="505778"/>
                  <a:pt x="7815798" y="495300"/>
                </a:cubicBezTo>
                <a:lnTo>
                  <a:pt x="7815798" y="476250"/>
                </a:lnTo>
                <a:cubicBezTo>
                  <a:pt x="7815798" y="465773"/>
                  <a:pt x="7824371" y="457200"/>
                  <a:pt x="7834848" y="457200"/>
                </a:cubicBezTo>
                <a:close/>
                <a:moveTo>
                  <a:pt x="7396698" y="457200"/>
                </a:moveTo>
                <a:lnTo>
                  <a:pt x="7453848" y="457200"/>
                </a:lnTo>
                <a:cubicBezTo>
                  <a:pt x="7464326" y="457200"/>
                  <a:pt x="7472898" y="465773"/>
                  <a:pt x="7472898" y="476250"/>
                </a:cubicBezTo>
                <a:lnTo>
                  <a:pt x="7472898" y="495300"/>
                </a:lnTo>
                <a:cubicBezTo>
                  <a:pt x="7472898" y="505778"/>
                  <a:pt x="7464326" y="514350"/>
                  <a:pt x="7453848" y="514350"/>
                </a:cubicBezTo>
                <a:lnTo>
                  <a:pt x="7396698" y="514350"/>
                </a:lnTo>
                <a:cubicBezTo>
                  <a:pt x="7386221" y="514350"/>
                  <a:pt x="7377648" y="505778"/>
                  <a:pt x="7377648" y="495300"/>
                </a:cubicBezTo>
                <a:lnTo>
                  <a:pt x="7377648" y="476250"/>
                </a:lnTo>
                <a:cubicBezTo>
                  <a:pt x="7377648" y="465773"/>
                  <a:pt x="7386221" y="457200"/>
                  <a:pt x="7396698" y="457200"/>
                </a:cubicBezTo>
                <a:close/>
                <a:moveTo>
                  <a:pt x="7032514" y="457200"/>
                </a:moveTo>
                <a:lnTo>
                  <a:pt x="7089664" y="457200"/>
                </a:lnTo>
                <a:cubicBezTo>
                  <a:pt x="7100142" y="457200"/>
                  <a:pt x="7108714" y="465773"/>
                  <a:pt x="7108714" y="476250"/>
                </a:cubicBezTo>
                <a:lnTo>
                  <a:pt x="7108714" y="495300"/>
                </a:lnTo>
                <a:cubicBezTo>
                  <a:pt x="7108714" y="505778"/>
                  <a:pt x="7100142" y="514350"/>
                  <a:pt x="7089664" y="514350"/>
                </a:cubicBezTo>
                <a:lnTo>
                  <a:pt x="7032514" y="514350"/>
                </a:lnTo>
                <a:cubicBezTo>
                  <a:pt x="7022037" y="514350"/>
                  <a:pt x="7013464" y="505778"/>
                  <a:pt x="7013464" y="495300"/>
                </a:cubicBezTo>
                <a:lnTo>
                  <a:pt x="7013464" y="476250"/>
                </a:lnTo>
                <a:cubicBezTo>
                  <a:pt x="7013464" y="465773"/>
                  <a:pt x="7022037" y="457200"/>
                  <a:pt x="7032514" y="457200"/>
                </a:cubicBezTo>
                <a:close/>
                <a:moveTo>
                  <a:pt x="6594364" y="457200"/>
                </a:moveTo>
                <a:lnTo>
                  <a:pt x="6651514" y="457200"/>
                </a:lnTo>
                <a:cubicBezTo>
                  <a:pt x="6661992" y="457200"/>
                  <a:pt x="6670564" y="465773"/>
                  <a:pt x="6670564" y="476250"/>
                </a:cubicBezTo>
                <a:lnTo>
                  <a:pt x="6670564" y="495300"/>
                </a:lnTo>
                <a:cubicBezTo>
                  <a:pt x="6670564" y="505778"/>
                  <a:pt x="6661992" y="514350"/>
                  <a:pt x="6651514" y="514350"/>
                </a:cubicBezTo>
                <a:lnTo>
                  <a:pt x="6594364" y="514350"/>
                </a:lnTo>
                <a:cubicBezTo>
                  <a:pt x="6583887" y="514350"/>
                  <a:pt x="6575314" y="505778"/>
                  <a:pt x="6575314" y="495300"/>
                </a:cubicBezTo>
                <a:lnTo>
                  <a:pt x="6575314" y="476250"/>
                </a:lnTo>
                <a:cubicBezTo>
                  <a:pt x="6575314" y="465773"/>
                  <a:pt x="6583887" y="457200"/>
                  <a:pt x="6594364" y="457200"/>
                </a:cubicBezTo>
                <a:close/>
                <a:moveTo>
                  <a:pt x="6230179" y="457200"/>
                </a:moveTo>
                <a:lnTo>
                  <a:pt x="6287329" y="457200"/>
                </a:lnTo>
                <a:cubicBezTo>
                  <a:pt x="6297807" y="457200"/>
                  <a:pt x="6306379" y="465773"/>
                  <a:pt x="6306379" y="476250"/>
                </a:cubicBezTo>
                <a:lnTo>
                  <a:pt x="6306379" y="495300"/>
                </a:lnTo>
                <a:cubicBezTo>
                  <a:pt x="6306379" y="505778"/>
                  <a:pt x="6297807" y="514350"/>
                  <a:pt x="6287329" y="514350"/>
                </a:cubicBezTo>
                <a:lnTo>
                  <a:pt x="6230179" y="514350"/>
                </a:lnTo>
                <a:cubicBezTo>
                  <a:pt x="6219702" y="514350"/>
                  <a:pt x="6211129" y="505778"/>
                  <a:pt x="6211129" y="495300"/>
                </a:cubicBezTo>
                <a:lnTo>
                  <a:pt x="6211129" y="476250"/>
                </a:lnTo>
                <a:cubicBezTo>
                  <a:pt x="6211129" y="465773"/>
                  <a:pt x="6219702" y="457200"/>
                  <a:pt x="6230179" y="457200"/>
                </a:cubicBezTo>
                <a:close/>
                <a:moveTo>
                  <a:pt x="5792029" y="457200"/>
                </a:moveTo>
                <a:lnTo>
                  <a:pt x="5849179" y="457200"/>
                </a:lnTo>
                <a:cubicBezTo>
                  <a:pt x="5859657" y="457200"/>
                  <a:pt x="5868229" y="465773"/>
                  <a:pt x="5868229" y="476250"/>
                </a:cubicBezTo>
                <a:lnTo>
                  <a:pt x="5868229" y="495300"/>
                </a:lnTo>
                <a:cubicBezTo>
                  <a:pt x="5868229" y="505778"/>
                  <a:pt x="5859657" y="514350"/>
                  <a:pt x="5849179" y="514350"/>
                </a:cubicBezTo>
                <a:lnTo>
                  <a:pt x="5792029" y="514350"/>
                </a:lnTo>
                <a:cubicBezTo>
                  <a:pt x="5781552" y="514350"/>
                  <a:pt x="5772979" y="505778"/>
                  <a:pt x="5772979" y="495300"/>
                </a:cubicBezTo>
                <a:lnTo>
                  <a:pt x="5772979" y="476250"/>
                </a:lnTo>
                <a:cubicBezTo>
                  <a:pt x="5772979" y="465773"/>
                  <a:pt x="5781552" y="457200"/>
                  <a:pt x="5792029" y="457200"/>
                </a:cubicBezTo>
                <a:close/>
                <a:moveTo>
                  <a:pt x="5427844" y="457200"/>
                </a:moveTo>
                <a:lnTo>
                  <a:pt x="5484994" y="457200"/>
                </a:lnTo>
                <a:cubicBezTo>
                  <a:pt x="5495472" y="457200"/>
                  <a:pt x="5504044" y="465773"/>
                  <a:pt x="5504044" y="476250"/>
                </a:cubicBezTo>
                <a:lnTo>
                  <a:pt x="5504044" y="495300"/>
                </a:lnTo>
                <a:cubicBezTo>
                  <a:pt x="5504044" y="505778"/>
                  <a:pt x="5495472" y="514350"/>
                  <a:pt x="5484994" y="514350"/>
                </a:cubicBezTo>
                <a:lnTo>
                  <a:pt x="5427844" y="514350"/>
                </a:lnTo>
                <a:cubicBezTo>
                  <a:pt x="5417367" y="514350"/>
                  <a:pt x="5408794" y="505778"/>
                  <a:pt x="5408794" y="495300"/>
                </a:cubicBezTo>
                <a:lnTo>
                  <a:pt x="5408794" y="476250"/>
                </a:lnTo>
                <a:cubicBezTo>
                  <a:pt x="5408794" y="465773"/>
                  <a:pt x="5417367" y="457200"/>
                  <a:pt x="5427844" y="457200"/>
                </a:cubicBezTo>
                <a:close/>
                <a:moveTo>
                  <a:pt x="4989694" y="457200"/>
                </a:moveTo>
                <a:lnTo>
                  <a:pt x="5046844" y="457200"/>
                </a:lnTo>
                <a:cubicBezTo>
                  <a:pt x="5057322" y="457200"/>
                  <a:pt x="5065894" y="465773"/>
                  <a:pt x="5065894" y="476250"/>
                </a:cubicBezTo>
                <a:lnTo>
                  <a:pt x="5065894" y="495300"/>
                </a:lnTo>
                <a:cubicBezTo>
                  <a:pt x="5065894" y="505778"/>
                  <a:pt x="5057322" y="514350"/>
                  <a:pt x="5046844" y="514350"/>
                </a:cubicBezTo>
                <a:lnTo>
                  <a:pt x="4989694" y="514350"/>
                </a:lnTo>
                <a:cubicBezTo>
                  <a:pt x="4979217" y="514350"/>
                  <a:pt x="4970644" y="505778"/>
                  <a:pt x="4970644" y="495300"/>
                </a:cubicBezTo>
                <a:lnTo>
                  <a:pt x="4970644" y="476250"/>
                </a:lnTo>
                <a:cubicBezTo>
                  <a:pt x="4970644" y="465773"/>
                  <a:pt x="4979217" y="457200"/>
                  <a:pt x="4989694" y="457200"/>
                </a:cubicBezTo>
                <a:close/>
                <a:moveTo>
                  <a:pt x="4625509" y="457200"/>
                </a:moveTo>
                <a:lnTo>
                  <a:pt x="4682659" y="457200"/>
                </a:lnTo>
                <a:cubicBezTo>
                  <a:pt x="4693137" y="457200"/>
                  <a:pt x="4701709" y="465773"/>
                  <a:pt x="4701709" y="476250"/>
                </a:cubicBezTo>
                <a:lnTo>
                  <a:pt x="4701709" y="495300"/>
                </a:lnTo>
                <a:cubicBezTo>
                  <a:pt x="4701709" y="505778"/>
                  <a:pt x="4693137" y="514350"/>
                  <a:pt x="4682659" y="514350"/>
                </a:cubicBezTo>
                <a:lnTo>
                  <a:pt x="4625509" y="514350"/>
                </a:lnTo>
                <a:cubicBezTo>
                  <a:pt x="4615032" y="514350"/>
                  <a:pt x="4606459" y="505778"/>
                  <a:pt x="4606459" y="495300"/>
                </a:cubicBezTo>
                <a:lnTo>
                  <a:pt x="4606459" y="476250"/>
                </a:lnTo>
                <a:cubicBezTo>
                  <a:pt x="4606459" y="465773"/>
                  <a:pt x="4615032" y="457200"/>
                  <a:pt x="4625509" y="457200"/>
                </a:cubicBezTo>
                <a:close/>
                <a:moveTo>
                  <a:pt x="4187359" y="457200"/>
                </a:moveTo>
                <a:lnTo>
                  <a:pt x="4244509" y="457200"/>
                </a:lnTo>
                <a:cubicBezTo>
                  <a:pt x="4254987" y="457200"/>
                  <a:pt x="4263559" y="465773"/>
                  <a:pt x="4263559" y="476250"/>
                </a:cubicBezTo>
                <a:lnTo>
                  <a:pt x="4263559" y="495300"/>
                </a:lnTo>
                <a:cubicBezTo>
                  <a:pt x="4263559" y="505778"/>
                  <a:pt x="4254987" y="514350"/>
                  <a:pt x="4244509" y="514350"/>
                </a:cubicBezTo>
                <a:lnTo>
                  <a:pt x="4187359" y="514350"/>
                </a:lnTo>
                <a:cubicBezTo>
                  <a:pt x="4176882" y="514350"/>
                  <a:pt x="4168309" y="505778"/>
                  <a:pt x="4168309" y="495300"/>
                </a:cubicBezTo>
                <a:lnTo>
                  <a:pt x="4168309" y="476250"/>
                </a:lnTo>
                <a:cubicBezTo>
                  <a:pt x="4168309" y="465773"/>
                  <a:pt x="4176882" y="457200"/>
                  <a:pt x="4187359" y="457200"/>
                </a:cubicBezTo>
                <a:close/>
                <a:moveTo>
                  <a:pt x="3823174" y="457200"/>
                </a:moveTo>
                <a:lnTo>
                  <a:pt x="3880324" y="457200"/>
                </a:lnTo>
                <a:cubicBezTo>
                  <a:pt x="3890802" y="457200"/>
                  <a:pt x="3899374" y="465773"/>
                  <a:pt x="3899374" y="476250"/>
                </a:cubicBezTo>
                <a:lnTo>
                  <a:pt x="3899374" y="495300"/>
                </a:lnTo>
                <a:cubicBezTo>
                  <a:pt x="3899374" y="505778"/>
                  <a:pt x="3890802" y="514350"/>
                  <a:pt x="3880324" y="514350"/>
                </a:cubicBezTo>
                <a:lnTo>
                  <a:pt x="3823174" y="514350"/>
                </a:lnTo>
                <a:cubicBezTo>
                  <a:pt x="3812697" y="514350"/>
                  <a:pt x="3804124" y="505778"/>
                  <a:pt x="3804124" y="495300"/>
                </a:cubicBezTo>
                <a:lnTo>
                  <a:pt x="3804124" y="476250"/>
                </a:lnTo>
                <a:cubicBezTo>
                  <a:pt x="3804124" y="465773"/>
                  <a:pt x="3812697" y="457200"/>
                  <a:pt x="3823174" y="457200"/>
                </a:cubicBezTo>
                <a:close/>
                <a:moveTo>
                  <a:pt x="3385024" y="457200"/>
                </a:moveTo>
                <a:lnTo>
                  <a:pt x="3442174" y="457200"/>
                </a:lnTo>
                <a:cubicBezTo>
                  <a:pt x="3452652" y="457200"/>
                  <a:pt x="3461224" y="465773"/>
                  <a:pt x="3461224" y="476250"/>
                </a:cubicBezTo>
                <a:lnTo>
                  <a:pt x="3461224" y="495300"/>
                </a:lnTo>
                <a:cubicBezTo>
                  <a:pt x="3461224" y="505778"/>
                  <a:pt x="3452652" y="514350"/>
                  <a:pt x="3442174" y="514350"/>
                </a:cubicBezTo>
                <a:lnTo>
                  <a:pt x="3385024" y="514350"/>
                </a:lnTo>
                <a:cubicBezTo>
                  <a:pt x="3374547" y="514350"/>
                  <a:pt x="3365974" y="505778"/>
                  <a:pt x="3365974" y="495300"/>
                </a:cubicBezTo>
                <a:lnTo>
                  <a:pt x="3365974" y="476250"/>
                </a:lnTo>
                <a:cubicBezTo>
                  <a:pt x="3365974" y="465773"/>
                  <a:pt x="3374547" y="457200"/>
                  <a:pt x="3385024" y="457200"/>
                </a:cubicBezTo>
                <a:close/>
                <a:moveTo>
                  <a:pt x="3020840" y="457200"/>
                </a:moveTo>
                <a:lnTo>
                  <a:pt x="3077990" y="457200"/>
                </a:lnTo>
                <a:cubicBezTo>
                  <a:pt x="3088468" y="457200"/>
                  <a:pt x="3097040" y="465773"/>
                  <a:pt x="3097040" y="476250"/>
                </a:cubicBezTo>
                <a:lnTo>
                  <a:pt x="3097040" y="495300"/>
                </a:lnTo>
                <a:cubicBezTo>
                  <a:pt x="3097040" y="505778"/>
                  <a:pt x="3088468" y="514350"/>
                  <a:pt x="3077990" y="514350"/>
                </a:cubicBezTo>
                <a:lnTo>
                  <a:pt x="3020840" y="514350"/>
                </a:lnTo>
                <a:cubicBezTo>
                  <a:pt x="3010363" y="514350"/>
                  <a:pt x="3001790" y="505778"/>
                  <a:pt x="3001790" y="495300"/>
                </a:cubicBezTo>
                <a:lnTo>
                  <a:pt x="3001790" y="476250"/>
                </a:lnTo>
                <a:cubicBezTo>
                  <a:pt x="3001790" y="465773"/>
                  <a:pt x="3010363" y="457200"/>
                  <a:pt x="3020840" y="457200"/>
                </a:cubicBezTo>
                <a:close/>
                <a:moveTo>
                  <a:pt x="2582690" y="457200"/>
                </a:moveTo>
                <a:lnTo>
                  <a:pt x="2639839" y="457200"/>
                </a:lnTo>
                <a:cubicBezTo>
                  <a:pt x="2650318" y="457200"/>
                  <a:pt x="2658890" y="465773"/>
                  <a:pt x="2658890" y="476250"/>
                </a:cubicBezTo>
                <a:lnTo>
                  <a:pt x="2658890" y="495300"/>
                </a:lnTo>
                <a:cubicBezTo>
                  <a:pt x="2658890" y="505778"/>
                  <a:pt x="2650318" y="514350"/>
                  <a:pt x="2639839" y="514350"/>
                </a:cubicBezTo>
                <a:lnTo>
                  <a:pt x="2582690" y="514350"/>
                </a:lnTo>
                <a:cubicBezTo>
                  <a:pt x="2572213" y="514350"/>
                  <a:pt x="2563640" y="505778"/>
                  <a:pt x="2563640" y="495300"/>
                </a:cubicBezTo>
                <a:lnTo>
                  <a:pt x="2563640" y="476250"/>
                </a:lnTo>
                <a:cubicBezTo>
                  <a:pt x="2563640" y="465773"/>
                  <a:pt x="2572213" y="457200"/>
                  <a:pt x="2582690" y="457200"/>
                </a:cubicBezTo>
                <a:close/>
                <a:moveTo>
                  <a:pt x="2218505" y="457200"/>
                </a:moveTo>
                <a:lnTo>
                  <a:pt x="2275655" y="457200"/>
                </a:lnTo>
                <a:cubicBezTo>
                  <a:pt x="2286133" y="457200"/>
                  <a:pt x="2294705" y="465773"/>
                  <a:pt x="2294705" y="476250"/>
                </a:cubicBezTo>
                <a:lnTo>
                  <a:pt x="2294705" y="495300"/>
                </a:lnTo>
                <a:cubicBezTo>
                  <a:pt x="2294705" y="505778"/>
                  <a:pt x="2286133" y="514350"/>
                  <a:pt x="2275655" y="514350"/>
                </a:cubicBezTo>
                <a:lnTo>
                  <a:pt x="2218505" y="514350"/>
                </a:lnTo>
                <a:cubicBezTo>
                  <a:pt x="2208028" y="514350"/>
                  <a:pt x="2199455" y="505778"/>
                  <a:pt x="2199455" y="495300"/>
                </a:cubicBezTo>
                <a:lnTo>
                  <a:pt x="2199455" y="476250"/>
                </a:lnTo>
                <a:cubicBezTo>
                  <a:pt x="2199455" y="465773"/>
                  <a:pt x="2208028" y="457200"/>
                  <a:pt x="2218505" y="457200"/>
                </a:cubicBezTo>
                <a:close/>
                <a:moveTo>
                  <a:pt x="1780354" y="457200"/>
                </a:moveTo>
                <a:lnTo>
                  <a:pt x="1837505" y="457200"/>
                </a:lnTo>
                <a:cubicBezTo>
                  <a:pt x="1847983" y="457200"/>
                  <a:pt x="1856555" y="465773"/>
                  <a:pt x="1856555" y="476250"/>
                </a:cubicBezTo>
                <a:lnTo>
                  <a:pt x="1856555" y="495300"/>
                </a:lnTo>
                <a:cubicBezTo>
                  <a:pt x="1856555" y="505778"/>
                  <a:pt x="1847983" y="514350"/>
                  <a:pt x="1837505" y="514350"/>
                </a:cubicBezTo>
                <a:lnTo>
                  <a:pt x="1780354" y="514350"/>
                </a:lnTo>
                <a:cubicBezTo>
                  <a:pt x="1769878" y="514350"/>
                  <a:pt x="1761305" y="505778"/>
                  <a:pt x="1761305" y="495300"/>
                </a:cubicBezTo>
                <a:lnTo>
                  <a:pt x="1761305" y="476250"/>
                </a:lnTo>
                <a:cubicBezTo>
                  <a:pt x="1761305" y="465773"/>
                  <a:pt x="1769878" y="457200"/>
                  <a:pt x="1780354" y="457200"/>
                </a:cubicBezTo>
                <a:close/>
                <a:moveTo>
                  <a:pt x="1416170" y="457200"/>
                </a:moveTo>
                <a:lnTo>
                  <a:pt x="1473320" y="457200"/>
                </a:lnTo>
                <a:cubicBezTo>
                  <a:pt x="1483798" y="457200"/>
                  <a:pt x="1492370" y="465773"/>
                  <a:pt x="1492370" y="476250"/>
                </a:cubicBezTo>
                <a:lnTo>
                  <a:pt x="1492370" y="495300"/>
                </a:lnTo>
                <a:cubicBezTo>
                  <a:pt x="1492370" y="505778"/>
                  <a:pt x="1483798" y="514350"/>
                  <a:pt x="1473320" y="514350"/>
                </a:cubicBezTo>
                <a:lnTo>
                  <a:pt x="1416170" y="514350"/>
                </a:lnTo>
                <a:cubicBezTo>
                  <a:pt x="1405693" y="514350"/>
                  <a:pt x="1397120" y="505778"/>
                  <a:pt x="1397120" y="495300"/>
                </a:cubicBezTo>
                <a:lnTo>
                  <a:pt x="1397120" y="476250"/>
                </a:lnTo>
                <a:cubicBezTo>
                  <a:pt x="1397120" y="465773"/>
                  <a:pt x="1405693" y="457200"/>
                  <a:pt x="1416170" y="457200"/>
                </a:cubicBezTo>
                <a:close/>
                <a:moveTo>
                  <a:pt x="978020" y="457200"/>
                </a:moveTo>
                <a:lnTo>
                  <a:pt x="1035170" y="457200"/>
                </a:lnTo>
                <a:cubicBezTo>
                  <a:pt x="1045648" y="457200"/>
                  <a:pt x="1054220" y="465773"/>
                  <a:pt x="1054220" y="476250"/>
                </a:cubicBezTo>
                <a:lnTo>
                  <a:pt x="1054220" y="495300"/>
                </a:lnTo>
                <a:cubicBezTo>
                  <a:pt x="1054220" y="505778"/>
                  <a:pt x="1045648" y="514350"/>
                  <a:pt x="1035170" y="514350"/>
                </a:cubicBezTo>
                <a:lnTo>
                  <a:pt x="978020" y="514350"/>
                </a:lnTo>
                <a:cubicBezTo>
                  <a:pt x="967543" y="514350"/>
                  <a:pt x="958970" y="505778"/>
                  <a:pt x="958970" y="495300"/>
                </a:cubicBezTo>
                <a:lnTo>
                  <a:pt x="958970" y="476250"/>
                </a:lnTo>
                <a:cubicBezTo>
                  <a:pt x="958970" y="465773"/>
                  <a:pt x="967543" y="457200"/>
                  <a:pt x="978020" y="457200"/>
                </a:cubicBezTo>
                <a:close/>
                <a:moveTo>
                  <a:pt x="613835" y="457200"/>
                </a:moveTo>
                <a:lnTo>
                  <a:pt x="670985" y="457200"/>
                </a:lnTo>
                <a:cubicBezTo>
                  <a:pt x="681463" y="457200"/>
                  <a:pt x="690035" y="465773"/>
                  <a:pt x="690035" y="476250"/>
                </a:cubicBezTo>
                <a:lnTo>
                  <a:pt x="690035" y="495300"/>
                </a:lnTo>
                <a:cubicBezTo>
                  <a:pt x="690035" y="505778"/>
                  <a:pt x="681463" y="514350"/>
                  <a:pt x="670985" y="514350"/>
                </a:cubicBezTo>
                <a:lnTo>
                  <a:pt x="613835" y="514350"/>
                </a:lnTo>
                <a:cubicBezTo>
                  <a:pt x="603358" y="514350"/>
                  <a:pt x="594785" y="505778"/>
                  <a:pt x="594785" y="495300"/>
                </a:cubicBezTo>
                <a:lnTo>
                  <a:pt x="594785" y="476250"/>
                </a:lnTo>
                <a:cubicBezTo>
                  <a:pt x="594785" y="465773"/>
                  <a:pt x="603358" y="457200"/>
                  <a:pt x="613835" y="457200"/>
                </a:cubicBezTo>
                <a:close/>
                <a:moveTo>
                  <a:pt x="175685" y="457200"/>
                </a:moveTo>
                <a:lnTo>
                  <a:pt x="232835" y="457200"/>
                </a:lnTo>
                <a:cubicBezTo>
                  <a:pt x="243313" y="457200"/>
                  <a:pt x="251885" y="465773"/>
                  <a:pt x="251885" y="476250"/>
                </a:cubicBezTo>
                <a:lnTo>
                  <a:pt x="251885" y="495300"/>
                </a:lnTo>
                <a:cubicBezTo>
                  <a:pt x="251885" y="505778"/>
                  <a:pt x="243313" y="514350"/>
                  <a:pt x="232835" y="514350"/>
                </a:cubicBezTo>
                <a:lnTo>
                  <a:pt x="175685" y="514350"/>
                </a:lnTo>
                <a:cubicBezTo>
                  <a:pt x="165208" y="514350"/>
                  <a:pt x="156635" y="505778"/>
                  <a:pt x="156635" y="495300"/>
                </a:cubicBezTo>
                <a:lnTo>
                  <a:pt x="156635" y="476250"/>
                </a:lnTo>
                <a:cubicBezTo>
                  <a:pt x="156635" y="465773"/>
                  <a:pt x="165208" y="457200"/>
                  <a:pt x="175685" y="457200"/>
                </a:cubicBezTo>
                <a:close/>
                <a:moveTo>
                  <a:pt x="7490996" y="257175"/>
                </a:moveTo>
                <a:lnTo>
                  <a:pt x="7795796" y="257175"/>
                </a:lnTo>
                <a:cubicBezTo>
                  <a:pt x="7803415" y="257175"/>
                  <a:pt x="7810083" y="261938"/>
                  <a:pt x="7812940" y="268605"/>
                </a:cubicBezTo>
                <a:lnTo>
                  <a:pt x="7870091" y="400050"/>
                </a:lnTo>
                <a:lnTo>
                  <a:pt x="7418605" y="400050"/>
                </a:lnTo>
                <a:lnTo>
                  <a:pt x="7473851" y="268605"/>
                </a:lnTo>
                <a:cubicBezTo>
                  <a:pt x="7476708" y="261938"/>
                  <a:pt x="7483376" y="257175"/>
                  <a:pt x="7490996" y="257175"/>
                </a:cubicBezTo>
                <a:close/>
                <a:moveTo>
                  <a:pt x="6688662" y="257175"/>
                </a:moveTo>
                <a:lnTo>
                  <a:pt x="6993462" y="257175"/>
                </a:lnTo>
                <a:cubicBezTo>
                  <a:pt x="7001081" y="257175"/>
                  <a:pt x="7007749" y="261938"/>
                  <a:pt x="7010606" y="268605"/>
                </a:cubicBezTo>
                <a:lnTo>
                  <a:pt x="7067757" y="400050"/>
                </a:lnTo>
                <a:lnTo>
                  <a:pt x="6616271" y="400050"/>
                </a:lnTo>
                <a:lnTo>
                  <a:pt x="6671517" y="268605"/>
                </a:lnTo>
                <a:cubicBezTo>
                  <a:pt x="6674374" y="261938"/>
                  <a:pt x="6681042" y="257175"/>
                  <a:pt x="6688662" y="257175"/>
                </a:cubicBezTo>
                <a:close/>
                <a:moveTo>
                  <a:pt x="5886327" y="257175"/>
                </a:moveTo>
                <a:lnTo>
                  <a:pt x="6191127" y="257175"/>
                </a:lnTo>
                <a:cubicBezTo>
                  <a:pt x="6198746" y="257175"/>
                  <a:pt x="6205414" y="261938"/>
                  <a:pt x="6208271" y="268605"/>
                </a:cubicBezTo>
                <a:lnTo>
                  <a:pt x="6265422" y="400050"/>
                </a:lnTo>
                <a:lnTo>
                  <a:pt x="5813936" y="400050"/>
                </a:lnTo>
                <a:lnTo>
                  <a:pt x="5869182" y="268605"/>
                </a:lnTo>
                <a:cubicBezTo>
                  <a:pt x="5872039" y="261938"/>
                  <a:pt x="5878707" y="257175"/>
                  <a:pt x="5886327" y="257175"/>
                </a:cubicBezTo>
                <a:close/>
                <a:moveTo>
                  <a:pt x="5083992" y="257175"/>
                </a:moveTo>
                <a:lnTo>
                  <a:pt x="5388792" y="257175"/>
                </a:lnTo>
                <a:cubicBezTo>
                  <a:pt x="5396411" y="257175"/>
                  <a:pt x="5403079" y="261938"/>
                  <a:pt x="5405936" y="268605"/>
                </a:cubicBezTo>
                <a:lnTo>
                  <a:pt x="5463087" y="400050"/>
                </a:lnTo>
                <a:lnTo>
                  <a:pt x="5011601" y="400050"/>
                </a:lnTo>
                <a:lnTo>
                  <a:pt x="5066847" y="268605"/>
                </a:lnTo>
                <a:cubicBezTo>
                  <a:pt x="5069704" y="261938"/>
                  <a:pt x="5076372" y="257175"/>
                  <a:pt x="5083992" y="257175"/>
                </a:cubicBezTo>
                <a:close/>
                <a:moveTo>
                  <a:pt x="4281657" y="257175"/>
                </a:moveTo>
                <a:lnTo>
                  <a:pt x="4586457" y="257175"/>
                </a:lnTo>
                <a:cubicBezTo>
                  <a:pt x="4594076" y="257175"/>
                  <a:pt x="4600744" y="261938"/>
                  <a:pt x="4603601" y="268605"/>
                </a:cubicBezTo>
                <a:lnTo>
                  <a:pt x="4660752" y="400050"/>
                </a:lnTo>
                <a:lnTo>
                  <a:pt x="4209266" y="400050"/>
                </a:lnTo>
                <a:lnTo>
                  <a:pt x="4264512" y="268605"/>
                </a:lnTo>
                <a:cubicBezTo>
                  <a:pt x="4267369" y="261938"/>
                  <a:pt x="4274037" y="257175"/>
                  <a:pt x="4281657" y="257175"/>
                </a:cubicBezTo>
                <a:close/>
                <a:moveTo>
                  <a:pt x="3479322" y="257175"/>
                </a:moveTo>
                <a:lnTo>
                  <a:pt x="3784122" y="257175"/>
                </a:lnTo>
                <a:cubicBezTo>
                  <a:pt x="3791741" y="257175"/>
                  <a:pt x="3798409" y="261938"/>
                  <a:pt x="3801266" y="268605"/>
                </a:cubicBezTo>
                <a:lnTo>
                  <a:pt x="3858417" y="400050"/>
                </a:lnTo>
                <a:lnTo>
                  <a:pt x="3406931" y="400050"/>
                </a:lnTo>
                <a:lnTo>
                  <a:pt x="3462177" y="268605"/>
                </a:lnTo>
                <a:cubicBezTo>
                  <a:pt x="3465034" y="261938"/>
                  <a:pt x="3471702" y="257175"/>
                  <a:pt x="3479322" y="257175"/>
                </a:cubicBezTo>
                <a:close/>
                <a:moveTo>
                  <a:pt x="2676988" y="257175"/>
                </a:moveTo>
                <a:lnTo>
                  <a:pt x="2981788" y="257175"/>
                </a:lnTo>
                <a:cubicBezTo>
                  <a:pt x="2989407" y="257175"/>
                  <a:pt x="2996075" y="261938"/>
                  <a:pt x="2998932" y="268605"/>
                </a:cubicBezTo>
                <a:lnTo>
                  <a:pt x="3056083" y="400050"/>
                </a:lnTo>
                <a:lnTo>
                  <a:pt x="2604597" y="400050"/>
                </a:lnTo>
                <a:lnTo>
                  <a:pt x="2659842" y="268605"/>
                </a:lnTo>
                <a:cubicBezTo>
                  <a:pt x="2662700" y="261938"/>
                  <a:pt x="2669368" y="257175"/>
                  <a:pt x="2676988" y="257175"/>
                </a:cubicBezTo>
                <a:close/>
                <a:moveTo>
                  <a:pt x="1874653" y="257175"/>
                </a:moveTo>
                <a:lnTo>
                  <a:pt x="2179453" y="257175"/>
                </a:lnTo>
                <a:cubicBezTo>
                  <a:pt x="2187072" y="257175"/>
                  <a:pt x="2193740" y="261938"/>
                  <a:pt x="2196597" y="268605"/>
                </a:cubicBezTo>
                <a:lnTo>
                  <a:pt x="2253748" y="400050"/>
                </a:lnTo>
                <a:lnTo>
                  <a:pt x="1802262" y="400050"/>
                </a:lnTo>
                <a:lnTo>
                  <a:pt x="1857508" y="268605"/>
                </a:lnTo>
                <a:cubicBezTo>
                  <a:pt x="1860365" y="261938"/>
                  <a:pt x="1867033" y="257175"/>
                  <a:pt x="1874653" y="257175"/>
                </a:cubicBezTo>
                <a:close/>
                <a:moveTo>
                  <a:pt x="1072318" y="257175"/>
                </a:moveTo>
                <a:lnTo>
                  <a:pt x="1377117" y="257175"/>
                </a:lnTo>
                <a:cubicBezTo>
                  <a:pt x="1384737" y="257175"/>
                  <a:pt x="1391405" y="261938"/>
                  <a:pt x="1394262" y="268605"/>
                </a:cubicBezTo>
                <a:lnTo>
                  <a:pt x="1451412" y="400050"/>
                </a:lnTo>
                <a:lnTo>
                  <a:pt x="999927" y="400050"/>
                </a:lnTo>
                <a:lnTo>
                  <a:pt x="1055173" y="268605"/>
                </a:lnTo>
                <a:cubicBezTo>
                  <a:pt x="1058030" y="261938"/>
                  <a:pt x="1064698" y="257175"/>
                  <a:pt x="1072318" y="257175"/>
                </a:cubicBezTo>
                <a:close/>
                <a:moveTo>
                  <a:pt x="269983" y="257175"/>
                </a:moveTo>
                <a:lnTo>
                  <a:pt x="574783" y="257175"/>
                </a:lnTo>
                <a:cubicBezTo>
                  <a:pt x="582402" y="257175"/>
                  <a:pt x="589070" y="261938"/>
                  <a:pt x="591927" y="268605"/>
                </a:cubicBezTo>
                <a:lnTo>
                  <a:pt x="649078" y="400050"/>
                </a:lnTo>
                <a:lnTo>
                  <a:pt x="197592" y="400050"/>
                </a:lnTo>
                <a:lnTo>
                  <a:pt x="252838" y="268605"/>
                </a:lnTo>
                <a:cubicBezTo>
                  <a:pt x="255695" y="261938"/>
                  <a:pt x="262363" y="257175"/>
                  <a:pt x="269983" y="257175"/>
                </a:cubicBezTo>
                <a:close/>
                <a:moveTo>
                  <a:pt x="7606248" y="161925"/>
                </a:moveTo>
                <a:cubicBezTo>
                  <a:pt x="7585293" y="161925"/>
                  <a:pt x="7568148" y="179070"/>
                  <a:pt x="7568148" y="200025"/>
                </a:cubicBezTo>
                <a:lnTo>
                  <a:pt x="7568148" y="219075"/>
                </a:lnTo>
                <a:lnTo>
                  <a:pt x="7491948" y="219075"/>
                </a:lnTo>
                <a:cubicBezTo>
                  <a:pt x="7469088" y="219075"/>
                  <a:pt x="7448133" y="232410"/>
                  <a:pt x="7439561" y="254318"/>
                </a:cubicBezTo>
                <a:lnTo>
                  <a:pt x="7377648" y="400050"/>
                </a:lnTo>
                <a:cubicBezTo>
                  <a:pt x="7346216" y="400050"/>
                  <a:pt x="7320498" y="425768"/>
                  <a:pt x="7320498" y="457200"/>
                </a:cubicBezTo>
                <a:lnTo>
                  <a:pt x="7320498" y="609600"/>
                </a:lnTo>
                <a:cubicBezTo>
                  <a:pt x="7320498" y="630555"/>
                  <a:pt x="7337643" y="647700"/>
                  <a:pt x="7358598" y="647700"/>
                </a:cubicBezTo>
                <a:lnTo>
                  <a:pt x="7377648" y="647700"/>
                </a:lnTo>
                <a:lnTo>
                  <a:pt x="7377648" y="714375"/>
                </a:lnTo>
                <a:cubicBezTo>
                  <a:pt x="7377648" y="735330"/>
                  <a:pt x="7394793" y="752475"/>
                  <a:pt x="7415748" y="752475"/>
                </a:cubicBezTo>
                <a:lnTo>
                  <a:pt x="7434798" y="752475"/>
                </a:lnTo>
                <a:cubicBezTo>
                  <a:pt x="7455753" y="752475"/>
                  <a:pt x="7472898" y="735330"/>
                  <a:pt x="7472898" y="714375"/>
                </a:cubicBezTo>
                <a:lnTo>
                  <a:pt x="7472898" y="647700"/>
                </a:lnTo>
                <a:lnTo>
                  <a:pt x="7815798" y="647700"/>
                </a:lnTo>
                <a:lnTo>
                  <a:pt x="7815798" y="714375"/>
                </a:lnTo>
                <a:cubicBezTo>
                  <a:pt x="7815798" y="735330"/>
                  <a:pt x="7832943" y="752475"/>
                  <a:pt x="7853898" y="752475"/>
                </a:cubicBezTo>
                <a:lnTo>
                  <a:pt x="7872948" y="752475"/>
                </a:lnTo>
                <a:cubicBezTo>
                  <a:pt x="7893903" y="752475"/>
                  <a:pt x="7911048" y="735330"/>
                  <a:pt x="7911048" y="714375"/>
                </a:cubicBezTo>
                <a:lnTo>
                  <a:pt x="7911048" y="647700"/>
                </a:lnTo>
                <a:lnTo>
                  <a:pt x="7930098" y="647700"/>
                </a:lnTo>
                <a:cubicBezTo>
                  <a:pt x="7951053" y="647700"/>
                  <a:pt x="7968198" y="630555"/>
                  <a:pt x="7968198" y="609600"/>
                </a:cubicBezTo>
                <a:lnTo>
                  <a:pt x="7968198" y="457200"/>
                </a:lnTo>
                <a:cubicBezTo>
                  <a:pt x="7968198" y="425768"/>
                  <a:pt x="7942481" y="400050"/>
                  <a:pt x="7911048" y="400050"/>
                </a:cubicBezTo>
                <a:lnTo>
                  <a:pt x="7849136" y="254318"/>
                </a:lnTo>
                <a:cubicBezTo>
                  <a:pt x="7840563" y="232410"/>
                  <a:pt x="7819608" y="219075"/>
                  <a:pt x="7796748" y="219075"/>
                </a:cubicBezTo>
                <a:lnTo>
                  <a:pt x="7720548" y="219075"/>
                </a:lnTo>
                <a:lnTo>
                  <a:pt x="7720548" y="200025"/>
                </a:lnTo>
                <a:cubicBezTo>
                  <a:pt x="7720548" y="179070"/>
                  <a:pt x="7703403" y="161925"/>
                  <a:pt x="7682448" y="161925"/>
                </a:cubicBezTo>
                <a:close/>
                <a:moveTo>
                  <a:pt x="6803914" y="161925"/>
                </a:moveTo>
                <a:cubicBezTo>
                  <a:pt x="6782959" y="161925"/>
                  <a:pt x="6765814" y="179070"/>
                  <a:pt x="6765814" y="200025"/>
                </a:cubicBezTo>
                <a:lnTo>
                  <a:pt x="6765814" y="219075"/>
                </a:lnTo>
                <a:lnTo>
                  <a:pt x="6689614" y="219075"/>
                </a:lnTo>
                <a:cubicBezTo>
                  <a:pt x="6666754" y="219075"/>
                  <a:pt x="6645799" y="232410"/>
                  <a:pt x="6637227" y="254318"/>
                </a:cubicBezTo>
                <a:lnTo>
                  <a:pt x="6575314" y="400050"/>
                </a:lnTo>
                <a:cubicBezTo>
                  <a:pt x="6543882" y="400050"/>
                  <a:pt x="6518164" y="425768"/>
                  <a:pt x="6518164" y="457200"/>
                </a:cubicBezTo>
                <a:lnTo>
                  <a:pt x="6518164" y="609600"/>
                </a:lnTo>
                <a:cubicBezTo>
                  <a:pt x="6518164" y="630555"/>
                  <a:pt x="6535309" y="647700"/>
                  <a:pt x="6556264" y="647700"/>
                </a:cubicBezTo>
                <a:lnTo>
                  <a:pt x="6575314" y="647700"/>
                </a:lnTo>
                <a:lnTo>
                  <a:pt x="6575314" y="714375"/>
                </a:lnTo>
                <a:cubicBezTo>
                  <a:pt x="6575314" y="735330"/>
                  <a:pt x="6592459" y="752475"/>
                  <a:pt x="6613414" y="752475"/>
                </a:cubicBezTo>
                <a:lnTo>
                  <a:pt x="6632464" y="752475"/>
                </a:lnTo>
                <a:cubicBezTo>
                  <a:pt x="6653419" y="752475"/>
                  <a:pt x="6670564" y="735330"/>
                  <a:pt x="6670564" y="714375"/>
                </a:cubicBezTo>
                <a:lnTo>
                  <a:pt x="6670564" y="647700"/>
                </a:lnTo>
                <a:lnTo>
                  <a:pt x="7013464" y="647700"/>
                </a:lnTo>
                <a:lnTo>
                  <a:pt x="7013464" y="714375"/>
                </a:lnTo>
                <a:cubicBezTo>
                  <a:pt x="7013464" y="735330"/>
                  <a:pt x="7030609" y="752475"/>
                  <a:pt x="7051564" y="752475"/>
                </a:cubicBezTo>
                <a:lnTo>
                  <a:pt x="7070614" y="752475"/>
                </a:lnTo>
                <a:cubicBezTo>
                  <a:pt x="7091569" y="752475"/>
                  <a:pt x="7108714" y="735330"/>
                  <a:pt x="7108714" y="714375"/>
                </a:cubicBezTo>
                <a:lnTo>
                  <a:pt x="7108714" y="647700"/>
                </a:lnTo>
                <a:lnTo>
                  <a:pt x="7127764" y="647700"/>
                </a:lnTo>
                <a:cubicBezTo>
                  <a:pt x="7148719" y="647700"/>
                  <a:pt x="7165864" y="630555"/>
                  <a:pt x="7165864" y="609600"/>
                </a:cubicBezTo>
                <a:lnTo>
                  <a:pt x="7165864" y="457200"/>
                </a:lnTo>
                <a:cubicBezTo>
                  <a:pt x="7165864" y="425768"/>
                  <a:pt x="7140147" y="400050"/>
                  <a:pt x="7108714" y="400050"/>
                </a:cubicBezTo>
                <a:lnTo>
                  <a:pt x="7046802" y="254318"/>
                </a:lnTo>
                <a:cubicBezTo>
                  <a:pt x="7038229" y="232410"/>
                  <a:pt x="7017274" y="219075"/>
                  <a:pt x="6994414" y="219075"/>
                </a:cubicBezTo>
                <a:lnTo>
                  <a:pt x="6918214" y="219075"/>
                </a:lnTo>
                <a:lnTo>
                  <a:pt x="6918214" y="200025"/>
                </a:lnTo>
                <a:cubicBezTo>
                  <a:pt x="6918214" y="179070"/>
                  <a:pt x="6901069" y="161925"/>
                  <a:pt x="6880114" y="161925"/>
                </a:cubicBezTo>
                <a:close/>
                <a:moveTo>
                  <a:pt x="6001579" y="161925"/>
                </a:moveTo>
                <a:cubicBezTo>
                  <a:pt x="5980624" y="161925"/>
                  <a:pt x="5963479" y="179070"/>
                  <a:pt x="5963479" y="200025"/>
                </a:cubicBezTo>
                <a:lnTo>
                  <a:pt x="5963479" y="219075"/>
                </a:lnTo>
                <a:lnTo>
                  <a:pt x="5887279" y="219075"/>
                </a:lnTo>
                <a:cubicBezTo>
                  <a:pt x="5864419" y="219075"/>
                  <a:pt x="5843464" y="232410"/>
                  <a:pt x="5834892" y="254318"/>
                </a:cubicBezTo>
                <a:lnTo>
                  <a:pt x="5772979" y="400050"/>
                </a:lnTo>
                <a:cubicBezTo>
                  <a:pt x="5741547" y="400050"/>
                  <a:pt x="5715829" y="425768"/>
                  <a:pt x="5715829" y="457200"/>
                </a:cubicBezTo>
                <a:lnTo>
                  <a:pt x="5715829" y="609600"/>
                </a:lnTo>
                <a:cubicBezTo>
                  <a:pt x="5715829" y="630555"/>
                  <a:pt x="5732974" y="647700"/>
                  <a:pt x="5753929" y="647700"/>
                </a:cubicBezTo>
                <a:lnTo>
                  <a:pt x="5772979" y="647700"/>
                </a:lnTo>
                <a:lnTo>
                  <a:pt x="5772979" y="714375"/>
                </a:lnTo>
                <a:cubicBezTo>
                  <a:pt x="5772979" y="735330"/>
                  <a:pt x="5790124" y="752475"/>
                  <a:pt x="5811079" y="752475"/>
                </a:cubicBezTo>
                <a:lnTo>
                  <a:pt x="5830129" y="752475"/>
                </a:lnTo>
                <a:cubicBezTo>
                  <a:pt x="5851084" y="752475"/>
                  <a:pt x="5868229" y="735330"/>
                  <a:pt x="5868229" y="714375"/>
                </a:cubicBezTo>
                <a:lnTo>
                  <a:pt x="5868229" y="647700"/>
                </a:lnTo>
                <a:lnTo>
                  <a:pt x="6211129" y="647700"/>
                </a:lnTo>
                <a:lnTo>
                  <a:pt x="6211129" y="714375"/>
                </a:lnTo>
                <a:cubicBezTo>
                  <a:pt x="6211129" y="735330"/>
                  <a:pt x="6228274" y="752475"/>
                  <a:pt x="6249229" y="752475"/>
                </a:cubicBezTo>
                <a:lnTo>
                  <a:pt x="6268279" y="752475"/>
                </a:lnTo>
                <a:cubicBezTo>
                  <a:pt x="6289234" y="752475"/>
                  <a:pt x="6306379" y="735330"/>
                  <a:pt x="6306379" y="714375"/>
                </a:cubicBezTo>
                <a:lnTo>
                  <a:pt x="6306379" y="647700"/>
                </a:lnTo>
                <a:lnTo>
                  <a:pt x="6325429" y="647700"/>
                </a:lnTo>
                <a:cubicBezTo>
                  <a:pt x="6346384" y="647700"/>
                  <a:pt x="6363529" y="630555"/>
                  <a:pt x="6363529" y="609600"/>
                </a:cubicBezTo>
                <a:lnTo>
                  <a:pt x="6363529" y="457200"/>
                </a:lnTo>
                <a:cubicBezTo>
                  <a:pt x="6363529" y="425768"/>
                  <a:pt x="6337812" y="400050"/>
                  <a:pt x="6306379" y="400050"/>
                </a:cubicBezTo>
                <a:lnTo>
                  <a:pt x="6244467" y="254318"/>
                </a:lnTo>
                <a:cubicBezTo>
                  <a:pt x="6235894" y="232410"/>
                  <a:pt x="6214939" y="219075"/>
                  <a:pt x="6192079" y="219075"/>
                </a:cubicBezTo>
                <a:lnTo>
                  <a:pt x="6115879" y="219075"/>
                </a:lnTo>
                <a:lnTo>
                  <a:pt x="6115879" y="200025"/>
                </a:lnTo>
                <a:cubicBezTo>
                  <a:pt x="6115879" y="179070"/>
                  <a:pt x="6098734" y="161925"/>
                  <a:pt x="6077779" y="161925"/>
                </a:cubicBezTo>
                <a:close/>
                <a:moveTo>
                  <a:pt x="5199244" y="161925"/>
                </a:moveTo>
                <a:cubicBezTo>
                  <a:pt x="5178289" y="161925"/>
                  <a:pt x="5161144" y="179070"/>
                  <a:pt x="5161144" y="200025"/>
                </a:cubicBezTo>
                <a:lnTo>
                  <a:pt x="5161144" y="219075"/>
                </a:lnTo>
                <a:lnTo>
                  <a:pt x="5084944" y="219075"/>
                </a:lnTo>
                <a:cubicBezTo>
                  <a:pt x="5062084" y="219075"/>
                  <a:pt x="5041129" y="232410"/>
                  <a:pt x="5032557" y="254318"/>
                </a:cubicBezTo>
                <a:lnTo>
                  <a:pt x="4970644" y="400050"/>
                </a:lnTo>
                <a:cubicBezTo>
                  <a:pt x="4939212" y="400050"/>
                  <a:pt x="4913494" y="425768"/>
                  <a:pt x="4913494" y="457200"/>
                </a:cubicBezTo>
                <a:lnTo>
                  <a:pt x="4913494" y="609600"/>
                </a:lnTo>
                <a:cubicBezTo>
                  <a:pt x="4913494" y="630555"/>
                  <a:pt x="4930639" y="647700"/>
                  <a:pt x="4951594" y="647700"/>
                </a:cubicBezTo>
                <a:lnTo>
                  <a:pt x="4970644" y="647700"/>
                </a:lnTo>
                <a:lnTo>
                  <a:pt x="4970644" y="714375"/>
                </a:lnTo>
                <a:cubicBezTo>
                  <a:pt x="4970644" y="735330"/>
                  <a:pt x="4987789" y="752475"/>
                  <a:pt x="5008744" y="752475"/>
                </a:cubicBezTo>
                <a:lnTo>
                  <a:pt x="5027794" y="752475"/>
                </a:lnTo>
                <a:cubicBezTo>
                  <a:pt x="5048749" y="752475"/>
                  <a:pt x="5065894" y="735330"/>
                  <a:pt x="5065894" y="714375"/>
                </a:cubicBezTo>
                <a:lnTo>
                  <a:pt x="5065894" y="647700"/>
                </a:lnTo>
                <a:lnTo>
                  <a:pt x="5408794" y="647700"/>
                </a:lnTo>
                <a:lnTo>
                  <a:pt x="5408794" y="714375"/>
                </a:lnTo>
                <a:cubicBezTo>
                  <a:pt x="5408794" y="735330"/>
                  <a:pt x="5425939" y="752475"/>
                  <a:pt x="5446894" y="752475"/>
                </a:cubicBezTo>
                <a:lnTo>
                  <a:pt x="5465944" y="752475"/>
                </a:lnTo>
                <a:cubicBezTo>
                  <a:pt x="5486899" y="752475"/>
                  <a:pt x="5504044" y="735330"/>
                  <a:pt x="5504044" y="714375"/>
                </a:cubicBezTo>
                <a:lnTo>
                  <a:pt x="5504044" y="647700"/>
                </a:lnTo>
                <a:lnTo>
                  <a:pt x="5523094" y="647700"/>
                </a:lnTo>
                <a:cubicBezTo>
                  <a:pt x="5544049" y="647700"/>
                  <a:pt x="5561194" y="630555"/>
                  <a:pt x="5561194" y="609600"/>
                </a:cubicBezTo>
                <a:lnTo>
                  <a:pt x="5561194" y="457200"/>
                </a:lnTo>
                <a:cubicBezTo>
                  <a:pt x="5561194" y="425768"/>
                  <a:pt x="5535477" y="400050"/>
                  <a:pt x="5504044" y="400050"/>
                </a:cubicBezTo>
                <a:lnTo>
                  <a:pt x="5442132" y="254318"/>
                </a:lnTo>
                <a:cubicBezTo>
                  <a:pt x="5433559" y="232410"/>
                  <a:pt x="5412604" y="219075"/>
                  <a:pt x="5389744" y="219075"/>
                </a:cubicBezTo>
                <a:lnTo>
                  <a:pt x="5313544" y="219075"/>
                </a:lnTo>
                <a:lnTo>
                  <a:pt x="5313544" y="200025"/>
                </a:lnTo>
                <a:cubicBezTo>
                  <a:pt x="5313544" y="179070"/>
                  <a:pt x="5296399" y="161925"/>
                  <a:pt x="5275444" y="161925"/>
                </a:cubicBezTo>
                <a:close/>
                <a:moveTo>
                  <a:pt x="4396909" y="161925"/>
                </a:moveTo>
                <a:cubicBezTo>
                  <a:pt x="4375954" y="161925"/>
                  <a:pt x="4358809" y="179070"/>
                  <a:pt x="4358809" y="200025"/>
                </a:cubicBezTo>
                <a:lnTo>
                  <a:pt x="4358809" y="219075"/>
                </a:lnTo>
                <a:lnTo>
                  <a:pt x="4282609" y="219075"/>
                </a:lnTo>
                <a:cubicBezTo>
                  <a:pt x="4259749" y="219075"/>
                  <a:pt x="4238794" y="232410"/>
                  <a:pt x="4230222" y="254318"/>
                </a:cubicBezTo>
                <a:lnTo>
                  <a:pt x="4168309" y="400050"/>
                </a:lnTo>
                <a:cubicBezTo>
                  <a:pt x="4136877" y="400050"/>
                  <a:pt x="4111159" y="425768"/>
                  <a:pt x="4111159" y="457200"/>
                </a:cubicBezTo>
                <a:lnTo>
                  <a:pt x="4111159" y="609600"/>
                </a:lnTo>
                <a:cubicBezTo>
                  <a:pt x="4111159" y="630555"/>
                  <a:pt x="4128304" y="647700"/>
                  <a:pt x="4149259" y="647700"/>
                </a:cubicBezTo>
                <a:lnTo>
                  <a:pt x="4168309" y="647700"/>
                </a:lnTo>
                <a:lnTo>
                  <a:pt x="4168309" y="714375"/>
                </a:lnTo>
                <a:cubicBezTo>
                  <a:pt x="4168309" y="735330"/>
                  <a:pt x="4185454" y="752475"/>
                  <a:pt x="4206409" y="752475"/>
                </a:cubicBezTo>
                <a:lnTo>
                  <a:pt x="4225459" y="752475"/>
                </a:lnTo>
                <a:cubicBezTo>
                  <a:pt x="4246414" y="752475"/>
                  <a:pt x="4263559" y="735330"/>
                  <a:pt x="4263559" y="714375"/>
                </a:cubicBezTo>
                <a:lnTo>
                  <a:pt x="4263559" y="647700"/>
                </a:lnTo>
                <a:lnTo>
                  <a:pt x="4606459" y="647700"/>
                </a:lnTo>
                <a:lnTo>
                  <a:pt x="4606459" y="714375"/>
                </a:lnTo>
                <a:cubicBezTo>
                  <a:pt x="4606459" y="735330"/>
                  <a:pt x="4623604" y="752475"/>
                  <a:pt x="4644559" y="752475"/>
                </a:cubicBezTo>
                <a:lnTo>
                  <a:pt x="4663609" y="752475"/>
                </a:lnTo>
                <a:cubicBezTo>
                  <a:pt x="4684564" y="752475"/>
                  <a:pt x="4701709" y="735330"/>
                  <a:pt x="4701709" y="714375"/>
                </a:cubicBezTo>
                <a:lnTo>
                  <a:pt x="4701709" y="647700"/>
                </a:lnTo>
                <a:lnTo>
                  <a:pt x="4720759" y="647700"/>
                </a:lnTo>
                <a:cubicBezTo>
                  <a:pt x="4741714" y="647700"/>
                  <a:pt x="4758859" y="630555"/>
                  <a:pt x="4758859" y="609600"/>
                </a:cubicBezTo>
                <a:lnTo>
                  <a:pt x="4758859" y="457200"/>
                </a:lnTo>
                <a:cubicBezTo>
                  <a:pt x="4758859" y="425768"/>
                  <a:pt x="4733142" y="400050"/>
                  <a:pt x="4701709" y="400050"/>
                </a:cubicBezTo>
                <a:lnTo>
                  <a:pt x="4639797" y="254318"/>
                </a:lnTo>
                <a:cubicBezTo>
                  <a:pt x="4631224" y="232410"/>
                  <a:pt x="4610269" y="219075"/>
                  <a:pt x="4587409" y="219075"/>
                </a:cubicBezTo>
                <a:lnTo>
                  <a:pt x="4511209" y="219075"/>
                </a:lnTo>
                <a:lnTo>
                  <a:pt x="4511209" y="200025"/>
                </a:lnTo>
                <a:cubicBezTo>
                  <a:pt x="4511209" y="179070"/>
                  <a:pt x="4494064" y="161925"/>
                  <a:pt x="4473109" y="161925"/>
                </a:cubicBezTo>
                <a:close/>
                <a:moveTo>
                  <a:pt x="3594574" y="161925"/>
                </a:moveTo>
                <a:cubicBezTo>
                  <a:pt x="3573619" y="161925"/>
                  <a:pt x="3556474" y="179070"/>
                  <a:pt x="3556474" y="200025"/>
                </a:cubicBezTo>
                <a:lnTo>
                  <a:pt x="3556474" y="219075"/>
                </a:lnTo>
                <a:lnTo>
                  <a:pt x="3480274" y="219075"/>
                </a:lnTo>
                <a:cubicBezTo>
                  <a:pt x="3457414" y="219075"/>
                  <a:pt x="3436459" y="232410"/>
                  <a:pt x="3427887" y="254318"/>
                </a:cubicBezTo>
                <a:lnTo>
                  <a:pt x="3365974" y="400050"/>
                </a:lnTo>
                <a:cubicBezTo>
                  <a:pt x="3334542" y="400050"/>
                  <a:pt x="3308825" y="425768"/>
                  <a:pt x="3308825" y="457200"/>
                </a:cubicBezTo>
                <a:lnTo>
                  <a:pt x="3308825" y="609600"/>
                </a:lnTo>
                <a:cubicBezTo>
                  <a:pt x="3308825" y="630555"/>
                  <a:pt x="3325969" y="647700"/>
                  <a:pt x="3346924" y="647700"/>
                </a:cubicBezTo>
                <a:lnTo>
                  <a:pt x="3365974" y="647700"/>
                </a:lnTo>
                <a:lnTo>
                  <a:pt x="3365974" y="714375"/>
                </a:lnTo>
                <a:cubicBezTo>
                  <a:pt x="3365974" y="735330"/>
                  <a:pt x="3383119" y="752475"/>
                  <a:pt x="3404074" y="752475"/>
                </a:cubicBezTo>
                <a:lnTo>
                  <a:pt x="3423124" y="752475"/>
                </a:lnTo>
                <a:cubicBezTo>
                  <a:pt x="3444079" y="752475"/>
                  <a:pt x="3461224" y="735330"/>
                  <a:pt x="3461224" y="714375"/>
                </a:cubicBezTo>
                <a:lnTo>
                  <a:pt x="3461224" y="647700"/>
                </a:lnTo>
                <a:lnTo>
                  <a:pt x="3804124" y="647700"/>
                </a:lnTo>
                <a:lnTo>
                  <a:pt x="3804124" y="714375"/>
                </a:lnTo>
                <a:cubicBezTo>
                  <a:pt x="3804124" y="735330"/>
                  <a:pt x="3821269" y="752475"/>
                  <a:pt x="3842224" y="752475"/>
                </a:cubicBezTo>
                <a:lnTo>
                  <a:pt x="3861274" y="752475"/>
                </a:lnTo>
                <a:cubicBezTo>
                  <a:pt x="3882229" y="752475"/>
                  <a:pt x="3899374" y="735330"/>
                  <a:pt x="3899374" y="714375"/>
                </a:cubicBezTo>
                <a:lnTo>
                  <a:pt x="3899374" y="647700"/>
                </a:lnTo>
                <a:lnTo>
                  <a:pt x="3918424" y="647700"/>
                </a:lnTo>
                <a:cubicBezTo>
                  <a:pt x="3939379" y="647700"/>
                  <a:pt x="3956524" y="630555"/>
                  <a:pt x="3956524" y="609600"/>
                </a:cubicBezTo>
                <a:lnTo>
                  <a:pt x="3956524" y="457200"/>
                </a:lnTo>
                <a:cubicBezTo>
                  <a:pt x="3956524" y="425768"/>
                  <a:pt x="3930807" y="400050"/>
                  <a:pt x="3899374" y="400050"/>
                </a:cubicBezTo>
                <a:lnTo>
                  <a:pt x="3837462" y="254318"/>
                </a:lnTo>
                <a:cubicBezTo>
                  <a:pt x="3828889" y="232410"/>
                  <a:pt x="3807934" y="219075"/>
                  <a:pt x="3785074" y="219075"/>
                </a:cubicBezTo>
                <a:lnTo>
                  <a:pt x="3708874" y="219075"/>
                </a:lnTo>
                <a:lnTo>
                  <a:pt x="3708874" y="200025"/>
                </a:lnTo>
                <a:cubicBezTo>
                  <a:pt x="3708874" y="179070"/>
                  <a:pt x="3691729" y="161925"/>
                  <a:pt x="3670774" y="161925"/>
                </a:cubicBezTo>
                <a:close/>
                <a:moveTo>
                  <a:pt x="2792240" y="161925"/>
                </a:moveTo>
                <a:cubicBezTo>
                  <a:pt x="2771285" y="161925"/>
                  <a:pt x="2754140" y="179070"/>
                  <a:pt x="2754140" y="200025"/>
                </a:cubicBezTo>
                <a:lnTo>
                  <a:pt x="2754140" y="219075"/>
                </a:lnTo>
                <a:lnTo>
                  <a:pt x="2677940" y="219075"/>
                </a:lnTo>
                <a:cubicBezTo>
                  <a:pt x="2655080" y="219075"/>
                  <a:pt x="2634125" y="232410"/>
                  <a:pt x="2625553" y="254318"/>
                </a:cubicBezTo>
                <a:lnTo>
                  <a:pt x="2563640" y="400050"/>
                </a:lnTo>
                <a:cubicBezTo>
                  <a:pt x="2532208" y="400050"/>
                  <a:pt x="2506490" y="425768"/>
                  <a:pt x="2506490" y="457200"/>
                </a:cubicBezTo>
                <a:lnTo>
                  <a:pt x="2506490" y="609600"/>
                </a:lnTo>
                <a:cubicBezTo>
                  <a:pt x="2506490" y="630555"/>
                  <a:pt x="2523635" y="647700"/>
                  <a:pt x="2544590" y="647700"/>
                </a:cubicBezTo>
                <a:lnTo>
                  <a:pt x="2563640" y="647700"/>
                </a:lnTo>
                <a:lnTo>
                  <a:pt x="2563640" y="714375"/>
                </a:lnTo>
                <a:cubicBezTo>
                  <a:pt x="2563640" y="735330"/>
                  <a:pt x="2580785" y="752475"/>
                  <a:pt x="2601739" y="752475"/>
                </a:cubicBezTo>
                <a:lnTo>
                  <a:pt x="2620790" y="752475"/>
                </a:lnTo>
                <a:cubicBezTo>
                  <a:pt x="2641745" y="752475"/>
                  <a:pt x="2658890" y="735330"/>
                  <a:pt x="2658890" y="714375"/>
                </a:cubicBezTo>
                <a:lnTo>
                  <a:pt x="2658890" y="647700"/>
                </a:lnTo>
                <a:lnTo>
                  <a:pt x="3001790" y="647700"/>
                </a:lnTo>
                <a:lnTo>
                  <a:pt x="3001790" y="714375"/>
                </a:lnTo>
                <a:cubicBezTo>
                  <a:pt x="3001790" y="735330"/>
                  <a:pt x="3018935" y="752475"/>
                  <a:pt x="3039890" y="752475"/>
                </a:cubicBezTo>
                <a:lnTo>
                  <a:pt x="3058939" y="752475"/>
                </a:lnTo>
                <a:cubicBezTo>
                  <a:pt x="3079895" y="752475"/>
                  <a:pt x="3097040" y="735330"/>
                  <a:pt x="3097040" y="714375"/>
                </a:cubicBezTo>
                <a:lnTo>
                  <a:pt x="3097040" y="647700"/>
                </a:lnTo>
                <a:lnTo>
                  <a:pt x="3116090" y="647700"/>
                </a:lnTo>
                <a:cubicBezTo>
                  <a:pt x="3137044" y="647700"/>
                  <a:pt x="3154190" y="630555"/>
                  <a:pt x="3154190" y="609600"/>
                </a:cubicBezTo>
                <a:lnTo>
                  <a:pt x="3154190" y="457200"/>
                </a:lnTo>
                <a:cubicBezTo>
                  <a:pt x="3154190" y="425768"/>
                  <a:pt x="3128473" y="400050"/>
                  <a:pt x="3097040" y="400050"/>
                </a:cubicBezTo>
                <a:lnTo>
                  <a:pt x="3035128" y="254318"/>
                </a:lnTo>
                <a:cubicBezTo>
                  <a:pt x="3026555" y="232410"/>
                  <a:pt x="3005600" y="219075"/>
                  <a:pt x="2982740" y="219075"/>
                </a:cubicBezTo>
                <a:lnTo>
                  <a:pt x="2906540" y="219075"/>
                </a:lnTo>
                <a:lnTo>
                  <a:pt x="2906540" y="200025"/>
                </a:lnTo>
                <a:cubicBezTo>
                  <a:pt x="2906540" y="179070"/>
                  <a:pt x="2889394" y="161925"/>
                  <a:pt x="2868440" y="161925"/>
                </a:cubicBezTo>
                <a:close/>
                <a:moveTo>
                  <a:pt x="1989905" y="161925"/>
                </a:moveTo>
                <a:cubicBezTo>
                  <a:pt x="1968950" y="161925"/>
                  <a:pt x="1951805" y="179070"/>
                  <a:pt x="1951805" y="200025"/>
                </a:cubicBezTo>
                <a:lnTo>
                  <a:pt x="1951805" y="219075"/>
                </a:lnTo>
                <a:lnTo>
                  <a:pt x="1875605" y="219075"/>
                </a:lnTo>
                <a:cubicBezTo>
                  <a:pt x="1852745" y="219075"/>
                  <a:pt x="1831790" y="232410"/>
                  <a:pt x="1823217" y="254318"/>
                </a:cubicBezTo>
                <a:lnTo>
                  <a:pt x="1761305" y="400050"/>
                </a:lnTo>
                <a:cubicBezTo>
                  <a:pt x="1729873" y="400050"/>
                  <a:pt x="1704155" y="425768"/>
                  <a:pt x="1704155" y="457200"/>
                </a:cubicBezTo>
                <a:lnTo>
                  <a:pt x="1704155" y="609600"/>
                </a:lnTo>
                <a:cubicBezTo>
                  <a:pt x="1704155" y="630555"/>
                  <a:pt x="1721299" y="647700"/>
                  <a:pt x="1742255" y="647700"/>
                </a:cubicBezTo>
                <a:lnTo>
                  <a:pt x="1761305" y="647700"/>
                </a:lnTo>
                <a:lnTo>
                  <a:pt x="1761305" y="714375"/>
                </a:lnTo>
                <a:cubicBezTo>
                  <a:pt x="1761305" y="735330"/>
                  <a:pt x="1778450" y="752475"/>
                  <a:pt x="1799405" y="752475"/>
                </a:cubicBezTo>
                <a:lnTo>
                  <a:pt x="1818455" y="752475"/>
                </a:lnTo>
                <a:cubicBezTo>
                  <a:pt x="1839410" y="752475"/>
                  <a:pt x="1856555" y="735330"/>
                  <a:pt x="1856555" y="714375"/>
                </a:cubicBezTo>
                <a:lnTo>
                  <a:pt x="1856555" y="647700"/>
                </a:lnTo>
                <a:lnTo>
                  <a:pt x="2199455" y="647700"/>
                </a:lnTo>
                <a:lnTo>
                  <a:pt x="2199455" y="714375"/>
                </a:lnTo>
                <a:cubicBezTo>
                  <a:pt x="2199455" y="735330"/>
                  <a:pt x="2216600" y="752475"/>
                  <a:pt x="2237555" y="752475"/>
                </a:cubicBezTo>
                <a:lnTo>
                  <a:pt x="2256605" y="752475"/>
                </a:lnTo>
                <a:cubicBezTo>
                  <a:pt x="2277560" y="752475"/>
                  <a:pt x="2294705" y="735330"/>
                  <a:pt x="2294705" y="714375"/>
                </a:cubicBezTo>
                <a:lnTo>
                  <a:pt x="2294705" y="647700"/>
                </a:lnTo>
                <a:lnTo>
                  <a:pt x="2313755" y="647700"/>
                </a:lnTo>
                <a:cubicBezTo>
                  <a:pt x="2334710" y="647700"/>
                  <a:pt x="2351855" y="630555"/>
                  <a:pt x="2351855" y="609600"/>
                </a:cubicBezTo>
                <a:lnTo>
                  <a:pt x="2351855" y="457200"/>
                </a:lnTo>
                <a:cubicBezTo>
                  <a:pt x="2351855" y="425768"/>
                  <a:pt x="2326138" y="400050"/>
                  <a:pt x="2294705" y="400050"/>
                </a:cubicBezTo>
                <a:lnTo>
                  <a:pt x="2232793" y="254318"/>
                </a:lnTo>
                <a:cubicBezTo>
                  <a:pt x="2224220" y="232410"/>
                  <a:pt x="2203265" y="219075"/>
                  <a:pt x="2180405" y="219075"/>
                </a:cubicBezTo>
                <a:lnTo>
                  <a:pt x="2104205" y="219075"/>
                </a:lnTo>
                <a:lnTo>
                  <a:pt x="2104205" y="200025"/>
                </a:lnTo>
                <a:cubicBezTo>
                  <a:pt x="2104205" y="179070"/>
                  <a:pt x="2087060" y="161925"/>
                  <a:pt x="2066105" y="161925"/>
                </a:cubicBezTo>
                <a:close/>
                <a:moveTo>
                  <a:pt x="1187570" y="161925"/>
                </a:moveTo>
                <a:cubicBezTo>
                  <a:pt x="1166615" y="161925"/>
                  <a:pt x="1149470" y="179070"/>
                  <a:pt x="1149470" y="200025"/>
                </a:cubicBezTo>
                <a:lnTo>
                  <a:pt x="1149470" y="219075"/>
                </a:lnTo>
                <a:lnTo>
                  <a:pt x="1073270" y="219075"/>
                </a:lnTo>
                <a:cubicBezTo>
                  <a:pt x="1050410" y="219075"/>
                  <a:pt x="1029455" y="232410"/>
                  <a:pt x="1020883" y="254318"/>
                </a:cubicBezTo>
                <a:lnTo>
                  <a:pt x="958970" y="400050"/>
                </a:lnTo>
                <a:cubicBezTo>
                  <a:pt x="927538" y="400050"/>
                  <a:pt x="901820" y="425768"/>
                  <a:pt x="901820" y="457200"/>
                </a:cubicBezTo>
                <a:lnTo>
                  <a:pt x="901820" y="609600"/>
                </a:lnTo>
                <a:cubicBezTo>
                  <a:pt x="901820" y="630555"/>
                  <a:pt x="918965" y="647700"/>
                  <a:pt x="939920" y="647700"/>
                </a:cubicBezTo>
                <a:lnTo>
                  <a:pt x="958970" y="647700"/>
                </a:lnTo>
                <a:lnTo>
                  <a:pt x="958970" y="714375"/>
                </a:lnTo>
                <a:cubicBezTo>
                  <a:pt x="958970" y="735330"/>
                  <a:pt x="976115" y="752475"/>
                  <a:pt x="997070" y="752475"/>
                </a:cubicBezTo>
                <a:lnTo>
                  <a:pt x="1016120" y="752475"/>
                </a:lnTo>
                <a:cubicBezTo>
                  <a:pt x="1037075" y="752475"/>
                  <a:pt x="1054220" y="735330"/>
                  <a:pt x="1054220" y="714375"/>
                </a:cubicBezTo>
                <a:lnTo>
                  <a:pt x="1054220" y="647700"/>
                </a:lnTo>
                <a:lnTo>
                  <a:pt x="1397120" y="647700"/>
                </a:lnTo>
                <a:lnTo>
                  <a:pt x="1397120" y="714375"/>
                </a:lnTo>
                <a:cubicBezTo>
                  <a:pt x="1397120" y="735330"/>
                  <a:pt x="1414265" y="752475"/>
                  <a:pt x="1435220" y="752475"/>
                </a:cubicBezTo>
                <a:lnTo>
                  <a:pt x="1454270" y="752475"/>
                </a:lnTo>
                <a:cubicBezTo>
                  <a:pt x="1475225" y="752475"/>
                  <a:pt x="1492370" y="735330"/>
                  <a:pt x="1492370" y="714375"/>
                </a:cubicBezTo>
                <a:lnTo>
                  <a:pt x="1492370" y="647700"/>
                </a:lnTo>
                <a:lnTo>
                  <a:pt x="1511419" y="647700"/>
                </a:lnTo>
                <a:cubicBezTo>
                  <a:pt x="1532375" y="647700"/>
                  <a:pt x="1549520" y="630555"/>
                  <a:pt x="1549520" y="609600"/>
                </a:cubicBezTo>
                <a:lnTo>
                  <a:pt x="1549520" y="457200"/>
                </a:lnTo>
                <a:cubicBezTo>
                  <a:pt x="1549520" y="425768"/>
                  <a:pt x="1523803" y="400050"/>
                  <a:pt x="1492370" y="400050"/>
                </a:cubicBezTo>
                <a:lnTo>
                  <a:pt x="1430458" y="254318"/>
                </a:lnTo>
                <a:cubicBezTo>
                  <a:pt x="1421885" y="232410"/>
                  <a:pt x="1400930" y="219075"/>
                  <a:pt x="1378070" y="219075"/>
                </a:cubicBezTo>
                <a:lnTo>
                  <a:pt x="1301870" y="219075"/>
                </a:lnTo>
                <a:lnTo>
                  <a:pt x="1301870" y="200025"/>
                </a:lnTo>
                <a:cubicBezTo>
                  <a:pt x="1301870" y="179070"/>
                  <a:pt x="1284725" y="161925"/>
                  <a:pt x="1263770" y="161925"/>
                </a:cubicBezTo>
                <a:close/>
                <a:moveTo>
                  <a:pt x="385235" y="161925"/>
                </a:moveTo>
                <a:cubicBezTo>
                  <a:pt x="364280" y="161925"/>
                  <a:pt x="347135" y="179070"/>
                  <a:pt x="347135" y="200025"/>
                </a:cubicBezTo>
                <a:lnTo>
                  <a:pt x="347135" y="219075"/>
                </a:lnTo>
                <a:lnTo>
                  <a:pt x="270935" y="219075"/>
                </a:lnTo>
                <a:cubicBezTo>
                  <a:pt x="248075" y="219075"/>
                  <a:pt x="227120" y="232410"/>
                  <a:pt x="218548" y="254318"/>
                </a:cubicBezTo>
                <a:lnTo>
                  <a:pt x="156635" y="400050"/>
                </a:lnTo>
                <a:cubicBezTo>
                  <a:pt x="125203" y="400050"/>
                  <a:pt x="99485" y="425768"/>
                  <a:pt x="99485" y="457200"/>
                </a:cubicBezTo>
                <a:lnTo>
                  <a:pt x="99485" y="609600"/>
                </a:lnTo>
                <a:cubicBezTo>
                  <a:pt x="99485" y="630555"/>
                  <a:pt x="116630" y="647700"/>
                  <a:pt x="137585" y="647700"/>
                </a:cubicBezTo>
                <a:lnTo>
                  <a:pt x="156635" y="647700"/>
                </a:lnTo>
                <a:lnTo>
                  <a:pt x="156635" y="714375"/>
                </a:lnTo>
                <a:cubicBezTo>
                  <a:pt x="156635" y="735330"/>
                  <a:pt x="173780" y="752475"/>
                  <a:pt x="194735" y="752475"/>
                </a:cubicBezTo>
                <a:lnTo>
                  <a:pt x="213785" y="752475"/>
                </a:lnTo>
                <a:cubicBezTo>
                  <a:pt x="234740" y="752475"/>
                  <a:pt x="251885" y="735330"/>
                  <a:pt x="251885" y="714375"/>
                </a:cubicBezTo>
                <a:lnTo>
                  <a:pt x="251885" y="647700"/>
                </a:lnTo>
                <a:lnTo>
                  <a:pt x="594785" y="647700"/>
                </a:lnTo>
                <a:lnTo>
                  <a:pt x="594785" y="714375"/>
                </a:lnTo>
                <a:cubicBezTo>
                  <a:pt x="594785" y="735330"/>
                  <a:pt x="611930" y="752475"/>
                  <a:pt x="632885" y="752475"/>
                </a:cubicBezTo>
                <a:lnTo>
                  <a:pt x="651935" y="752475"/>
                </a:lnTo>
                <a:cubicBezTo>
                  <a:pt x="672890" y="752475"/>
                  <a:pt x="690035" y="735330"/>
                  <a:pt x="690035" y="714375"/>
                </a:cubicBezTo>
                <a:lnTo>
                  <a:pt x="690035" y="647700"/>
                </a:lnTo>
                <a:lnTo>
                  <a:pt x="709085" y="647700"/>
                </a:lnTo>
                <a:cubicBezTo>
                  <a:pt x="730040" y="647700"/>
                  <a:pt x="747185" y="630555"/>
                  <a:pt x="747185" y="609600"/>
                </a:cubicBezTo>
                <a:lnTo>
                  <a:pt x="747185" y="457200"/>
                </a:lnTo>
                <a:cubicBezTo>
                  <a:pt x="747185" y="425768"/>
                  <a:pt x="721468" y="400050"/>
                  <a:pt x="690035" y="400050"/>
                </a:cubicBezTo>
                <a:lnTo>
                  <a:pt x="628123" y="254318"/>
                </a:lnTo>
                <a:cubicBezTo>
                  <a:pt x="619550" y="232410"/>
                  <a:pt x="598595" y="219075"/>
                  <a:pt x="575735" y="219075"/>
                </a:cubicBezTo>
                <a:lnTo>
                  <a:pt x="499535" y="219075"/>
                </a:lnTo>
                <a:lnTo>
                  <a:pt x="499535" y="200025"/>
                </a:lnTo>
                <a:cubicBezTo>
                  <a:pt x="499535" y="179070"/>
                  <a:pt x="482390" y="161925"/>
                  <a:pt x="461435" y="161925"/>
                </a:cubicBezTo>
                <a:close/>
                <a:moveTo>
                  <a:pt x="0" y="0"/>
                </a:moveTo>
                <a:lnTo>
                  <a:pt x="8832849" y="0"/>
                </a:lnTo>
                <a:lnTo>
                  <a:pt x="8832849" y="990600"/>
                </a:lnTo>
                <a:lnTo>
                  <a:pt x="0" y="990600"/>
                </a:lnTo>
                <a:close/>
              </a:path>
            </a:pathLst>
          </a:cu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 useBgFill="1">
        <p:nvSpPr>
          <p:cNvPr id="34" name="Freeform: Shape 33" descr="Taxi with solid fill">
            <a:extLst>
              <a:ext uri="{FF2B5EF4-FFF2-40B4-BE49-F238E27FC236}">
                <a16:creationId xmlns:a16="http://schemas.microsoft.com/office/drawing/2014/main" id="{707D4441-6DA6-EB9E-A725-F6026CC0A277}"/>
              </a:ext>
            </a:extLst>
          </p:cNvPr>
          <p:cNvSpPr/>
          <p:nvPr/>
        </p:nvSpPr>
        <p:spPr>
          <a:xfrm>
            <a:off x="2063748" y="2279650"/>
            <a:ext cx="8832849" cy="990600"/>
          </a:xfrm>
          <a:custGeom>
            <a:avLst/>
            <a:gdLst>
              <a:gd name="connsiteX0" fmla="*/ 7834848 w 8832849"/>
              <a:gd name="connsiteY0" fmla="*/ 457200 h 990600"/>
              <a:gd name="connsiteX1" fmla="*/ 7891998 w 8832849"/>
              <a:gd name="connsiteY1" fmla="*/ 457200 h 990600"/>
              <a:gd name="connsiteX2" fmla="*/ 7911048 w 8832849"/>
              <a:gd name="connsiteY2" fmla="*/ 476250 h 990600"/>
              <a:gd name="connsiteX3" fmla="*/ 7911048 w 8832849"/>
              <a:gd name="connsiteY3" fmla="*/ 495300 h 990600"/>
              <a:gd name="connsiteX4" fmla="*/ 7891998 w 8832849"/>
              <a:gd name="connsiteY4" fmla="*/ 514350 h 990600"/>
              <a:gd name="connsiteX5" fmla="*/ 7834848 w 8832849"/>
              <a:gd name="connsiteY5" fmla="*/ 514350 h 990600"/>
              <a:gd name="connsiteX6" fmla="*/ 7815798 w 8832849"/>
              <a:gd name="connsiteY6" fmla="*/ 495300 h 990600"/>
              <a:gd name="connsiteX7" fmla="*/ 7815798 w 8832849"/>
              <a:gd name="connsiteY7" fmla="*/ 476250 h 990600"/>
              <a:gd name="connsiteX8" fmla="*/ 7834848 w 8832849"/>
              <a:gd name="connsiteY8" fmla="*/ 457200 h 990600"/>
              <a:gd name="connsiteX9" fmla="*/ 7396698 w 8832849"/>
              <a:gd name="connsiteY9" fmla="*/ 457200 h 990600"/>
              <a:gd name="connsiteX10" fmla="*/ 7453848 w 8832849"/>
              <a:gd name="connsiteY10" fmla="*/ 457200 h 990600"/>
              <a:gd name="connsiteX11" fmla="*/ 7472898 w 8832849"/>
              <a:gd name="connsiteY11" fmla="*/ 476250 h 990600"/>
              <a:gd name="connsiteX12" fmla="*/ 7472898 w 8832849"/>
              <a:gd name="connsiteY12" fmla="*/ 495300 h 990600"/>
              <a:gd name="connsiteX13" fmla="*/ 7453848 w 8832849"/>
              <a:gd name="connsiteY13" fmla="*/ 514350 h 990600"/>
              <a:gd name="connsiteX14" fmla="*/ 7396698 w 8832849"/>
              <a:gd name="connsiteY14" fmla="*/ 514350 h 990600"/>
              <a:gd name="connsiteX15" fmla="*/ 7377648 w 8832849"/>
              <a:gd name="connsiteY15" fmla="*/ 495300 h 990600"/>
              <a:gd name="connsiteX16" fmla="*/ 7377648 w 8832849"/>
              <a:gd name="connsiteY16" fmla="*/ 476250 h 990600"/>
              <a:gd name="connsiteX17" fmla="*/ 7396698 w 8832849"/>
              <a:gd name="connsiteY17" fmla="*/ 457200 h 990600"/>
              <a:gd name="connsiteX18" fmla="*/ 7032514 w 8832849"/>
              <a:gd name="connsiteY18" fmla="*/ 457200 h 990600"/>
              <a:gd name="connsiteX19" fmla="*/ 7089664 w 8832849"/>
              <a:gd name="connsiteY19" fmla="*/ 457200 h 990600"/>
              <a:gd name="connsiteX20" fmla="*/ 7108714 w 8832849"/>
              <a:gd name="connsiteY20" fmla="*/ 476250 h 990600"/>
              <a:gd name="connsiteX21" fmla="*/ 7108714 w 8832849"/>
              <a:gd name="connsiteY21" fmla="*/ 495300 h 990600"/>
              <a:gd name="connsiteX22" fmla="*/ 7089664 w 8832849"/>
              <a:gd name="connsiteY22" fmla="*/ 514350 h 990600"/>
              <a:gd name="connsiteX23" fmla="*/ 7032514 w 8832849"/>
              <a:gd name="connsiteY23" fmla="*/ 514350 h 990600"/>
              <a:gd name="connsiteX24" fmla="*/ 7013464 w 8832849"/>
              <a:gd name="connsiteY24" fmla="*/ 495300 h 990600"/>
              <a:gd name="connsiteX25" fmla="*/ 7013464 w 8832849"/>
              <a:gd name="connsiteY25" fmla="*/ 476250 h 990600"/>
              <a:gd name="connsiteX26" fmla="*/ 7032514 w 8832849"/>
              <a:gd name="connsiteY26" fmla="*/ 457200 h 990600"/>
              <a:gd name="connsiteX27" fmla="*/ 6594364 w 8832849"/>
              <a:gd name="connsiteY27" fmla="*/ 457200 h 990600"/>
              <a:gd name="connsiteX28" fmla="*/ 6651514 w 8832849"/>
              <a:gd name="connsiteY28" fmla="*/ 457200 h 990600"/>
              <a:gd name="connsiteX29" fmla="*/ 6670564 w 8832849"/>
              <a:gd name="connsiteY29" fmla="*/ 476250 h 990600"/>
              <a:gd name="connsiteX30" fmla="*/ 6670564 w 8832849"/>
              <a:gd name="connsiteY30" fmla="*/ 495300 h 990600"/>
              <a:gd name="connsiteX31" fmla="*/ 6651514 w 8832849"/>
              <a:gd name="connsiteY31" fmla="*/ 514350 h 990600"/>
              <a:gd name="connsiteX32" fmla="*/ 6594364 w 8832849"/>
              <a:gd name="connsiteY32" fmla="*/ 514350 h 990600"/>
              <a:gd name="connsiteX33" fmla="*/ 6575314 w 8832849"/>
              <a:gd name="connsiteY33" fmla="*/ 495300 h 990600"/>
              <a:gd name="connsiteX34" fmla="*/ 6575314 w 8832849"/>
              <a:gd name="connsiteY34" fmla="*/ 476250 h 990600"/>
              <a:gd name="connsiteX35" fmla="*/ 6594364 w 8832849"/>
              <a:gd name="connsiteY35" fmla="*/ 457200 h 990600"/>
              <a:gd name="connsiteX36" fmla="*/ 6230179 w 8832849"/>
              <a:gd name="connsiteY36" fmla="*/ 457200 h 990600"/>
              <a:gd name="connsiteX37" fmla="*/ 6287329 w 8832849"/>
              <a:gd name="connsiteY37" fmla="*/ 457200 h 990600"/>
              <a:gd name="connsiteX38" fmla="*/ 6306379 w 8832849"/>
              <a:gd name="connsiteY38" fmla="*/ 476250 h 990600"/>
              <a:gd name="connsiteX39" fmla="*/ 6306379 w 8832849"/>
              <a:gd name="connsiteY39" fmla="*/ 495300 h 990600"/>
              <a:gd name="connsiteX40" fmla="*/ 6287329 w 8832849"/>
              <a:gd name="connsiteY40" fmla="*/ 514350 h 990600"/>
              <a:gd name="connsiteX41" fmla="*/ 6230179 w 8832849"/>
              <a:gd name="connsiteY41" fmla="*/ 514350 h 990600"/>
              <a:gd name="connsiteX42" fmla="*/ 6211129 w 8832849"/>
              <a:gd name="connsiteY42" fmla="*/ 495300 h 990600"/>
              <a:gd name="connsiteX43" fmla="*/ 6211129 w 8832849"/>
              <a:gd name="connsiteY43" fmla="*/ 476250 h 990600"/>
              <a:gd name="connsiteX44" fmla="*/ 6230179 w 8832849"/>
              <a:gd name="connsiteY44" fmla="*/ 457200 h 990600"/>
              <a:gd name="connsiteX45" fmla="*/ 5792029 w 8832849"/>
              <a:gd name="connsiteY45" fmla="*/ 457200 h 990600"/>
              <a:gd name="connsiteX46" fmla="*/ 5849179 w 8832849"/>
              <a:gd name="connsiteY46" fmla="*/ 457200 h 990600"/>
              <a:gd name="connsiteX47" fmla="*/ 5868229 w 8832849"/>
              <a:gd name="connsiteY47" fmla="*/ 476250 h 990600"/>
              <a:gd name="connsiteX48" fmla="*/ 5868229 w 8832849"/>
              <a:gd name="connsiteY48" fmla="*/ 495300 h 990600"/>
              <a:gd name="connsiteX49" fmla="*/ 5849179 w 8832849"/>
              <a:gd name="connsiteY49" fmla="*/ 514350 h 990600"/>
              <a:gd name="connsiteX50" fmla="*/ 5792029 w 8832849"/>
              <a:gd name="connsiteY50" fmla="*/ 514350 h 990600"/>
              <a:gd name="connsiteX51" fmla="*/ 5772979 w 8832849"/>
              <a:gd name="connsiteY51" fmla="*/ 495300 h 990600"/>
              <a:gd name="connsiteX52" fmla="*/ 5772979 w 8832849"/>
              <a:gd name="connsiteY52" fmla="*/ 476250 h 990600"/>
              <a:gd name="connsiteX53" fmla="*/ 5792029 w 8832849"/>
              <a:gd name="connsiteY53" fmla="*/ 457200 h 990600"/>
              <a:gd name="connsiteX54" fmla="*/ 5427844 w 8832849"/>
              <a:gd name="connsiteY54" fmla="*/ 457200 h 990600"/>
              <a:gd name="connsiteX55" fmla="*/ 5484994 w 8832849"/>
              <a:gd name="connsiteY55" fmla="*/ 457200 h 990600"/>
              <a:gd name="connsiteX56" fmla="*/ 5504044 w 8832849"/>
              <a:gd name="connsiteY56" fmla="*/ 476250 h 990600"/>
              <a:gd name="connsiteX57" fmla="*/ 5504044 w 8832849"/>
              <a:gd name="connsiteY57" fmla="*/ 495300 h 990600"/>
              <a:gd name="connsiteX58" fmla="*/ 5484994 w 8832849"/>
              <a:gd name="connsiteY58" fmla="*/ 514350 h 990600"/>
              <a:gd name="connsiteX59" fmla="*/ 5427844 w 8832849"/>
              <a:gd name="connsiteY59" fmla="*/ 514350 h 990600"/>
              <a:gd name="connsiteX60" fmla="*/ 5408794 w 8832849"/>
              <a:gd name="connsiteY60" fmla="*/ 495300 h 990600"/>
              <a:gd name="connsiteX61" fmla="*/ 5408794 w 8832849"/>
              <a:gd name="connsiteY61" fmla="*/ 476250 h 990600"/>
              <a:gd name="connsiteX62" fmla="*/ 5427844 w 8832849"/>
              <a:gd name="connsiteY62" fmla="*/ 457200 h 990600"/>
              <a:gd name="connsiteX63" fmla="*/ 4989694 w 8832849"/>
              <a:gd name="connsiteY63" fmla="*/ 457200 h 990600"/>
              <a:gd name="connsiteX64" fmla="*/ 5046844 w 8832849"/>
              <a:gd name="connsiteY64" fmla="*/ 457200 h 990600"/>
              <a:gd name="connsiteX65" fmla="*/ 5065894 w 8832849"/>
              <a:gd name="connsiteY65" fmla="*/ 476250 h 990600"/>
              <a:gd name="connsiteX66" fmla="*/ 5065894 w 8832849"/>
              <a:gd name="connsiteY66" fmla="*/ 495300 h 990600"/>
              <a:gd name="connsiteX67" fmla="*/ 5046844 w 8832849"/>
              <a:gd name="connsiteY67" fmla="*/ 514350 h 990600"/>
              <a:gd name="connsiteX68" fmla="*/ 4989694 w 8832849"/>
              <a:gd name="connsiteY68" fmla="*/ 514350 h 990600"/>
              <a:gd name="connsiteX69" fmla="*/ 4970644 w 8832849"/>
              <a:gd name="connsiteY69" fmla="*/ 495300 h 990600"/>
              <a:gd name="connsiteX70" fmla="*/ 4970644 w 8832849"/>
              <a:gd name="connsiteY70" fmla="*/ 476250 h 990600"/>
              <a:gd name="connsiteX71" fmla="*/ 4989694 w 8832849"/>
              <a:gd name="connsiteY71" fmla="*/ 457200 h 990600"/>
              <a:gd name="connsiteX72" fmla="*/ 4625509 w 8832849"/>
              <a:gd name="connsiteY72" fmla="*/ 457200 h 990600"/>
              <a:gd name="connsiteX73" fmla="*/ 4682659 w 8832849"/>
              <a:gd name="connsiteY73" fmla="*/ 457200 h 990600"/>
              <a:gd name="connsiteX74" fmla="*/ 4701709 w 8832849"/>
              <a:gd name="connsiteY74" fmla="*/ 476250 h 990600"/>
              <a:gd name="connsiteX75" fmla="*/ 4701709 w 8832849"/>
              <a:gd name="connsiteY75" fmla="*/ 495300 h 990600"/>
              <a:gd name="connsiteX76" fmla="*/ 4682659 w 8832849"/>
              <a:gd name="connsiteY76" fmla="*/ 514350 h 990600"/>
              <a:gd name="connsiteX77" fmla="*/ 4625509 w 8832849"/>
              <a:gd name="connsiteY77" fmla="*/ 514350 h 990600"/>
              <a:gd name="connsiteX78" fmla="*/ 4606459 w 8832849"/>
              <a:gd name="connsiteY78" fmla="*/ 495300 h 990600"/>
              <a:gd name="connsiteX79" fmla="*/ 4606459 w 8832849"/>
              <a:gd name="connsiteY79" fmla="*/ 476250 h 990600"/>
              <a:gd name="connsiteX80" fmla="*/ 4625509 w 8832849"/>
              <a:gd name="connsiteY80" fmla="*/ 457200 h 990600"/>
              <a:gd name="connsiteX81" fmla="*/ 4187359 w 8832849"/>
              <a:gd name="connsiteY81" fmla="*/ 457200 h 990600"/>
              <a:gd name="connsiteX82" fmla="*/ 4244509 w 8832849"/>
              <a:gd name="connsiteY82" fmla="*/ 457200 h 990600"/>
              <a:gd name="connsiteX83" fmla="*/ 4263559 w 8832849"/>
              <a:gd name="connsiteY83" fmla="*/ 476250 h 990600"/>
              <a:gd name="connsiteX84" fmla="*/ 4263559 w 8832849"/>
              <a:gd name="connsiteY84" fmla="*/ 495300 h 990600"/>
              <a:gd name="connsiteX85" fmla="*/ 4244509 w 8832849"/>
              <a:gd name="connsiteY85" fmla="*/ 514350 h 990600"/>
              <a:gd name="connsiteX86" fmla="*/ 4187359 w 8832849"/>
              <a:gd name="connsiteY86" fmla="*/ 514350 h 990600"/>
              <a:gd name="connsiteX87" fmla="*/ 4168309 w 8832849"/>
              <a:gd name="connsiteY87" fmla="*/ 495300 h 990600"/>
              <a:gd name="connsiteX88" fmla="*/ 4168309 w 8832849"/>
              <a:gd name="connsiteY88" fmla="*/ 476250 h 990600"/>
              <a:gd name="connsiteX89" fmla="*/ 4187359 w 8832849"/>
              <a:gd name="connsiteY89" fmla="*/ 457200 h 990600"/>
              <a:gd name="connsiteX90" fmla="*/ 3823174 w 8832849"/>
              <a:gd name="connsiteY90" fmla="*/ 457200 h 990600"/>
              <a:gd name="connsiteX91" fmla="*/ 3880324 w 8832849"/>
              <a:gd name="connsiteY91" fmla="*/ 457200 h 990600"/>
              <a:gd name="connsiteX92" fmla="*/ 3899374 w 8832849"/>
              <a:gd name="connsiteY92" fmla="*/ 476250 h 990600"/>
              <a:gd name="connsiteX93" fmla="*/ 3899374 w 8832849"/>
              <a:gd name="connsiteY93" fmla="*/ 495300 h 990600"/>
              <a:gd name="connsiteX94" fmla="*/ 3880324 w 8832849"/>
              <a:gd name="connsiteY94" fmla="*/ 514350 h 990600"/>
              <a:gd name="connsiteX95" fmla="*/ 3823174 w 8832849"/>
              <a:gd name="connsiteY95" fmla="*/ 514350 h 990600"/>
              <a:gd name="connsiteX96" fmla="*/ 3804124 w 8832849"/>
              <a:gd name="connsiteY96" fmla="*/ 495300 h 990600"/>
              <a:gd name="connsiteX97" fmla="*/ 3804124 w 8832849"/>
              <a:gd name="connsiteY97" fmla="*/ 476250 h 990600"/>
              <a:gd name="connsiteX98" fmla="*/ 3823174 w 8832849"/>
              <a:gd name="connsiteY98" fmla="*/ 457200 h 990600"/>
              <a:gd name="connsiteX99" fmla="*/ 3385024 w 8832849"/>
              <a:gd name="connsiteY99" fmla="*/ 457200 h 990600"/>
              <a:gd name="connsiteX100" fmla="*/ 3442174 w 8832849"/>
              <a:gd name="connsiteY100" fmla="*/ 457200 h 990600"/>
              <a:gd name="connsiteX101" fmla="*/ 3461224 w 8832849"/>
              <a:gd name="connsiteY101" fmla="*/ 476250 h 990600"/>
              <a:gd name="connsiteX102" fmla="*/ 3461224 w 8832849"/>
              <a:gd name="connsiteY102" fmla="*/ 495300 h 990600"/>
              <a:gd name="connsiteX103" fmla="*/ 3442174 w 8832849"/>
              <a:gd name="connsiteY103" fmla="*/ 514350 h 990600"/>
              <a:gd name="connsiteX104" fmla="*/ 3385024 w 8832849"/>
              <a:gd name="connsiteY104" fmla="*/ 514350 h 990600"/>
              <a:gd name="connsiteX105" fmla="*/ 3365974 w 8832849"/>
              <a:gd name="connsiteY105" fmla="*/ 495300 h 990600"/>
              <a:gd name="connsiteX106" fmla="*/ 3365974 w 8832849"/>
              <a:gd name="connsiteY106" fmla="*/ 476250 h 990600"/>
              <a:gd name="connsiteX107" fmla="*/ 3385024 w 8832849"/>
              <a:gd name="connsiteY107" fmla="*/ 457200 h 990600"/>
              <a:gd name="connsiteX108" fmla="*/ 3020840 w 8832849"/>
              <a:gd name="connsiteY108" fmla="*/ 457200 h 990600"/>
              <a:gd name="connsiteX109" fmla="*/ 3077990 w 8832849"/>
              <a:gd name="connsiteY109" fmla="*/ 457200 h 990600"/>
              <a:gd name="connsiteX110" fmla="*/ 3097040 w 8832849"/>
              <a:gd name="connsiteY110" fmla="*/ 476250 h 990600"/>
              <a:gd name="connsiteX111" fmla="*/ 3097040 w 8832849"/>
              <a:gd name="connsiteY111" fmla="*/ 495300 h 990600"/>
              <a:gd name="connsiteX112" fmla="*/ 3077990 w 8832849"/>
              <a:gd name="connsiteY112" fmla="*/ 514350 h 990600"/>
              <a:gd name="connsiteX113" fmla="*/ 3020840 w 8832849"/>
              <a:gd name="connsiteY113" fmla="*/ 514350 h 990600"/>
              <a:gd name="connsiteX114" fmla="*/ 3001790 w 8832849"/>
              <a:gd name="connsiteY114" fmla="*/ 495300 h 990600"/>
              <a:gd name="connsiteX115" fmla="*/ 3001790 w 8832849"/>
              <a:gd name="connsiteY115" fmla="*/ 476250 h 990600"/>
              <a:gd name="connsiteX116" fmla="*/ 3020840 w 8832849"/>
              <a:gd name="connsiteY116" fmla="*/ 457200 h 990600"/>
              <a:gd name="connsiteX117" fmla="*/ 2582690 w 8832849"/>
              <a:gd name="connsiteY117" fmla="*/ 457200 h 990600"/>
              <a:gd name="connsiteX118" fmla="*/ 2639839 w 8832849"/>
              <a:gd name="connsiteY118" fmla="*/ 457200 h 990600"/>
              <a:gd name="connsiteX119" fmla="*/ 2658890 w 8832849"/>
              <a:gd name="connsiteY119" fmla="*/ 476250 h 990600"/>
              <a:gd name="connsiteX120" fmla="*/ 2658890 w 8832849"/>
              <a:gd name="connsiteY120" fmla="*/ 495300 h 990600"/>
              <a:gd name="connsiteX121" fmla="*/ 2639839 w 8832849"/>
              <a:gd name="connsiteY121" fmla="*/ 514350 h 990600"/>
              <a:gd name="connsiteX122" fmla="*/ 2582690 w 8832849"/>
              <a:gd name="connsiteY122" fmla="*/ 514350 h 990600"/>
              <a:gd name="connsiteX123" fmla="*/ 2563640 w 8832849"/>
              <a:gd name="connsiteY123" fmla="*/ 495300 h 990600"/>
              <a:gd name="connsiteX124" fmla="*/ 2563640 w 8832849"/>
              <a:gd name="connsiteY124" fmla="*/ 476250 h 990600"/>
              <a:gd name="connsiteX125" fmla="*/ 2582690 w 8832849"/>
              <a:gd name="connsiteY125" fmla="*/ 457200 h 990600"/>
              <a:gd name="connsiteX126" fmla="*/ 2218505 w 8832849"/>
              <a:gd name="connsiteY126" fmla="*/ 457200 h 990600"/>
              <a:gd name="connsiteX127" fmla="*/ 2275655 w 8832849"/>
              <a:gd name="connsiteY127" fmla="*/ 457200 h 990600"/>
              <a:gd name="connsiteX128" fmla="*/ 2294705 w 8832849"/>
              <a:gd name="connsiteY128" fmla="*/ 476250 h 990600"/>
              <a:gd name="connsiteX129" fmla="*/ 2294705 w 8832849"/>
              <a:gd name="connsiteY129" fmla="*/ 495300 h 990600"/>
              <a:gd name="connsiteX130" fmla="*/ 2275655 w 8832849"/>
              <a:gd name="connsiteY130" fmla="*/ 514350 h 990600"/>
              <a:gd name="connsiteX131" fmla="*/ 2218505 w 8832849"/>
              <a:gd name="connsiteY131" fmla="*/ 514350 h 990600"/>
              <a:gd name="connsiteX132" fmla="*/ 2199455 w 8832849"/>
              <a:gd name="connsiteY132" fmla="*/ 495300 h 990600"/>
              <a:gd name="connsiteX133" fmla="*/ 2199455 w 8832849"/>
              <a:gd name="connsiteY133" fmla="*/ 476250 h 990600"/>
              <a:gd name="connsiteX134" fmla="*/ 2218505 w 8832849"/>
              <a:gd name="connsiteY134" fmla="*/ 457200 h 990600"/>
              <a:gd name="connsiteX135" fmla="*/ 1780354 w 8832849"/>
              <a:gd name="connsiteY135" fmla="*/ 457200 h 990600"/>
              <a:gd name="connsiteX136" fmla="*/ 1837505 w 8832849"/>
              <a:gd name="connsiteY136" fmla="*/ 457200 h 990600"/>
              <a:gd name="connsiteX137" fmla="*/ 1856555 w 8832849"/>
              <a:gd name="connsiteY137" fmla="*/ 476250 h 990600"/>
              <a:gd name="connsiteX138" fmla="*/ 1856555 w 8832849"/>
              <a:gd name="connsiteY138" fmla="*/ 495300 h 990600"/>
              <a:gd name="connsiteX139" fmla="*/ 1837505 w 8832849"/>
              <a:gd name="connsiteY139" fmla="*/ 514350 h 990600"/>
              <a:gd name="connsiteX140" fmla="*/ 1780354 w 8832849"/>
              <a:gd name="connsiteY140" fmla="*/ 514350 h 990600"/>
              <a:gd name="connsiteX141" fmla="*/ 1761305 w 8832849"/>
              <a:gd name="connsiteY141" fmla="*/ 495300 h 990600"/>
              <a:gd name="connsiteX142" fmla="*/ 1761305 w 8832849"/>
              <a:gd name="connsiteY142" fmla="*/ 476250 h 990600"/>
              <a:gd name="connsiteX143" fmla="*/ 1780354 w 8832849"/>
              <a:gd name="connsiteY143" fmla="*/ 457200 h 990600"/>
              <a:gd name="connsiteX144" fmla="*/ 1416170 w 8832849"/>
              <a:gd name="connsiteY144" fmla="*/ 457200 h 990600"/>
              <a:gd name="connsiteX145" fmla="*/ 1473320 w 8832849"/>
              <a:gd name="connsiteY145" fmla="*/ 457200 h 990600"/>
              <a:gd name="connsiteX146" fmla="*/ 1492370 w 8832849"/>
              <a:gd name="connsiteY146" fmla="*/ 476250 h 990600"/>
              <a:gd name="connsiteX147" fmla="*/ 1492370 w 8832849"/>
              <a:gd name="connsiteY147" fmla="*/ 495300 h 990600"/>
              <a:gd name="connsiteX148" fmla="*/ 1473320 w 8832849"/>
              <a:gd name="connsiteY148" fmla="*/ 514350 h 990600"/>
              <a:gd name="connsiteX149" fmla="*/ 1416170 w 8832849"/>
              <a:gd name="connsiteY149" fmla="*/ 514350 h 990600"/>
              <a:gd name="connsiteX150" fmla="*/ 1397120 w 8832849"/>
              <a:gd name="connsiteY150" fmla="*/ 495300 h 990600"/>
              <a:gd name="connsiteX151" fmla="*/ 1397120 w 8832849"/>
              <a:gd name="connsiteY151" fmla="*/ 476250 h 990600"/>
              <a:gd name="connsiteX152" fmla="*/ 1416170 w 8832849"/>
              <a:gd name="connsiteY152" fmla="*/ 457200 h 990600"/>
              <a:gd name="connsiteX153" fmla="*/ 978020 w 8832849"/>
              <a:gd name="connsiteY153" fmla="*/ 457200 h 990600"/>
              <a:gd name="connsiteX154" fmla="*/ 1035170 w 8832849"/>
              <a:gd name="connsiteY154" fmla="*/ 457200 h 990600"/>
              <a:gd name="connsiteX155" fmla="*/ 1054220 w 8832849"/>
              <a:gd name="connsiteY155" fmla="*/ 476250 h 990600"/>
              <a:gd name="connsiteX156" fmla="*/ 1054220 w 8832849"/>
              <a:gd name="connsiteY156" fmla="*/ 495300 h 990600"/>
              <a:gd name="connsiteX157" fmla="*/ 1035170 w 8832849"/>
              <a:gd name="connsiteY157" fmla="*/ 514350 h 990600"/>
              <a:gd name="connsiteX158" fmla="*/ 978020 w 8832849"/>
              <a:gd name="connsiteY158" fmla="*/ 514350 h 990600"/>
              <a:gd name="connsiteX159" fmla="*/ 958970 w 8832849"/>
              <a:gd name="connsiteY159" fmla="*/ 495300 h 990600"/>
              <a:gd name="connsiteX160" fmla="*/ 958970 w 8832849"/>
              <a:gd name="connsiteY160" fmla="*/ 476250 h 990600"/>
              <a:gd name="connsiteX161" fmla="*/ 978020 w 8832849"/>
              <a:gd name="connsiteY161" fmla="*/ 457200 h 990600"/>
              <a:gd name="connsiteX162" fmla="*/ 613835 w 8832849"/>
              <a:gd name="connsiteY162" fmla="*/ 457200 h 990600"/>
              <a:gd name="connsiteX163" fmla="*/ 670985 w 8832849"/>
              <a:gd name="connsiteY163" fmla="*/ 457200 h 990600"/>
              <a:gd name="connsiteX164" fmla="*/ 690035 w 8832849"/>
              <a:gd name="connsiteY164" fmla="*/ 476250 h 990600"/>
              <a:gd name="connsiteX165" fmla="*/ 690035 w 8832849"/>
              <a:gd name="connsiteY165" fmla="*/ 495300 h 990600"/>
              <a:gd name="connsiteX166" fmla="*/ 670985 w 8832849"/>
              <a:gd name="connsiteY166" fmla="*/ 514350 h 990600"/>
              <a:gd name="connsiteX167" fmla="*/ 613835 w 8832849"/>
              <a:gd name="connsiteY167" fmla="*/ 514350 h 990600"/>
              <a:gd name="connsiteX168" fmla="*/ 594785 w 8832849"/>
              <a:gd name="connsiteY168" fmla="*/ 495300 h 990600"/>
              <a:gd name="connsiteX169" fmla="*/ 594785 w 8832849"/>
              <a:gd name="connsiteY169" fmla="*/ 476250 h 990600"/>
              <a:gd name="connsiteX170" fmla="*/ 613835 w 8832849"/>
              <a:gd name="connsiteY170" fmla="*/ 457200 h 990600"/>
              <a:gd name="connsiteX171" fmla="*/ 175685 w 8832849"/>
              <a:gd name="connsiteY171" fmla="*/ 457200 h 990600"/>
              <a:gd name="connsiteX172" fmla="*/ 232835 w 8832849"/>
              <a:gd name="connsiteY172" fmla="*/ 457200 h 990600"/>
              <a:gd name="connsiteX173" fmla="*/ 251885 w 8832849"/>
              <a:gd name="connsiteY173" fmla="*/ 476250 h 990600"/>
              <a:gd name="connsiteX174" fmla="*/ 251885 w 8832849"/>
              <a:gd name="connsiteY174" fmla="*/ 495300 h 990600"/>
              <a:gd name="connsiteX175" fmla="*/ 232835 w 8832849"/>
              <a:gd name="connsiteY175" fmla="*/ 514350 h 990600"/>
              <a:gd name="connsiteX176" fmla="*/ 175685 w 8832849"/>
              <a:gd name="connsiteY176" fmla="*/ 514350 h 990600"/>
              <a:gd name="connsiteX177" fmla="*/ 156635 w 8832849"/>
              <a:gd name="connsiteY177" fmla="*/ 495300 h 990600"/>
              <a:gd name="connsiteX178" fmla="*/ 156635 w 8832849"/>
              <a:gd name="connsiteY178" fmla="*/ 476250 h 990600"/>
              <a:gd name="connsiteX179" fmla="*/ 175685 w 8832849"/>
              <a:gd name="connsiteY179" fmla="*/ 457200 h 990600"/>
              <a:gd name="connsiteX180" fmla="*/ 7490996 w 8832849"/>
              <a:gd name="connsiteY180" fmla="*/ 257175 h 990600"/>
              <a:gd name="connsiteX181" fmla="*/ 7795796 w 8832849"/>
              <a:gd name="connsiteY181" fmla="*/ 257175 h 990600"/>
              <a:gd name="connsiteX182" fmla="*/ 7812940 w 8832849"/>
              <a:gd name="connsiteY182" fmla="*/ 268605 h 990600"/>
              <a:gd name="connsiteX183" fmla="*/ 7870091 w 8832849"/>
              <a:gd name="connsiteY183" fmla="*/ 400050 h 990600"/>
              <a:gd name="connsiteX184" fmla="*/ 7418605 w 8832849"/>
              <a:gd name="connsiteY184" fmla="*/ 400050 h 990600"/>
              <a:gd name="connsiteX185" fmla="*/ 7473851 w 8832849"/>
              <a:gd name="connsiteY185" fmla="*/ 268605 h 990600"/>
              <a:gd name="connsiteX186" fmla="*/ 7490996 w 8832849"/>
              <a:gd name="connsiteY186" fmla="*/ 257175 h 990600"/>
              <a:gd name="connsiteX187" fmla="*/ 6688662 w 8832849"/>
              <a:gd name="connsiteY187" fmla="*/ 257175 h 990600"/>
              <a:gd name="connsiteX188" fmla="*/ 6993462 w 8832849"/>
              <a:gd name="connsiteY188" fmla="*/ 257175 h 990600"/>
              <a:gd name="connsiteX189" fmla="*/ 7010606 w 8832849"/>
              <a:gd name="connsiteY189" fmla="*/ 268605 h 990600"/>
              <a:gd name="connsiteX190" fmla="*/ 7067757 w 8832849"/>
              <a:gd name="connsiteY190" fmla="*/ 400050 h 990600"/>
              <a:gd name="connsiteX191" fmla="*/ 6616271 w 8832849"/>
              <a:gd name="connsiteY191" fmla="*/ 400050 h 990600"/>
              <a:gd name="connsiteX192" fmla="*/ 6671517 w 8832849"/>
              <a:gd name="connsiteY192" fmla="*/ 268605 h 990600"/>
              <a:gd name="connsiteX193" fmla="*/ 6688662 w 8832849"/>
              <a:gd name="connsiteY193" fmla="*/ 257175 h 990600"/>
              <a:gd name="connsiteX194" fmla="*/ 5886327 w 8832849"/>
              <a:gd name="connsiteY194" fmla="*/ 257175 h 990600"/>
              <a:gd name="connsiteX195" fmla="*/ 6191127 w 8832849"/>
              <a:gd name="connsiteY195" fmla="*/ 257175 h 990600"/>
              <a:gd name="connsiteX196" fmla="*/ 6208271 w 8832849"/>
              <a:gd name="connsiteY196" fmla="*/ 268605 h 990600"/>
              <a:gd name="connsiteX197" fmla="*/ 6265422 w 8832849"/>
              <a:gd name="connsiteY197" fmla="*/ 400050 h 990600"/>
              <a:gd name="connsiteX198" fmla="*/ 5813936 w 8832849"/>
              <a:gd name="connsiteY198" fmla="*/ 400050 h 990600"/>
              <a:gd name="connsiteX199" fmla="*/ 5869182 w 8832849"/>
              <a:gd name="connsiteY199" fmla="*/ 268605 h 990600"/>
              <a:gd name="connsiteX200" fmla="*/ 5886327 w 8832849"/>
              <a:gd name="connsiteY200" fmla="*/ 257175 h 990600"/>
              <a:gd name="connsiteX201" fmla="*/ 5083992 w 8832849"/>
              <a:gd name="connsiteY201" fmla="*/ 257175 h 990600"/>
              <a:gd name="connsiteX202" fmla="*/ 5388792 w 8832849"/>
              <a:gd name="connsiteY202" fmla="*/ 257175 h 990600"/>
              <a:gd name="connsiteX203" fmla="*/ 5405936 w 8832849"/>
              <a:gd name="connsiteY203" fmla="*/ 268605 h 990600"/>
              <a:gd name="connsiteX204" fmla="*/ 5463087 w 8832849"/>
              <a:gd name="connsiteY204" fmla="*/ 400050 h 990600"/>
              <a:gd name="connsiteX205" fmla="*/ 5011601 w 8832849"/>
              <a:gd name="connsiteY205" fmla="*/ 400050 h 990600"/>
              <a:gd name="connsiteX206" fmla="*/ 5066847 w 8832849"/>
              <a:gd name="connsiteY206" fmla="*/ 268605 h 990600"/>
              <a:gd name="connsiteX207" fmla="*/ 5083992 w 8832849"/>
              <a:gd name="connsiteY207" fmla="*/ 257175 h 990600"/>
              <a:gd name="connsiteX208" fmla="*/ 4281657 w 8832849"/>
              <a:gd name="connsiteY208" fmla="*/ 257175 h 990600"/>
              <a:gd name="connsiteX209" fmla="*/ 4586457 w 8832849"/>
              <a:gd name="connsiteY209" fmla="*/ 257175 h 990600"/>
              <a:gd name="connsiteX210" fmla="*/ 4603601 w 8832849"/>
              <a:gd name="connsiteY210" fmla="*/ 268605 h 990600"/>
              <a:gd name="connsiteX211" fmla="*/ 4660752 w 8832849"/>
              <a:gd name="connsiteY211" fmla="*/ 400050 h 990600"/>
              <a:gd name="connsiteX212" fmla="*/ 4209266 w 8832849"/>
              <a:gd name="connsiteY212" fmla="*/ 400050 h 990600"/>
              <a:gd name="connsiteX213" fmla="*/ 4264512 w 8832849"/>
              <a:gd name="connsiteY213" fmla="*/ 268605 h 990600"/>
              <a:gd name="connsiteX214" fmla="*/ 4281657 w 8832849"/>
              <a:gd name="connsiteY214" fmla="*/ 257175 h 990600"/>
              <a:gd name="connsiteX215" fmla="*/ 3479322 w 8832849"/>
              <a:gd name="connsiteY215" fmla="*/ 257175 h 990600"/>
              <a:gd name="connsiteX216" fmla="*/ 3784122 w 8832849"/>
              <a:gd name="connsiteY216" fmla="*/ 257175 h 990600"/>
              <a:gd name="connsiteX217" fmla="*/ 3801266 w 8832849"/>
              <a:gd name="connsiteY217" fmla="*/ 268605 h 990600"/>
              <a:gd name="connsiteX218" fmla="*/ 3858417 w 8832849"/>
              <a:gd name="connsiteY218" fmla="*/ 400050 h 990600"/>
              <a:gd name="connsiteX219" fmla="*/ 3406931 w 8832849"/>
              <a:gd name="connsiteY219" fmla="*/ 400050 h 990600"/>
              <a:gd name="connsiteX220" fmla="*/ 3462177 w 8832849"/>
              <a:gd name="connsiteY220" fmla="*/ 268605 h 990600"/>
              <a:gd name="connsiteX221" fmla="*/ 3479322 w 8832849"/>
              <a:gd name="connsiteY221" fmla="*/ 257175 h 990600"/>
              <a:gd name="connsiteX222" fmla="*/ 2676988 w 8832849"/>
              <a:gd name="connsiteY222" fmla="*/ 257175 h 990600"/>
              <a:gd name="connsiteX223" fmla="*/ 2981788 w 8832849"/>
              <a:gd name="connsiteY223" fmla="*/ 257175 h 990600"/>
              <a:gd name="connsiteX224" fmla="*/ 2998932 w 8832849"/>
              <a:gd name="connsiteY224" fmla="*/ 268605 h 990600"/>
              <a:gd name="connsiteX225" fmla="*/ 3056083 w 8832849"/>
              <a:gd name="connsiteY225" fmla="*/ 400050 h 990600"/>
              <a:gd name="connsiteX226" fmla="*/ 2604597 w 8832849"/>
              <a:gd name="connsiteY226" fmla="*/ 400050 h 990600"/>
              <a:gd name="connsiteX227" fmla="*/ 2659842 w 8832849"/>
              <a:gd name="connsiteY227" fmla="*/ 268605 h 990600"/>
              <a:gd name="connsiteX228" fmla="*/ 2676988 w 8832849"/>
              <a:gd name="connsiteY228" fmla="*/ 257175 h 990600"/>
              <a:gd name="connsiteX229" fmla="*/ 1874653 w 8832849"/>
              <a:gd name="connsiteY229" fmla="*/ 257175 h 990600"/>
              <a:gd name="connsiteX230" fmla="*/ 2179453 w 8832849"/>
              <a:gd name="connsiteY230" fmla="*/ 257175 h 990600"/>
              <a:gd name="connsiteX231" fmla="*/ 2196597 w 8832849"/>
              <a:gd name="connsiteY231" fmla="*/ 268605 h 990600"/>
              <a:gd name="connsiteX232" fmla="*/ 2253748 w 8832849"/>
              <a:gd name="connsiteY232" fmla="*/ 400050 h 990600"/>
              <a:gd name="connsiteX233" fmla="*/ 1802262 w 8832849"/>
              <a:gd name="connsiteY233" fmla="*/ 400050 h 990600"/>
              <a:gd name="connsiteX234" fmla="*/ 1857508 w 8832849"/>
              <a:gd name="connsiteY234" fmla="*/ 268605 h 990600"/>
              <a:gd name="connsiteX235" fmla="*/ 1874653 w 8832849"/>
              <a:gd name="connsiteY235" fmla="*/ 257175 h 990600"/>
              <a:gd name="connsiteX236" fmla="*/ 1072318 w 8832849"/>
              <a:gd name="connsiteY236" fmla="*/ 257175 h 990600"/>
              <a:gd name="connsiteX237" fmla="*/ 1377117 w 8832849"/>
              <a:gd name="connsiteY237" fmla="*/ 257175 h 990600"/>
              <a:gd name="connsiteX238" fmla="*/ 1394262 w 8832849"/>
              <a:gd name="connsiteY238" fmla="*/ 268605 h 990600"/>
              <a:gd name="connsiteX239" fmla="*/ 1451412 w 8832849"/>
              <a:gd name="connsiteY239" fmla="*/ 400050 h 990600"/>
              <a:gd name="connsiteX240" fmla="*/ 999927 w 8832849"/>
              <a:gd name="connsiteY240" fmla="*/ 400050 h 990600"/>
              <a:gd name="connsiteX241" fmla="*/ 1055173 w 8832849"/>
              <a:gd name="connsiteY241" fmla="*/ 268605 h 990600"/>
              <a:gd name="connsiteX242" fmla="*/ 1072318 w 8832849"/>
              <a:gd name="connsiteY242" fmla="*/ 257175 h 990600"/>
              <a:gd name="connsiteX243" fmla="*/ 269983 w 8832849"/>
              <a:gd name="connsiteY243" fmla="*/ 257175 h 990600"/>
              <a:gd name="connsiteX244" fmla="*/ 574783 w 8832849"/>
              <a:gd name="connsiteY244" fmla="*/ 257175 h 990600"/>
              <a:gd name="connsiteX245" fmla="*/ 591927 w 8832849"/>
              <a:gd name="connsiteY245" fmla="*/ 268605 h 990600"/>
              <a:gd name="connsiteX246" fmla="*/ 649078 w 8832849"/>
              <a:gd name="connsiteY246" fmla="*/ 400050 h 990600"/>
              <a:gd name="connsiteX247" fmla="*/ 197592 w 8832849"/>
              <a:gd name="connsiteY247" fmla="*/ 400050 h 990600"/>
              <a:gd name="connsiteX248" fmla="*/ 252838 w 8832849"/>
              <a:gd name="connsiteY248" fmla="*/ 268605 h 990600"/>
              <a:gd name="connsiteX249" fmla="*/ 269983 w 8832849"/>
              <a:gd name="connsiteY249" fmla="*/ 257175 h 990600"/>
              <a:gd name="connsiteX250" fmla="*/ 7606248 w 8832849"/>
              <a:gd name="connsiteY250" fmla="*/ 161925 h 990600"/>
              <a:gd name="connsiteX251" fmla="*/ 7568148 w 8832849"/>
              <a:gd name="connsiteY251" fmla="*/ 200025 h 990600"/>
              <a:gd name="connsiteX252" fmla="*/ 7568148 w 8832849"/>
              <a:gd name="connsiteY252" fmla="*/ 219075 h 990600"/>
              <a:gd name="connsiteX253" fmla="*/ 7491948 w 8832849"/>
              <a:gd name="connsiteY253" fmla="*/ 219075 h 990600"/>
              <a:gd name="connsiteX254" fmla="*/ 7439561 w 8832849"/>
              <a:gd name="connsiteY254" fmla="*/ 254318 h 990600"/>
              <a:gd name="connsiteX255" fmla="*/ 7377648 w 8832849"/>
              <a:gd name="connsiteY255" fmla="*/ 400050 h 990600"/>
              <a:gd name="connsiteX256" fmla="*/ 7320498 w 8832849"/>
              <a:gd name="connsiteY256" fmla="*/ 457200 h 990600"/>
              <a:gd name="connsiteX257" fmla="*/ 7320498 w 8832849"/>
              <a:gd name="connsiteY257" fmla="*/ 609600 h 990600"/>
              <a:gd name="connsiteX258" fmla="*/ 7358598 w 8832849"/>
              <a:gd name="connsiteY258" fmla="*/ 647700 h 990600"/>
              <a:gd name="connsiteX259" fmla="*/ 7377648 w 8832849"/>
              <a:gd name="connsiteY259" fmla="*/ 647700 h 990600"/>
              <a:gd name="connsiteX260" fmla="*/ 7377648 w 8832849"/>
              <a:gd name="connsiteY260" fmla="*/ 714375 h 990600"/>
              <a:gd name="connsiteX261" fmla="*/ 7415748 w 8832849"/>
              <a:gd name="connsiteY261" fmla="*/ 752475 h 990600"/>
              <a:gd name="connsiteX262" fmla="*/ 7434798 w 8832849"/>
              <a:gd name="connsiteY262" fmla="*/ 752475 h 990600"/>
              <a:gd name="connsiteX263" fmla="*/ 7472898 w 8832849"/>
              <a:gd name="connsiteY263" fmla="*/ 714375 h 990600"/>
              <a:gd name="connsiteX264" fmla="*/ 7472898 w 8832849"/>
              <a:gd name="connsiteY264" fmla="*/ 647700 h 990600"/>
              <a:gd name="connsiteX265" fmla="*/ 7815798 w 8832849"/>
              <a:gd name="connsiteY265" fmla="*/ 647700 h 990600"/>
              <a:gd name="connsiteX266" fmla="*/ 7815798 w 8832849"/>
              <a:gd name="connsiteY266" fmla="*/ 714375 h 990600"/>
              <a:gd name="connsiteX267" fmla="*/ 7853898 w 8832849"/>
              <a:gd name="connsiteY267" fmla="*/ 752475 h 990600"/>
              <a:gd name="connsiteX268" fmla="*/ 7872948 w 8832849"/>
              <a:gd name="connsiteY268" fmla="*/ 752475 h 990600"/>
              <a:gd name="connsiteX269" fmla="*/ 7911048 w 8832849"/>
              <a:gd name="connsiteY269" fmla="*/ 714375 h 990600"/>
              <a:gd name="connsiteX270" fmla="*/ 7911048 w 8832849"/>
              <a:gd name="connsiteY270" fmla="*/ 647700 h 990600"/>
              <a:gd name="connsiteX271" fmla="*/ 7930098 w 8832849"/>
              <a:gd name="connsiteY271" fmla="*/ 647700 h 990600"/>
              <a:gd name="connsiteX272" fmla="*/ 7968198 w 8832849"/>
              <a:gd name="connsiteY272" fmla="*/ 609600 h 990600"/>
              <a:gd name="connsiteX273" fmla="*/ 7968198 w 8832849"/>
              <a:gd name="connsiteY273" fmla="*/ 457200 h 990600"/>
              <a:gd name="connsiteX274" fmla="*/ 7911048 w 8832849"/>
              <a:gd name="connsiteY274" fmla="*/ 400050 h 990600"/>
              <a:gd name="connsiteX275" fmla="*/ 7849136 w 8832849"/>
              <a:gd name="connsiteY275" fmla="*/ 254318 h 990600"/>
              <a:gd name="connsiteX276" fmla="*/ 7796748 w 8832849"/>
              <a:gd name="connsiteY276" fmla="*/ 219075 h 990600"/>
              <a:gd name="connsiteX277" fmla="*/ 7720548 w 8832849"/>
              <a:gd name="connsiteY277" fmla="*/ 219075 h 990600"/>
              <a:gd name="connsiteX278" fmla="*/ 7720548 w 8832849"/>
              <a:gd name="connsiteY278" fmla="*/ 200025 h 990600"/>
              <a:gd name="connsiteX279" fmla="*/ 7682448 w 8832849"/>
              <a:gd name="connsiteY279" fmla="*/ 161925 h 990600"/>
              <a:gd name="connsiteX280" fmla="*/ 6803914 w 8832849"/>
              <a:gd name="connsiteY280" fmla="*/ 161925 h 990600"/>
              <a:gd name="connsiteX281" fmla="*/ 6765814 w 8832849"/>
              <a:gd name="connsiteY281" fmla="*/ 200025 h 990600"/>
              <a:gd name="connsiteX282" fmla="*/ 6765814 w 8832849"/>
              <a:gd name="connsiteY282" fmla="*/ 219075 h 990600"/>
              <a:gd name="connsiteX283" fmla="*/ 6689614 w 8832849"/>
              <a:gd name="connsiteY283" fmla="*/ 219075 h 990600"/>
              <a:gd name="connsiteX284" fmla="*/ 6637227 w 8832849"/>
              <a:gd name="connsiteY284" fmla="*/ 254318 h 990600"/>
              <a:gd name="connsiteX285" fmla="*/ 6575314 w 8832849"/>
              <a:gd name="connsiteY285" fmla="*/ 400050 h 990600"/>
              <a:gd name="connsiteX286" fmla="*/ 6518164 w 8832849"/>
              <a:gd name="connsiteY286" fmla="*/ 457200 h 990600"/>
              <a:gd name="connsiteX287" fmla="*/ 6518164 w 8832849"/>
              <a:gd name="connsiteY287" fmla="*/ 609600 h 990600"/>
              <a:gd name="connsiteX288" fmla="*/ 6556264 w 8832849"/>
              <a:gd name="connsiteY288" fmla="*/ 647700 h 990600"/>
              <a:gd name="connsiteX289" fmla="*/ 6575314 w 8832849"/>
              <a:gd name="connsiteY289" fmla="*/ 647700 h 990600"/>
              <a:gd name="connsiteX290" fmla="*/ 6575314 w 8832849"/>
              <a:gd name="connsiteY290" fmla="*/ 714375 h 990600"/>
              <a:gd name="connsiteX291" fmla="*/ 6613414 w 8832849"/>
              <a:gd name="connsiteY291" fmla="*/ 752475 h 990600"/>
              <a:gd name="connsiteX292" fmla="*/ 6632464 w 8832849"/>
              <a:gd name="connsiteY292" fmla="*/ 752475 h 990600"/>
              <a:gd name="connsiteX293" fmla="*/ 6670564 w 8832849"/>
              <a:gd name="connsiteY293" fmla="*/ 714375 h 990600"/>
              <a:gd name="connsiteX294" fmla="*/ 6670564 w 8832849"/>
              <a:gd name="connsiteY294" fmla="*/ 647700 h 990600"/>
              <a:gd name="connsiteX295" fmla="*/ 7013464 w 8832849"/>
              <a:gd name="connsiteY295" fmla="*/ 647700 h 990600"/>
              <a:gd name="connsiteX296" fmla="*/ 7013464 w 8832849"/>
              <a:gd name="connsiteY296" fmla="*/ 714375 h 990600"/>
              <a:gd name="connsiteX297" fmla="*/ 7051564 w 8832849"/>
              <a:gd name="connsiteY297" fmla="*/ 752475 h 990600"/>
              <a:gd name="connsiteX298" fmla="*/ 7070614 w 8832849"/>
              <a:gd name="connsiteY298" fmla="*/ 752475 h 990600"/>
              <a:gd name="connsiteX299" fmla="*/ 7108714 w 8832849"/>
              <a:gd name="connsiteY299" fmla="*/ 714375 h 990600"/>
              <a:gd name="connsiteX300" fmla="*/ 7108714 w 8832849"/>
              <a:gd name="connsiteY300" fmla="*/ 647700 h 990600"/>
              <a:gd name="connsiteX301" fmla="*/ 7127764 w 8832849"/>
              <a:gd name="connsiteY301" fmla="*/ 647700 h 990600"/>
              <a:gd name="connsiteX302" fmla="*/ 7165864 w 8832849"/>
              <a:gd name="connsiteY302" fmla="*/ 609600 h 990600"/>
              <a:gd name="connsiteX303" fmla="*/ 7165864 w 8832849"/>
              <a:gd name="connsiteY303" fmla="*/ 457200 h 990600"/>
              <a:gd name="connsiteX304" fmla="*/ 7108714 w 8832849"/>
              <a:gd name="connsiteY304" fmla="*/ 400050 h 990600"/>
              <a:gd name="connsiteX305" fmla="*/ 7046802 w 8832849"/>
              <a:gd name="connsiteY305" fmla="*/ 254318 h 990600"/>
              <a:gd name="connsiteX306" fmla="*/ 6994414 w 8832849"/>
              <a:gd name="connsiteY306" fmla="*/ 219075 h 990600"/>
              <a:gd name="connsiteX307" fmla="*/ 6918214 w 8832849"/>
              <a:gd name="connsiteY307" fmla="*/ 219075 h 990600"/>
              <a:gd name="connsiteX308" fmla="*/ 6918214 w 8832849"/>
              <a:gd name="connsiteY308" fmla="*/ 200025 h 990600"/>
              <a:gd name="connsiteX309" fmla="*/ 6880114 w 8832849"/>
              <a:gd name="connsiteY309" fmla="*/ 161925 h 990600"/>
              <a:gd name="connsiteX310" fmla="*/ 6001579 w 8832849"/>
              <a:gd name="connsiteY310" fmla="*/ 161925 h 990600"/>
              <a:gd name="connsiteX311" fmla="*/ 5963479 w 8832849"/>
              <a:gd name="connsiteY311" fmla="*/ 200025 h 990600"/>
              <a:gd name="connsiteX312" fmla="*/ 5963479 w 8832849"/>
              <a:gd name="connsiteY312" fmla="*/ 219075 h 990600"/>
              <a:gd name="connsiteX313" fmla="*/ 5887279 w 8832849"/>
              <a:gd name="connsiteY313" fmla="*/ 219075 h 990600"/>
              <a:gd name="connsiteX314" fmla="*/ 5834892 w 8832849"/>
              <a:gd name="connsiteY314" fmla="*/ 254318 h 990600"/>
              <a:gd name="connsiteX315" fmla="*/ 5772979 w 8832849"/>
              <a:gd name="connsiteY315" fmla="*/ 400050 h 990600"/>
              <a:gd name="connsiteX316" fmla="*/ 5715829 w 8832849"/>
              <a:gd name="connsiteY316" fmla="*/ 457200 h 990600"/>
              <a:gd name="connsiteX317" fmla="*/ 5715829 w 8832849"/>
              <a:gd name="connsiteY317" fmla="*/ 609600 h 990600"/>
              <a:gd name="connsiteX318" fmla="*/ 5753929 w 8832849"/>
              <a:gd name="connsiteY318" fmla="*/ 647700 h 990600"/>
              <a:gd name="connsiteX319" fmla="*/ 5772979 w 8832849"/>
              <a:gd name="connsiteY319" fmla="*/ 647700 h 990600"/>
              <a:gd name="connsiteX320" fmla="*/ 5772979 w 8832849"/>
              <a:gd name="connsiteY320" fmla="*/ 714375 h 990600"/>
              <a:gd name="connsiteX321" fmla="*/ 5811079 w 8832849"/>
              <a:gd name="connsiteY321" fmla="*/ 752475 h 990600"/>
              <a:gd name="connsiteX322" fmla="*/ 5830129 w 8832849"/>
              <a:gd name="connsiteY322" fmla="*/ 752475 h 990600"/>
              <a:gd name="connsiteX323" fmla="*/ 5868229 w 8832849"/>
              <a:gd name="connsiteY323" fmla="*/ 714375 h 990600"/>
              <a:gd name="connsiteX324" fmla="*/ 5868229 w 8832849"/>
              <a:gd name="connsiteY324" fmla="*/ 647700 h 990600"/>
              <a:gd name="connsiteX325" fmla="*/ 6211129 w 8832849"/>
              <a:gd name="connsiteY325" fmla="*/ 647700 h 990600"/>
              <a:gd name="connsiteX326" fmla="*/ 6211129 w 8832849"/>
              <a:gd name="connsiteY326" fmla="*/ 714375 h 990600"/>
              <a:gd name="connsiteX327" fmla="*/ 6249229 w 8832849"/>
              <a:gd name="connsiteY327" fmla="*/ 752475 h 990600"/>
              <a:gd name="connsiteX328" fmla="*/ 6268279 w 8832849"/>
              <a:gd name="connsiteY328" fmla="*/ 752475 h 990600"/>
              <a:gd name="connsiteX329" fmla="*/ 6306379 w 8832849"/>
              <a:gd name="connsiteY329" fmla="*/ 714375 h 990600"/>
              <a:gd name="connsiteX330" fmla="*/ 6306379 w 8832849"/>
              <a:gd name="connsiteY330" fmla="*/ 647700 h 990600"/>
              <a:gd name="connsiteX331" fmla="*/ 6325429 w 8832849"/>
              <a:gd name="connsiteY331" fmla="*/ 647700 h 990600"/>
              <a:gd name="connsiteX332" fmla="*/ 6363529 w 8832849"/>
              <a:gd name="connsiteY332" fmla="*/ 609600 h 990600"/>
              <a:gd name="connsiteX333" fmla="*/ 6363529 w 8832849"/>
              <a:gd name="connsiteY333" fmla="*/ 457200 h 990600"/>
              <a:gd name="connsiteX334" fmla="*/ 6306379 w 8832849"/>
              <a:gd name="connsiteY334" fmla="*/ 400050 h 990600"/>
              <a:gd name="connsiteX335" fmla="*/ 6244467 w 8832849"/>
              <a:gd name="connsiteY335" fmla="*/ 254318 h 990600"/>
              <a:gd name="connsiteX336" fmla="*/ 6192079 w 8832849"/>
              <a:gd name="connsiteY336" fmla="*/ 219075 h 990600"/>
              <a:gd name="connsiteX337" fmla="*/ 6115879 w 8832849"/>
              <a:gd name="connsiteY337" fmla="*/ 219075 h 990600"/>
              <a:gd name="connsiteX338" fmla="*/ 6115879 w 8832849"/>
              <a:gd name="connsiteY338" fmla="*/ 200025 h 990600"/>
              <a:gd name="connsiteX339" fmla="*/ 6077779 w 8832849"/>
              <a:gd name="connsiteY339" fmla="*/ 161925 h 990600"/>
              <a:gd name="connsiteX340" fmla="*/ 5199244 w 8832849"/>
              <a:gd name="connsiteY340" fmla="*/ 161925 h 990600"/>
              <a:gd name="connsiteX341" fmla="*/ 5161144 w 8832849"/>
              <a:gd name="connsiteY341" fmla="*/ 200025 h 990600"/>
              <a:gd name="connsiteX342" fmla="*/ 5161144 w 8832849"/>
              <a:gd name="connsiteY342" fmla="*/ 219075 h 990600"/>
              <a:gd name="connsiteX343" fmla="*/ 5084944 w 8832849"/>
              <a:gd name="connsiteY343" fmla="*/ 219075 h 990600"/>
              <a:gd name="connsiteX344" fmla="*/ 5032557 w 8832849"/>
              <a:gd name="connsiteY344" fmla="*/ 254318 h 990600"/>
              <a:gd name="connsiteX345" fmla="*/ 4970644 w 8832849"/>
              <a:gd name="connsiteY345" fmla="*/ 400050 h 990600"/>
              <a:gd name="connsiteX346" fmla="*/ 4913494 w 8832849"/>
              <a:gd name="connsiteY346" fmla="*/ 457200 h 990600"/>
              <a:gd name="connsiteX347" fmla="*/ 4913494 w 8832849"/>
              <a:gd name="connsiteY347" fmla="*/ 609600 h 990600"/>
              <a:gd name="connsiteX348" fmla="*/ 4951594 w 8832849"/>
              <a:gd name="connsiteY348" fmla="*/ 647700 h 990600"/>
              <a:gd name="connsiteX349" fmla="*/ 4970644 w 8832849"/>
              <a:gd name="connsiteY349" fmla="*/ 647700 h 990600"/>
              <a:gd name="connsiteX350" fmla="*/ 4970644 w 8832849"/>
              <a:gd name="connsiteY350" fmla="*/ 714375 h 990600"/>
              <a:gd name="connsiteX351" fmla="*/ 5008744 w 8832849"/>
              <a:gd name="connsiteY351" fmla="*/ 752475 h 990600"/>
              <a:gd name="connsiteX352" fmla="*/ 5027794 w 8832849"/>
              <a:gd name="connsiteY352" fmla="*/ 752475 h 990600"/>
              <a:gd name="connsiteX353" fmla="*/ 5065894 w 8832849"/>
              <a:gd name="connsiteY353" fmla="*/ 714375 h 990600"/>
              <a:gd name="connsiteX354" fmla="*/ 5065894 w 8832849"/>
              <a:gd name="connsiteY354" fmla="*/ 647700 h 990600"/>
              <a:gd name="connsiteX355" fmla="*/ 5408794 w 8832849"/>
              <a:gd name="connsiteY355" fmla="*/ 647700 h 990600"/>
              <a:gd name="connsiteX356" fmla="*/ 5408794 w 8832849"/>
              <a:gd name="connsiteY356" fmla="*/ 714375 h 990600"/>
              <a:gd name="connsiteX357" fmla="*/ 5446894 w 8832849"/>
              <a:gd name="connsiteY357" fmla="*/ 752475 h 990600"/>
              <a:gd name="connsiteX358" fmla="*/ 5465944 w 8832849"/>
              <a:gd name="connsiteY358" fmla="*/ 752475 h 990600"/>
              <a:gd name="connsiteX359" fmla="*/ 5504044 w 8832849"/>
              <a:gd name="connsiteY359" fmla="*/ 714375 h 990600"/>
              <a:gd name="connsiteX360" fmla="*/ 5504044 w 8832849"/>
              <a:gd name="connsiteY360" fmla="*/ 647700 h 990600"/>
              <a:gd name="connsiteX361" fmla="*/ 5523094 w 8832849"/>
              <a:gd name="connsiteY361" fmla="*/ 647700 h 990600"/>
              <a:gd name="connsiteX362" fmla="*/ 5561194 w 8832849"/>
              <a:gd name="connsiteY362" fmla="*/ 609600 h 990600"/>
              <a:gd name="connsiteX363" fmla="*/ 5561194 w 8832849"/>
              <a:gd name="connsiteY363" fmla="*/ 457200 h 990600"/>
              <a:gd name="connsiteX364" fmla="*/ 5504044 w 8832849"/>
              <a:gd name="connsiteY364" fmla="*/ 400050 h 990600"/>
              <a:gd name="connsiteX365" fmla="*/ 5442132 w 8832849"/>
              <a:gd name="connsiteY365" fmla="*/ 254318 h 990600"/>
              <a:gd name="connsiteX366" fmla="*/ 5389744 w 8832849"/>
              <a:gd name="connsiteY366" fmla="*/ 219075 h 990600"/>
              <a:gd name="connsiteX367" fmla="*/ 5313544 w 8832849"/>
              <a:gd name="connsiteY367" fmla="*/ 219075 h 990600"/>
              <a:gd name="connsiteX368" fmla="*/ 5313544 w 8832849"/>
              <a:gd name="connsiteY368" fmla="*/ 200025 h 990600"/>
              <a:gd name="connsiteX369" fmla="*/ 5275444 w 8832849"/>
              <a:gd name="connsiteY369" fmla="*/ 161925 h 990600"/>
              <a:gd name="connsiteX370" fmla="*/ 4396909 w 8832849"/>
              <a:gd name="connsiteY370" fmla="*/ 161925 h 990600"/>
              <a:gd name="connsiteX371" fmla="*/ 4358809 w 8832849"/>
              <a:gd name="connsiteY371" fmla="*/ 200025 h 990600"/>
              <a:gd name="connsiteX372" fmla="*/ 4358809 w 8832849"/>
              <a:gd name="connsiteY372" fmla="*/ 219075 h 990600"/>
              <a:gd name="connsiteX373" fmla="*/ 4282609 w 8832849"/>
              <a:gd name="connsiteY373" fmla="*/ 219075 h 990600"/>
              <a:gd name="connsiteX374" fmla="*/ 4230222 w 8832849"/>
              <a:gd name="connsiteY374" fmla="*/ 254318 h 990600"/>
              <a:gd name="connsiteX375" fmla="*/ 4168309 w 8832849"/>
              <a:gd name="connsiteY375" fmla="*/ 400050 h 990600"/>
              <a:gd name="connsiteX376" fmla="*/ 4111159 w 8832849"/>
              <a:gd name="connsiteY376" fmla="*/ 457200 h 990600"/>
              <a:gd name="connsiteX377" fmla="*/ 4111159 w 8832849"/>
              <a:gd name="connsiteY377" fmla="*/ 609600 h 990600"/>
              <a:gd name="connsiteX378" fmla="*/ 4149259 w 8832849"/>
              <a:gd name="connsiteY378" fmla="*/ 647700 h 990600"/>
              <a:gd name="connsiteX379" fmla="*/ 4168309 w 8832849"/>
              <a:gd name="connsiteY379" fmla="*/ 647700 h 990600"/>
              <a:gd name="connsiteX380" fmla="*/ 4168309 w 8832849"/>
              <a:gd name="connsiteY380" fmla="*/ 714375 h 990600"/>
              <a:gd name="connsiteX381" fmla="*/ 4206409 w 8832849"/>
              <a:gd name="connsiteY381" fmla="*/ 752475 h 990600"/>
              <a:gd name="connsiteX382" fmla="*/ 4225459 w 8832849"/>
              <a:gd name="connsiteY382" fmla="*/ 752475 h 990600"/>
              <a:gd name="connsiteX383" fmla="*/ 4263559 w 8832849"/>
              <a:gd name="connsiteY383" fmla="*/ 714375 h 990600"/>
              <a:gd name="connsiteX384" fmla="*/ 4263559 w 8832849"/>
              <a:gd name="connsiteY384" fmla="*/ 647700 h 990600"/>
              <a:gd name="connsiteX385" fmla="*/ 4606459 w 8832849"/>
              <a:gd name="connsiteY385" fmla="*/ 647700 h 990600"/>
              <a:gd name="connsiteX386" fmla="*/ 4606459 w 8832849"/>
              <a:gd name="connsiteY386" fmla="*/ 714375 h 990600"/>
              <a:gd name="connsiteX387" fmla="*/ 4644559 w 8832849"/>
              <a:gd name="connsiteY387" fmla="*/ 752475 h 990600"/>
              <a:gd name="connsiteX388" fmla="*/ 4663609 w 8832849"/>
              <a:gd name="connsiteY388" fmla="*/ 752475 h 990600"/>
              <a:gd name="connsiteX389" fmla="*/ 4701709 w 8832849"/>
              <a:gd name="connsiteY389" fmla="*/ 714375 h 990600"/>
              <a:gd name="connsiteX390" fmla="*/ 4701709 w 8832849"/>
              <a:gd name="connsiteY390" fmla="*/ 647700 h 990600"/>
              <a:gd name="connsiteX391" fmla="*/ 4720759 w 8832849"/>
              <a:gd name="connsiteY391" fmla="*/ 647700 h 990600"/>
              <a:gd name="connsiteX392" fmla="*/ 4758859 w 8832849"/>
              <a:gd name="connsiteY392" fmla="*/ 609600 h 990600"/>
              <a:gd name="connsiteX393" fmla="*/ 4758859 w 8832849"/>
              <a:gd name="connsiteY393" fmla="*/ 457200 h 990600"/>
              <a:gd name="connsiteX394" fmla="*/ 4701709 w 8832849"/>
              <a:gd name="connsiteY394" fmla="*/ 400050 h 990600"/>
              <a:gd name="connsiteX395" fmla="*/ 4639797 w 8832849"/>
              <a:gd name="connsiteY395" fmla="*/ 254318 h 990600"/>
              <a:gd name="connsiteX396" fmla="*/ 4587409 w 8832849"/>
              <a:gd name="connsiteY396" fmla="*/ 219075 h 990600"/>
              <a:gd name="connsiteX397" fmla="*/ 4511209 w 8832849"/>
              <a:gd name="connsiteY397" fmla="*/ 219075 h 990600"/>
              <a:gd name="connsiteX398" fmla="*/ 4511209 w 8832849"/>
              <a:gd name="connsiteY398" fmla="*/ 200025 h 990600"/>
              <a:gd name="connsiteX399" fmla="*/ 4473109 w 8832849"/>
              <a:gd name="connsiteY399" fmla="*/ 161925 h 990600"/>
              <a:gd name="connsiteX400" fmla="*/ 3594574 w 8832849"/>
              <a:gd name="connsiteY400" fmla="*/ 161925 h 990600"/>
              <a:gd name="connsiteX401" fmla="*/ 3556474 w 8832849"/>
              <a:gd name="connsiteY401" fmla="*/ 200025 h 990600"/>
              <a:gd name="connsiteX402" fmla="*/ 3556474 w 8832849"/>
              <a:gd name="connsiteY402" fmla="*/ 219075 h 990600"/>
              <a:gd name="connsiteX403" fmla="*/ 3480274 w 8832849"/>
              <a:gd name="connsiteY403" fmla="*/ 219075 h 990600"/>
              <a:gd name="connsiteX404" fmla="*/ 3427887 w 8832849"/>
              <a:gd name="connsiteY404" fmla="*/ 254318 h 990600"/>
              <a:gd name="connsiteX405" fmla="*/ 3365974 w 8832849"/>
              <a:gd name="connsiteY405" fmla="*/ 400050 h 990600"/>
              <a:gd name="connsiteX406" fmla="*/ 3308825 w 8832849"/>
              <a:gd name="connsiteY406" fmla="*/ 457200 h 990600"/>
              <a:gd name="connsiteX407" fmla="*/ 3308825 w 8832849"/>
              <a:gd name="connsiteY407" fmla="*/ 609600 h 990600"/>
              <a:gd name="connsiteX408" fmla="*/ 3346924 w 8832849"/>
              <a:gd name="connsiteY408" fmla="*/ 647700 h 990600"/>
              <a:gd name="connsiteX409" fmla="*/ 3365974 w 8832849"/>
              <a:gd name="connsiteY409" fmla="*/ 647700 h 990600"/>
              <a:gd name="connsiteX410" fmla="*/ 3365974 w 8832849"/>
              <a:gd name="connsiteY410" fmla="*/ 714375 h 990600"/>
              <a:gd name="connsiteX411" fmla="*/ 3404074 w 8832849"/>
              <a:gd name="connsiteY411" fmla="*/ 752475 h 990600"/>
              <a:gd name="connsiteX412" fmla="*/ 3423124 w 8832849"/>
              <a:gd name="connsiteY412" fmla="*/ 752475 h 990600"/>
              <a:gd name="connsiteX413" fmla="*/ 3461224 w 8832849"/>
              <a:gd name="connsiteY413" fmla="*/ 714375 h 990600"/>
              <a:gd name="connsiteX414" fmla="*/ 3461224 w 8832849"/>
              <a:gd name="connsiteY414" fmla="*/ 647700 h 990600"/>
              <a:gd name="connsiteX415" fmla="*/ 3804124 w 8832849"/>
              <a:gd name="connsiteY415" fmla="*/ 647700 h 990600"/>
              <a:gd name="connsiteX416" fmla="*/ 3804124 w 8832849"/>
              <a:gd name="connsiteY416" fmla="*/ 714375 h 990600"/>
              <a:gd name="connsiteX417" fmla="*/ 3842224 w 8832849"/>
              <a:gd name="connsiteY417" fmla="*/ 752475 h 990600"/>
              <a:gd name="connsiteX418" fmla="*/ 3861274 w 8832849"/>
              <a:gd name="connsiteY418" fmla="*/ 752475 h 990600"/>
              <a:gd name="connsiteX419" fmla="*/ 3899374 w 8832849"/>
              <a:gd name="connsiteY419" fmla="*/ 714375 h 990600"/>
              <a:gd name="connsiteX420" fmla="*/ 3899374 w 8832849"/>
              <a:gd name="connsiteY420" fmla="*/ 647700 h 990600"/>
              <a:gd name="connsiteX421" fmla="*/ 3918424 w 8832849"/>
              <a:gd name="connsiteY421" fmla="*/ 647700 h 990600"/>
              <a:gd name="connsiteX422" fmla="*/ 3956524 w 8832849"/>
              <a:gd name="connsiteY422" fmla="*/ 609600 h 990600"/>
              <a:gd name="connsiteX423" fmla="*/ 3956524 w 8832849"/>
              <a:gd name="connsiteY423" fmla="*/ 457200 h 990600"/>
              <a:gd name="connsiteX424" fmla="*/ 3899374 w 8832849"/>
              <a:gd name="connsiteY424" fmla="*/ 400050 h 990600"/>
              <a:gd name="connsiteX425" fmla="*/ 3837462 w 8832849"/>
              <a:gd name="connsiteY425" fmla="*/ 254318 h 990600"/>
              <a:gd name="connsiteX426" fmla="*/ 3785074 w 8832849"/>
              <a:gd name="connsiteY426" fmla="*/ 219075 h 990600"/>
              <a:gd name="connsiteX427" fmla="*/ 3708874 w 8832849"/>
              <a:gd name="connsiteY427" fmla="*/ 219075 h 990600"/>
              <a:gd name="connsiteX428" fmla="*/ 3708874 w 8832849"/>
              <a:gd name="connsiteY428" fmla="*/ 200025 h 990600"/>
              <a:gd name="connsiteX429" fmla="*/ 3670774 w 8832849"/>
              <a:gd name="connsiteY429" fmla="*/ 161925 h 990600"/>
              <a:gd name="connsiteX430" fmla="*/ 2792240 w 8832849"/>
              <a:gd name="connsiteY430" fmla="*/ 161925 h 990600"/>
              <a:gd name="connsiteX431" fmla="*/ 2754140 w 8832849"/>
              <a:gd name="connsiteY431" fmla="*/ 200025 h 990600"/>
              <a:gd name="connsiteX432" fmla="*/ 2754140 w 8832849"/>
              <a:gd name="connsiteY432" fmla="*/ 219075 h 990600"/>
              <a:gd name="connsiteX433" fmla="*/ 2677940 w 8832849"/>
              <a:gd name="connsiteY433" fmla="*/ 219075 h 990600"/>
              <a:gd name="connsiteX434" fmla="*/ 2625553 w 8832849"/>
              <a:gd name="connsiteY434" fmla="*/ 254318 h 990600"/>
              <a:gd name="connsiteX435" fmla="*/ 2563640 w 8832849"/>
              <a:gd name="connsiteY435" fmla="*/ 400050 h 990600"/>
              <a:gd name="connsiteX436" fmla="*/ 2506490 w 8832849"/>
              <a:gd name="connsiteY436" fmla="*/ 457200 h 990600"/>
              <a:gd name="connsiteX437" fmla="*/ 2506490 w 8832849"/>
              <a:gd name="connsiteY437" fmla="*/ 609600 h 990600"/>
              <a:gd name="connsiteX438" fmla="*/ 2544590 w 8832849"/>
              <a:gd name="connsiteY438" fmla="*/ 647700 h 990600"/>
              <a:gd name="connsiteX439" fmla="*/ 2563640 w 8832849"/>
              <a:gd name="connsiteY439" fmla="*/ 647700 h 990600"/>
              <a:gd name="connsiteX440" fmla="*/ 2563640 w 8832849"/>
              <a:gd name="connsiteY440" fmla="*/ 714375 h 990600"/>
              <a:gd name="connsiteX441" fmla="*/ 2601739 w 8832849"/>
              <a:gd name="connsiteY441" fmla="*/ 752475 h 990600"/>
              <a:gd name="connsiteX442" fmla="*/ 2620790 w 8832849"/>
              <a:gd name="connsiteY442" fmla="*/ 752475 h 990600"/>
              <a:gd name="connsiteX443" fmla="*/ 2658890 w 8832849"/>
              <a:gd name="connsiteY443" fmla="*/ 714375 h 990600"/>
              <a:gd name="connsiteX444" fmla="*/ 2658890 w 8832849"/>
              <a:gd name="connsiteY444" fmla="*/ 647700 h 990600"/>
              <a:gd name="connsiteX445" fmla="*/ 3001790 w 8832849"/>
              <a:gd name="connsiteY445" fmla="*/ 647700 h 990600"/>
              <a:gd name="connsiteX446" fmla="*/ 3001790 w 8832849"/>
              <a:gd name="connsiteY446" fmla="*/ 714375 h 990600"/>
              <a:gd name="connsiteX447" fmla="*/ 3039890 w 8832849"/>
              <a:gd name="connsiteY447" fmla="*/ 752475 h 990600"/>
              <a:gd name="connsiteX448" fmla="*/ 3058939 w 8832849"/>
              <a:gd name="connsiteY448" fmla="*/ 752475 h 990600"/>
              <a:gd name="connsiteX449" fmla="*/ 3097040 w 8832849"/>
              <a:gd name="connsiteY449" fmla="*/ 714375 h 990600"/>
              <a:gd name="connsiteX450" fmla="*/ 3097040 w 8832849"/>
              <a:gd name="connsiteY450" fmla="*/ 647700 h 990600"/>
              <a:gd name="connsiteX451" fmla="*/ 3116090 w 8832849"/>
              <a:gd name="connsiteY451" fmla="*/ 647700 h 990600"/>
              <a:gd name="connsiteX452" fmla="*/ 3154190 w 8832849"/>
              <a:gd name="connsiteY452" fmla="*/ 609600 h 990600"/>
              <a:gd name="connsiteX453" fmla="*/ 3154190 w 8832849"/>
              <a:gd name="connsiteY453" fmla="*/ 457200 h 990600"/>
              <a:gd name="connsiteX454" fmla="*/ 3097040 w 8832849"/>
              <a:gd name="connsiteY454" fmla="*/ 400050 h 990600"/>
              <a:gd name="connsiteX455" fmla="*/ 3035128 w 8832849"/>
              <a:gd name="connsiteY455" fmla="*/ 254318 h 990600"/>
              <a:gd name="connsiteX456" fmla="*/ 2982740 w 8832849"/>
              <a:gd name="connsiteY456" fmla="*/ 219075 h 990600"/>
              <a:gd name="connsiteX457" fmla="*/ 2906540 w 8832849"/>
              <a:gd name="connsiteY457" fmla="*/ 219075 h 990600"/>
              <a:gd name="connsiteX458" fmla="*/ 2906540 w 8832849"/>
              <a:gd name="connsiteY458" fmla="*/ 200025 h 990600"/>
              <a:gd name="connsiteX459" fmla="*/ 2868440 w 8832849"/>
              <a:gd name="connsiteY459" fmla="*/ 161925 h 990600"/>
              <a:gd name="connsiteX460" fmla="*/ 1989905 w 8832849"/>
              <a:gd name="connsiteY460" fmla="*/ 161925 h 990600"/>
              <a:gd name="connsiteX461" fmla="*/ 1951805 w 8832849"/>
              <a:gd name="connsiteY461" fmla="*/ 200025 h 990600"/>
              <a:gd name="connsiteX462" fmla="*/ 1951805 w 8832849"/>
              <a:gd name="connsiteY462" fmla="*/ 219075 h 990600"/>
              <a:gd name="connsiteX463" fmla="*/ 1875605 w 8832849"/>
              <a:gd name="connsiteY463" fmla="*/ 219075 h 990600"/>
              <a:gd name="connsiteX464" fmla="*/ 1823217 w 8832849"/>
              <a:gd name="connsiteY464" fmla="*/ 254318 h 990600"/>
              <a:gd name="connsiteX465" fmla="*/ 1761305 w 8832849"/>
              <a:gd name="connsiteY465" fmla="*/ 400050 h 990600"/>
              <a:gd name="connsiteX466" fmla="*/ 1704155 w 8832849"/>
              <a:gd name="connsiteY466" fmla="*/ 457200 h 990600"/>
              <a:gd name="connsiteX467" fmla="*/ 1704155 w 8832849"/>
              <a:gd name="connsiteY467" fmla="*/ 609600 h 990600"/>
              <a:gd name="connsiteX468" fmla="*/ 1742255 w 8832849"/>
              <a:gd name="connsiteY468" fmla="*/ 647700 h 990600"/>
              <a:gd name="connsiteX469" fmla="*/ 1761305 w 8832849"/>
              <a:gd name="connsiteY469" fmla="*/ 647700 h 990600"/>
              <a:gd name="connsiteX470" fmla="*/ 1761305 w 8832849"/>
              <a:gd name="connsiteY470" fmla="*/ 714375 h 990600"/>
              <a:gd name="connsiteX471" fmla="*/ 1799405 w 8832849"/>
              <a:gd name="connsiteY471" fmla="*/ 752475 h 990600"/>
              <a:gd name="connsiteX472" fmla="*/ 1818455 w 8832849"/>
              <a:gd name="connsiteY472" fmla="*/ 752475 h 990600"/>
              <a:gd name="connsiteX473" fmla="*/ 1856555 w 8832849"/>
              <a:gd name="connsiteY473" fmla="*/ 714375 h 990600"/>
              <a:gd name="connsiteX474" fmla="*/ 1856555 w 8832849"/>
              <a:gd name="connsiteY474" fmla="*/ 647700 h 990600"/>
              <a:gd name="connsiteX475" fmla="*/ 2199455 w 8832849"/>
              <a:gd name="connsiteY475" fmla="*/ 647700 h 990600"/>
              <a:gd name="connsiteX476" fmla="*/ 2199455 w 8832849"/>
              <a:gd name="connsiteY476" fmla="*/ 714375 h 990600"/>
              <a:gd name="connsiteX477" fmla="*/ 2237555 w 8832849"/>
              <a:gd name="connsiteY477" fmla="*/ 752475 h 990600"/>
              <a:gd name="connsiteX478" fmla="*/ 2256605 w 8832849"/>
              <a:gd name="connsiteY478" fmla="*/ 752475 h 990600"/>
              <a:gd name="connsiteX479" fmla="*/ 2294705 w 8832849"/>
              <a:gd name="connsiteY479" fmla="*/ 714375 h 990600"/>
              <a:gd name="connsiteX480" fmla="*/ 2294705 w 8832849"/>
              <a:gd name="connsiteY480" fmla="*/ 647700 h 990600"/>
              <a:gd name="connsiteX481" fmla="*/ 2313755 w 8832849"/>
              <a:gd name="connsiteY481" fmla="*/ 647700 h 990600"/>
              <a:gd name="connsiteX482" fmla="*/ 2351855 w 8832849"/>
              <a:gd name="connsiteY482" fmla="*/ 609600 h 990600"/>
              <a:gd name="connsiteX483" fmla="*/ 2351855 w 8832849"/>
              <a:gd name="connsiteY483" fmla="*/ 457200 h 990600"/>
              <a:gd name="connsiteX484" fmla="*/ 2294705 w 8832849"/>
              <a:gd name="connsiteY484" fmla="*/ 400050 h 990600"/>
              <a:gd name="connsiteX485" fmla="*/ 2232793 w 8832849"/>
              <a:gd name="connsiteY485" fmla="*/ 254318 h 990600"/>
              <a:gd name="connsiteX486" fmla="*/ 2180405 w 8832849"/>
              <a:gd name="connsiteY486" fmla="*/ 219075 h 990600"/>
              <a:gd name="connsiteX487" fmla="*/ 2104205 w 8832849"/>
              <a:gd name="connsiteY487" fmla="*/ 219075 h 990600"/>
              <a:gd name="connsiteX488" fmla="*/ 2104205 w 8832849"/>
              <a:gd name="connsiteY488" fmla="*/ 200025 h 990600"/>
              <a:gd name="connsiteX489" fmla="*/ 2066105 w 8832849"/>
              <a:gd name="connsiteY489" fmla="*/ 161925 h 990600"/>
              <a:gd name="connsiteX490" fmla="*/ 1187570 w 8832849"/>
              <a:gd name="connsiteY490" fmla="*/ 161925 h 990600"/>
              <a:gd name="connsiteX491" fmla="*/ 1149470 w 8832849"/>
              <a:gd name="connsiteY491" fmla="*/ 200025 h 990600"/>
              <a:gd name="connsiteX492" fmla="*/ 1149470 w 8832849"/>
              <a:gd name="connsiteY492" fmla="*/ 219075 h 990600"/>
              <a:gd name="connsiteX493" fmla="*/ 1073270 w 8832849"/>
              <a:gd name="connsiteY493" fmla="*/ 219075 h 990600"/>
              <a:gd name="connsiteX494" fmla="*/ 1020883 w 8832849"/>
              <a:gd name="connsiteY494" fmla="*/ 254318 h 990600"/>
              <a:gd name="connsiteX495" fmla="*/ 958970 w 8832849"/>
              <a:gd name="connsiteY495" fmla="*/ 400050 h 990600"/>
              <a:gd name="connsiteX496" fmla="*/ 901820 w 8832849"/>
              <a:gd name="connsiteY496" fmla="*/ 457200 h 990600"/>
              <a:gd name="connsiteX497" fmla="*/ 901820 w 8832849"/>
              <a:gd name="connsiteY497" fmla="*/ 609600 h 990600"/>
              <a:gd name="connsiteX498" fmla="*/ 939920 w 8832849"/>
              <a:gd name="connsiteY498" fmla="*/ 647700 h 990600"/>
              <a:gd name="connsiteX499" fmla="*/ 958970 w 8832849"/>
              <a:gd name="connsiteY499" fmla="*/ 647700 h 990600"/>
              <a:gd name="connsiteX500" fmla="*/ 958970 w 8832849"/>
              <a:gd name="connsiteY500" fmla="*/ 714375 h 990600"/>
              <a:gd name="connsiteX501" fmla="*/ 997070 w 8832849"/>
              <a:gd name="connsiteY501" fmla="*/ 752475 h 990600"/>
              <a:gd name="connsiteX502" fmla="*/ 1016120 w 8832849"/>
              <a:gd name="connsiteY502" fmla="*/ 752475 h 990600"/>
              <a:gd name="connsiteX503" fmla="*/ 1054220 w 8832849"/>
              <a:gd name="connsiteY503" fmla="*/ 714375 h 990600"/>
              <a:gd name="connsiteX504" fmla="*/ 1054220 w 8832849"/>
              <a:gd name="connsiteY504" fmla="*/ 647700 h 990600"/>
              <a:gd name="connsiteX505" fmla="*/ 1397120 w 8832849"/>
              <a:gd name="connsiteY505" fmla="*/ 647700 h 990600"/>
              <a:gd name="connsiteX506" fmla="*/ 1397120 w 8832849"/>
              <a:gd name="connsiteY506" fmla="*/ 714375 h 990600"/>
              <a:gd name="connsiteX507" fmla="*/ 1435220 w 8832849"/>
              <a:gd name="connsiteY507" fmla="*/ 752475 h 990600"/>
              <a:gd name="connsiteX508" fmla="*/ 1454270 w 8832849"/>
              <a:gd name="connsiteY508" fmla="*/ 752475 h 990600"/>
              <a:gd name="connsiteX509" fmla="*/ 1492370 w 8832849"/>
              <a:gd name="connsiteY509" fmla="*/ 714375 h 990600"/>
              <a:gd name="connsiteX510" fmla="*/ 1492370 w 8832849"/>
              <a:gd name="connsiteY510" fmla="*/ 647700 h 990600"/>
              <a:gd name="connsiteX511" fmla="*/ 1511419 w 8832849"/>
              <a:gd name="connsiteY511" fmla="*/ 647700 h 990600"/>
              <a:gd name="connsiteX512" fmla="*/ 1549520 w 8832849"/>
              <a:gd name="connsiteY512" fmla="*/ 609600 h 990600"/>
              <a:gd name="connsiteX513" fmla="*/ 1549520 w 8832849"/>
              <a:gd name="connsiteY513" fmla="*/ 457200 h 990600"/>
              <a:gd name="connsiteX514" fmla="*/ 1492370 w 8832849"/>
              <a:gd name="connsiteY514" fmla="*/ 400050 h 990600"/>
              <a:gd name="connsiteX515" fmla="*/ 1430458 w 8832849"/>
              <a:gd name="connsiteY515" fmla="*/ 254318 h 990600"/>
              <a:gd name="connsiteX516" fmla="*/ 1378070 w 8832849"/>
              <a:gd name="connsiteY516" fmla="*/ 219075 h 990600"/>
              <a:gd name="connsiteX517" fmla="*/ 1301870 w 8832849"/>
              <a:gd name="connsiteY517" fmla="*/ 219075 h 990600"/>
              <a:gd name="connsiteX518" fmla="*/ 1301870 w 8832849"/>
              <a:gd name="connsiteY518" fmla="*/ 200025 h 990600"/>
              <a:gd name="connsiteX519" fmla="*/ 1263770 w 8832849"/>
              <a:gd name="connsiteY519" fmla="*/ 161925 h 990600"/>
              <a:gd name="connsiteX520" fmla="*/ 385235 w 8832849"/>
              <a:gd name="connsiteY520" fmla="*/ 161925 h 990600"/>
              <a:gd name="connsiteX521" fmla="*/ 347135 w 8832849"/>
              <a:gd name="connsiteY521" fmla="*/ 200025 h 990600"/>
              <a:gd name="connsiteX522" fmla="*/ 347135 w 8832849"/>
              <a:gd name="connsiteY522" fmla="*/ 219075 h 990600"/>
              <a:gd name="connsiteX523" fmla="*/ 270935 w 8832849"/>
              <a:gd name="connsiteY523" fmla="*/ 219075 h 990600"/>
              <a:gd name="connsiteX524" fmla="*/ 218548 w 8832849"/>
              <a:gd name="connsiteY524" fmla="*/ 254318 h 990600"/>
              <a:gd name="connsiteX525" fmla="*/ 156635 w 8832849"/>
              <a:gd name="connsiteY525" fmla="*/ 400050 h 990600"/>
              <a:gd name="connsiteX526" fmla="*/ 99485 w 8832849"/>
              <a:gd name="connsiteY526" fmla="*/ 457200 h 990600"/>
              <a:gd name="connsiteX527" fmla="*/ 99485 w 8832849"/>
              <a:gd name="connsiteY527" fmla="*/ 609600 h 990600"/>
              <a:gd name="connsiteX528" fmla="*/ 137585 w 8832849"/>
              <a:gd name="connsiteY528" fmla="*/ 647700 h 990600"/>
              <a:gd name="connsiteX529" fmla="*/ 156635 w 8832849"/>
              <a:gd name="connsiteY529" fmla="*/ 647700 h 990600"/>
              <a:gd name="connsiteX530" fmla="*/ 156635 w 8832849"/>
              <a:gd name="connsiteY530" fmla="*/ 714375 h 990600"/>
              <a:gd name="connsiteX531" fmla="*/ 194735 w 8832849"/>
              <a:gd name="connsiteY531" fmla="*/ 752475 h 990600"/>
              <a:gd name="connsiteX532" fmla="*/ 213785 w 8832849"/>
              <a:gd name="connsiteY532" fmla="*/ 752475 h 990600"/>
              <a:gd name="connsiteX533" fmla="*/ 251885 w 8832849"/>
              <a:gd name="connsiteY533" fmla="*/ 714375 h 990600"/>
              <a:gd name="connsiteX534" fmla="*/ 251885 w 8832849"/>
              <a:gd name="connsiteY534" fmla="*/ 647700 h 990600"/>
              <a:gd name="connsiteX535" fmla="*/ 594785 w 8832849"/>
              <a:gd name="connsiteY535" fmla="*/ 647700 h 990600"/>
              <a:gd name="connsiteX536" fmla="*/ 594785 w 8832849"/>
              <a:gd name="connsiteY536" fmla="*/ 714375 h 990600"/>
              <a:gd name="connsiteX537" fmla="*/ 632885 w 8832849"/>
              <a:gd name="connsiteY537" fmla="*/ 752475 h 990600"/>
              <a:gd name="connsiteX538" fmla="*/ 651935 w 8832849"/>
              <a:gd name="connsiteY538" fmla="*/ 752475 h 990600"/>
              <a:gd name="connsiteX539" fmla="*/ 690035 w 8832849"/>
              <a:gd name="connsiteY539" fmla="*/ 714375 h 990600"/>
              <a:gd name="connsiteX540" fmla="*/ 690035 w 8832849"/>
              <a:gd name="connsiteY540" fmla="*/ 647700 h 990600"/>
              <a:gd name="connsiteX541" fmla="*/ 709085 w 8832849"/>
              <a:gd name="connsiteY541" fmla="*/ 647700 h 990600"/>
              <a:gd name="connsiteX542" fmla="*/ 747185 w 8832849"/>
              <a:gd name="connsiteY542" fmla="*/ 609600 h 990600"/>
              <a:gd name="connsiteX543" fmla="*/ 747185 w 8832849"/>
              <a:gd name="connsiteY543" fmla="*/ 457200 h 990600"/>
              <a:gd name="connsiteX544" fmla="*/ 690035 w 8832849"/>
              <a:gd name="connsiteY544" fmla="*/ 400050 h 990600"/>
              <a:gd name="connsiteX545" fmla="*/ 628123 w 8832849"/>
              <a:gd name="connsiteY545" fmla="*/ 254318 h 990600"/>
              <a:gd name="connsiteX546" fmla="*/ 575735 w 8832849"/>
              <a:gd name="connsiteY546" fmla="*/ 219075 h 990600"/>
              <a:gd name="connsiteX547" fmla="*/ 499535 w 8832849"/>
              <a:gd name="connsiteY547" fmla="*/ 219075 h 990600"/>
              <a:gd name="connsiteX548" fmla="*/ 499535 w 8832849"/>
              <a:gd name="connsiteY548" fmla="*/ 200025 h 990600"/>
              <a:gd name="connsiteX549" fmla="*/ 461435 w 8832849"/>
              <a:gd name="connsiteY549" fmla="*/ 161925 h 990600"/>
              <a:gd name="connsiteX550" fmla="*/ 0 w 8832849"/>
              <a:gd name="connsiteY550" fmla="*/ 0 h 990600"/>
              <a:gd name="connsiteX551" fmla="*/ 8832849 w 8832849"/>
              <a:gd name="connsiteY551" fmla="*/ 0 h 990600"/>
              <a:gd name="connsiteX552" fmla="*/ 8832849 w 8832849"/>
              <a:gd name="connsiteY552" fmla="*/ 990600 h 990600"/>
              <a:gd name="connsiteX553" fmla="*/ 0 w 8832849"/>
              <a:gd name="connsiteY553" fmla="*/ 990600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</a:cxnLst>
            <a:rect l="l" t="t" r="r" b="b"/>
            <a:pathLst>
              <a:path w="8832849" h="990600">
                <a:moveTo>
                  <a:pt x="7834848" y="457200"/>
                </a:moveTo>
                <a:lnTo>
                  <a:pt x="7891998" y="457200"/>
                </a:lnTo>
                <a:cubicBezTo>
                  <a:pt x="7902476" y="457200"/>
                  <a:pt x="7911048" y="465773"/>
                  <a:pt x="7911048" y="476250"/>
                </a:cubicBezTo>
                <a:lnTo>
                  <a:pt x="7911048" y="495300"/>
                </a:lnTo>
                <a:cubicBezTo>
                  <a:pt x="7911048" y="505778"/>
                  <a:pt x="7902476" y="514350"/>
                  <a:pt x="7891998" y="514350"/>
                </a:cubicBezTo>
                <a:lnTo>
                  <a:pt x="7834848" y="514350"/>
                </a:lnTo>
                <a:cubicBezTo>
                  <a:pt x="7824371" y="514350"/>
                  <a:pt x="7815798" y="505778"/>
                  <a:pt x="7815798" y="495300"/>
                </a:cubicBezTo>
                <a:lnTo>
                  <a:pt x="7815798" y="476250"/>
                </a:lnTo>
                <a:cubicBezTo>
                  <a:pt x="7815798" y="465773"/>
                  <a:pt x="7824371" y="457200"/>
                  <a:pt x="7834848" y="457200"/>
                </a:cubicBezTo>
                <a:close/>
                <a:moveTo>
                  <a:pt x="7396698" y="457200"/>
                </a:moveTo>
                <a:lnTo>
                  <a:pt x="7453848" y="457200"/>
                </a:lnTo>
                <a:cubicBezTo>
                  <a:pt x="7464326" y="457200"/>
                  <a:pt x="7472898" y="465773"/>
                  <a:pt x="7472898" y="476250"/>
                </a:cubicBezTo>
                <a:lnTo>
                  <a:pt x="7472898" y="495300"/>
                </a:lnTo>
                <a:cubicBezTo>
                  <a:pt x="7472898" y="505778"/>
                  <a:pt x="7464326" y="514350"/>
                  <a:pt x="7453848" y="514350"/>
                </a:cubicBezTo>
                <a:lnTo>
                  <a:pt x="7396698" y="514350"/>
                </a:lnTo>
                <a:cubicBezTo>
                  <a:pt x="7386221" y="514350"/>
                  <a:pt x="7377648" y="505778"/>
                  <a:pt x="7377648" y="495300"/>
                </a:cubicBezTo>
                <a:lnTo>
                  <a:pt x="7377648" y="476250"/>
                </a:lnTo>
                <a:cubicBezTo>
                  <a:pt x="7377648" y="465773"/>
                  <a:pt x="7386221" y="457200"/>
                  <a:pt x="7396698" y="457200"/>
                </a:cubicBezTo>
                <a:close/>
                <a:moveTo>
                  <a:pt x="7032514" y="457200"/>
                </a:moveTo>
                <a:lnTo>
                  <a:pt x="7089664" y="457200"/>
                </a:lnTo>
                <a:cubicBezTo>
                  <a:pt x="7100142" y="457200"/>
                  <a:pt x="7108714" y="465773"/>
                  <a:pt x="7108714" y="476250"/>
                </a:cubicBezTo>
                <a:lnTo>
                  <a:pt x="7108714" y="495300"/>
                </a:lnTo>
                <a:cubicBezTo>
                  <a:pt x="7108714" y="505778"/>
                  <a:pt x="7100142" y="514350"/>
                  <a:pt x="7089664" y="514350"/>
                </a:cubicBezTo>
                <a:lnTo>
                  <a:pt x="7032514" y="514350"/>
                </a:lnTo>
                <a:cubicBezTo>
                  <a:pt x="7022037" y="514350"/>
                  <a:pt x="7013464" y="505778"/>
                  <a:pt x="7013464" y="495300"/>
                </a:cubicBezTo>
                <a:lnTo>
                  <a:pt x="7013464" y="476250"/>
                </a:lnTo>
                <a:cubicBezTo>
                  <a:pt x="7013464" y="465773"/>
                  <a:pt x="7022037" y="457200"/>
                  <a:pt x="7032514" y="457200"/>
                </a:cubicBezTo>
                <a:close/>
                <a:moveTo>
                  <a:pt x="6594364" y="457200"/>
                </a:moveTo>
                <a:lnTo>
                  <a:pt x="6651514" y="457200"/>
                </a:lnTo>
                <a:cubicBezTo>
                  <a:pt x="6661992" y="457200"/>
                  <a:pt x="6670564" y="465773"/>
                  <a:pt x="6670564" y="476250"/>
                </a:cubicBezTo>
                <a:lnTo>
                  <a:pt x="6670564" y="495300"/>
                </a:lnTo>
                <a:cubicBezTo>
                  <a:pt x="6670564" y="505778"/>
                  <a:pt x="6661992" y="514350"/>
                  <a:pt x="6651514" y="514350"/>
                </a:cubicBezTo>
                <a:lnTo>
                  <a:pt x="6594364" y="514350"/>
                </a:lnTo>
                <a:cubicBezTo>
                  <a:pt x="6583887" y="514350"/>
                  <a:pt x="6575314" y="505778"/>
                  <a:pt x="6575314" y="495300"/>
                </a:cubicBezTo>
                <a:lnTo>
                  <a:pt x="6575314" y="476250"/>
                </a:lnTo>
                <a:cubicBezTo>
                  <a:pt x="6575314" y="465773"/>
                  <a:pt x="6583887" y="457200"/>
                  <a:pt x="6594364" y="457200"/>
                </a:cubicBezTo>
                <a:close/>
                <a:moveTo>
                  <a:pt x="6230179" y="457200"/>
                </a:moveTo>
                <a:lnTo>
                  <a:pt x="6287329" y="457200"/>
                </a:lnTo>
                <a:cubicBezTo>
                  <a:pt x="6297807" y="457200"/>
                  <a:pt x="6306379" y="465773"/>
                  <a:pt x="6306379" y="476250"/>
                </a:cubicBezTo>
                <a:lnTo>
                  <a:pt x="6306379" y="495300"/>
                </a:lnTo>
                <a:cubicBezTo>
                  <a:pt x="6306379" y="505778"/>
                  <a:pt x="6297807" y="514350"/>
                  <a:pt x="6287329" y="514350"/>
                </a:cubicBezTo>
                <a:lnTo>
                  <a:pt x="6230179" y="514350"/>
                </a:lnTo>
                <a:cubicBezTo>
                  <a:pt x="6219702" y="514350"/>
                  <a:pt x="6211129" y="505778"/>
                  <a:pt x="6211129" y="495300"/>
                </a:cubicBezTo>
                <a:lnTo>
                  <a:pt x="6211129" y="476250"/>
                </a:lnTo>
                <a:cubicBezTo>
                  <a:pt x="6211129" y="465773"/>
                  <a:pt x="6219702" y="457200"/>
                  <a:pt x="6230179" y="457200"/>
                </a:cubicBezTo>
                <a:close/>
                <a:moveTo>
                  <a:pt x="5792029" y="457200"/>
                </a:moveTo>
                <a:lnTo>
                  <a:pt x="5849179" y="457200"/>
                </a:lnTo>
                <a:cubicBezTo>
                  <a:pt x="5859657" y="457200"/>
                  <a:pt x="5868229" y="465773"/>
                  <a:pt x="5868229" y="476250"/>
                </a:cubicBezTo>
                <a:lnTo>
                  <a:pt x="5868229" y="495300"/>
                </a:lnTo>
                <a:cubicBezTo>
                  <a:pt x="5868229" y="505778"/>
                  <a:pt x="5859657" y="514350"/>
                  <a:pt x="5849179" y="514350"/>
                </a:cubicBezTo>
                <a:lnTo>
                  <a:pt x="5792029" y="514350"/>
                </a:lnTo>
                <a:cubicBezTo>
                  <a:pt x="5781552" y="514350"/>
                  <a:pt x="5772979" y="505778"/>
                  <a:pt x="5772979" y="495300"/>
                </a:cubicBezTo>
                <a:lnTo>
                  <a:pt x="5772979" y="476250"/>
                </a:lnTo>
                <a:cubicBezTo>
                  <a:pt x="5772979" y="465773"/>
                  <a:pt x="5781552" y="457200"/>
                  <a:pt x="5792029" y="457200"/>
                </a:cubicBezTo>
                <a:close/>
                <a:moveTo>
                  <a:pt x="5427844" y="457200"/>
                </a:moveTo>
                <a:lnTo>
                  <a:pt x="5484994" y="457200"/>
                </a:lnTo>
                <a:cubicBezTo>
                  <a:pt x="5495472" y="457200"/>
                  <a:pt x="5504044" y="465773"/>
                  <a:pt x="5504044" y="476250"/>
                </a:cubicBezTo>
                <a:lnTo>
                  <a:pt x="5504044" y="495300"/>
                </a:lnTo>
                <a:cubicBezTo>
                  <a:pt x="5504044" y="505778"/>
                  <a:pt x="5495472" y="514350"/>
                  <a:pt x="5484994" y="514350"/>
                </a:cubicBezTo>
                <a:lnTo>
                  <a:pt x="5427844" y="514350"/>
                </a:lnTo>
                <a:cubicBezTo>
                  <a:pt x="5417367" y="514350"/>
                  <a:pt x="5408794" y="505778"/>
                  <a:pt x="5408794" y="495300"/>
                </a:cubicBezTo>
                <a:lnTo>
                  <a:pt x="5408794" y="476250"/>
                </a:lnTo>
                <a:cubicBezTo>
                  <a:pt x="5408794" y="465773"/>
                  <a:pt x="5417367" y="457200"/>
                  <a:pt x="5427844" y="457200"/>
                </a:cubicBezTo>
                <a:close/>
                <a:moveTo>
                  <a:pt x="4989694" y="457200"/>
                </a:moveTo>
                <a:lnTo>
                  <a:pt x="5046844" y="457200"/>
                </a:lnTo>
                <a:cubicBezTo>
                  <a:pt x="5057322" y="457200"/>
                  <a:pt x="5065894" y="465773"/>
                  <a:pt x="5065894" y="476250"/>
                </a:cubicBezTo>
                <a:lnTo>
                  <a:pt x="5065894" y="495300"/>
                </a:lnTo>
                <a:cubicBezTo>
                  <a:pt x="5065894" y="505778"/>
                  <a:pt x="5057322" y="514350"/>
                  <a:pt x="5046844" y="514350"/>
                </a:cubicBezTo>
                <a:lnTo>
                  <a:pt x="4989694" y="514350"/>
                </a:lnTo>
                <a:cubicBezTo>
                  <a:pt x="4979217" y="514350"/>
                  <a:pt x="4970644" y="505778"/>
                  <a:pt x="4970644" y="495300"/>
                </a:cubicBezTo>
                <a:lnTo>
                  <a:pt x="4970644" y="476250"/>
                </a:lnTo>
                <a:cubicBezTo>
                  <a:pt x="4970644" y="465773"/>
                  <a:pt x="4979217" y="457200"/>
                  <a:pt x="4989694" y="457200"/>
                </a:cubicBezTo>
                <a:close/>
                <a:moveTo>
                  <a:pt x="4625509" y="457200"/>
                </a:moveTo>
                <a:lnTo>
                  <a:pt x="4682659" y="457200"/>
                </a:lnTo>
                <a:cubicBezTo>
                  <a:pt x="4693137" y="457200"/>
                  <a:pt x="4701709" y="465773"/>
                  <a:pt x="4701709" y="476250"/>
                </a:cubicBezTo>
                <a:lnTo>
                  <a:pt x="4701709" y="495300"/>
                </a:lnTo>
                <a:cubicBezTo>
                  <a:pt x="4701709" y="505778"/>
                  <a:pt x="4693137" y="514350"/>
                  <a:pt x="4682659" y="514350"/>
                </a:cubicBezTo>
                <a:lnTo>
                  <a:pt x="4625509" y="514350"/>
                </a:lnTo>
                <a:cubicBezTo>
                  <a:pt x="4615032" y="514350"/>
                  <a:pt x="4606459" y="505778"/>
                  <a:pt x="4606459" y="495300"/>
                </a:cubicBezTo>
                <a:lnTo>
                  <a:pt x="4606459" y="476250"/>
                </a:lnTo>
                <a:cubicBezTo>
                  <a:pt x="4606459" y="465773"/>
                  <a:pt x="4615032" y="457200"/>
                  <a:pt x="4625509" y="457200"/>
                </a:cubicBezTo>
                <a:close/>
                <a:moveTo>
                  <a:pt x="4187359" y="457200"/>
                </a:moveTo>
                <a:lnTo>
                  <a:pt x="4244509" y="457200"/>
                </a:lnTo>
                <a:cubicBezTo>
                  <a:pt x="4254987" y="457200"/>
                  <a:pt x="4263559" y="465773"/>
                  <a:pt x="4263559" y="476250"/>
                </a:cubicBezTo>
                <a:lnTo>
                  <a:pt x="4263559" y="495300"/>
                </a:lnTo>
                <a:cubicBezTo>
                  <a:pt x="4263559" y="505778"/>
                  <a:pt x="4254987" y="514350"/>
                  <a:pt x="4244509" y="514350"/>
                </a:cubicBezTo>
                <a:lnTo>
                  <a:pt x="4187359" y="514350"/>
                </a:lnTo>
                <a:cubicBezTo>
                  <a:pt x="4176882" y="514350"/>
                  <a:pt x="4168309" y="505778"/>
                  <a:pt x="4168309" y="495300"/>
                </a:cubicBezTo>
                <a:lnTo>
                  <a:pt x="4168309" y="476250"/>
                </a:lnTo>
                <a:cubicBezTo>
                  <a:pt x="4168309" y="465773"/>
                  <a:pt x="4176882" y="457200"/>
                  <a:pt x="4187359" y="457200"/>
                </a:cubicBezTo>
                <a:close/>
                <a:moveTo>
                  <a:pt x="3823174" y="457200"/>
                </a:moveTo>
                <a:lnTo>
                  <a:pt x="3880324" y="457200"/>
                </a:lnTo>
                <a:cubicBezTo>
                  <a:pt x="3890802" y="457200"/>
                  <a:pt x="3899374" y="465773"/>
                  <a:pt x="3899374" y="476250"/>
                </a:cubicBezTo>
                <a:lnTo>
                  <a:pt x="3899374" y="495300"/>
                </a:lnTo>
                <a:cubicBezTo>
                  <a:pt x="3899374" y="505778"/>
                  <a:pt x="3890802" y="514350"/>
                  <a:pt x="3880324" y="514350"/>
                </a:cubicBezTo>
                <a:lnTo>
                  <a:pt x="3823174" y="514350"/>
                </a:lnTo>
                <a:cubicBezTo>
                  <a:pt x="3812697" y="514350"/>
                  <a:pt x="3804124" y="505778"/>
                  <a:pt x="3804124" y="495300"/>
                </a:cubicBezTo>
                <a:lnTo>
                  <a:pt x="3804124" y="476250"/>
                </a:lnTo>
                <a:cubicBezTo>
                  <a:pt x="3804124" y="465773"/>
                  <a:pt x="3812697" y="457200"/>
                  <a:pt x="3823174" y="457200"/>
                </a:cubicBezTo>
                <a:close/>
                <a:moveTo>
                  <a:pt x="3385024" y="457200"/>
                </a:moveTo>
                <a:lnTo>
                  <a:pt x="3442174" y="457200"/>
                </a:lnTo>
                <a:cubicBezTo>
                  <a:pt x="3452652" y="457200"/>
                  <a:pt x="3461224" y="465773"/>
                  <a:pt x="3461224" y="476250"/>
                </a:cubicBezTo>
                <a:lnTo>
                  <a:pt x="3461224" y="495300"/>
                </a:lnTo>
                <a:cubicBezTo>
                  <a:pt x="3461224" y="505778"/>
                  <a:pt x="3452652" y="514350"/>
                  <a:pt x="3442174" y="514350"/>
                </a:cubicBezTo>
                <a:lnTo>
                  <a:pt x="3385024" y="514350"/>
                </a:lnTo>
                <a:cubicBezTo>
                  <a:pt x="3374547" y="514350"/>
                  <a:pt x="3365974" y="505778"/>
                  <a:pt x="3365974" y="495300"/>
                </a:cubicBezTo>
                <a:lnTo>
                  <a:pt x="3365974" y="476250"/>
                </a:lnTo>
                <a:cubicBezTo>
                  <a:pt x="3365974" y="465773"/>
                  <a:pt x="3374547" y="457200"/>
                  <a:pt x="3385024" y="457200"/>
                </a:cubicBezTo>
                <a:close/>
                <a:moveTo>
                  <a:pt x="3020840" y="457200"/>
                </a:moveTo>
                <a:lnTo>
                  <a:pt x="3077990" y="457200"/>
                </a:lnTo>
                <a:cubicBezTo>
                  <a:pt x="3088468" y="457200"/>
                  <a:pt x="3097040" y="465773"/>
                  <a:pt x="3097040" y="476250"/>
                </a:cubicBezTo>
                <a:lnTo>
                  <a:pt x="3097040" y="495300"/>
                </a:lnTo>
                <a:cubicBezTo>
                  <a:pt x="3097040" y="505778"/>
                  <a:pt x="3088468" y="514350"/>
                  <a:pt x="3077990" y="514350"/>
                </a:cubicBezTo>
                <a:lnTo>
                  <a:pt x="3020840" y="514350"/>
                </a:lnTo>
                <a:cubicBezTo>
                  <a:pt x="3010363" y="514350"/>
                  <a:pt x="3001790" y="505778"/>
                  <a:pt x="3001790" y="495300"/>
                </a:cubicBezTo>
                <a:lnTo>
                  <a:pt x="3001790" y="476250"/>
                </a:lnTo>
                <a:cubicBezTo>
                  <a:pt x="3001790" y="465773"/>
                  <a:pt x="3010363" y="457200"/>
                  <a:pt x="3020840" y="457200"/>
                </a:cubicBezTo>
                <a:close/>
                <a:moveTo>
                  <a:pt x="2582690" y="457200"/>
                </a:moveTo>
                <a:lnTo>
                  <a:pt x="2639839" y="457200"/>
                </a:lnTo>
                <a:cubicBezTo>
                  <a:pt x="2650318" y="457200"/>
                  <a:pt x="2658890" y="465773"/>
                  <a:pt x="2658890" y="476250"/>
                </a:cubicBezTo>
                <a:lnTo>
                  <a:pt x="2658890" y="495300"/>
                </a:lnTo>
                <a:cubicBezTo>
                  <a:pt x="2658890" y="505778"/>
                  <a:pt x="2650318" y="514350"/>
                  <a:pt x="2639839" y="514350"/>
                </a:cubicBezTo>
                <a:lnTo>
                  <a:pt x="2582690" y="514350"/>
                </a:lnTo>
                <a:cubicBezTo>
                  <a:pt x="2572213" y="514350"/>
                  <a:pt x="2563640" y="505778"/>
                  <a:pt x="2563640" y="495300"/>
                </a:cubicBezTo>
                <a:lnTo>
                  <a:pt x="2563640" y="476250"/>
                </a:lnTo>
                <a:cubicBezTo>
                  <a:pt x="2563640" y="465773"/>
                  <a:pt x="2572213" y="457200"/>
                  <a:pt x="2582690" y="457200"/>
                </a:cubicBezTo>
                <a:close/>
                <a:moveTo>
                  <a:pt x="2218505" y="457200"/>
                </a:moveTo>
                <a:lnTo>
                  <a:pt x="2275655" y="457200"/>
                </a:lnTo>
                <a:cubicBezTo>
                  <a:pt x="2286133" y="457200"/>
                  <a:pt x="2294705" y="465773"/>
                  <a:pt x="2294705" y="476250"/>
                </a:cubicBezTo>
                <a:lnTo>
                  <a:pt x="2294705" y="495300"/>
                </a:lnTo>
                <a:cubicBezTo>
                  <a:pt x="2294705" y="505778"/>
                  <a:pt x="2286133" y="514350"/>
                  <a:pt x="2275655" y="514350"/>
                </a:cubicBezTo>
                <a:lnTo>
                  <a:pt x="2218505" y="514350"/>
                </a:lnTo>
                <a:cubicBezTo>
                  <a:pt x="2208028" y="514350"/>
                  <a:pt x="2199455" y="505778"/>
                  <a:pt x="2199455" y="495300"/>
                </a:cubicBezTo>
                <a:lnTo>
                  <a:pt x="2199455" y="476250"/>
                </a:lnTo>
                <a:cubicBezTo>
                  <a:pt x="2199455" y="465773"/>
                  <a:pt x="2208028" y="457200"/>
                  <a:pt x="2218505" y="457200"/>
                </a:cubicBezTo>
                <a:close/>
                <a:moveTo>
                  <a:pt x="1780354" y="457200"/>
                </a:moveTo>
                <a:lnTo>
                  <a:pt x="1837505" y="457200"/>
                </a:lnTo>
                <a:cubicBezTo>
                  <a:pt x="1847983" y="457200"/>
                  <a:pt x="1856555" y="465773"/>
                  <a:pt x="1856555" y="476250"/>
                </a:cubicBezTo>
                <a:lnTo>
                  <a:pt x="1856555" y="495300"/>
                </a:lnTo>
                <a:cubicBezTo>
                  <a:pt x="1856555" y="505778"/>
                  <a:pt x="1847983" y="514350"/>
                  <a:pt x="1837505" y="514350"/>
                </a:cubicBezTo>
                <a:lnTo>
                  <a:pt x="1780354" y="514350"/>
                </a:lnTo>
                <a:cubicBezTo>
                  <a:pt x="1769878" y="514350"/>
                  <a:pt x="1761305" y="505778"/>
                  <a:pt x="1761305" y="495300"/>
                </a:cubicBezTo>
                <a:lnTo>
                  <a:pt x="1761305" y="476250"/>
                </a:lnTo>
                <a:cubicBezTo>
                  <a:pt x="1761305" y="465773"/>
                  <a:pt x="1769878" y="457200"/>
                  <a:pt x="1780354" y="457200"/>
                </a:cubicBezTo>
                <a:close/>
                <a:moveTo>
                  <a:pt x="1416170" y="457200"/>
                </a:moveTo>
                <a:lnTo>
                  <a:pt x="1473320" y="457200"/>
                </a:lnTo>
                <a:cubicBezTo>
                  <a:pt x="1483798" y="457200"/>
                  <a:pt x="1492370" y="465773"/>
                  <a:pt x="1492370" y="476250"/>
                </a:cubicBezTo>
                <a:lnTo>
                  <a:pt x="1492370" y="495300"/>
                </a:lnTo>
                <a:cubicBezTo>
                  <a:pt x="1492370" y="505778"/>
                  <a:pt x="1483798" y="514350"/>
                  <a:pt x="1473320" y="514350"/>
                </a:cubicBezTo>
                <a:lnTo>
                  <a:pt x="1416170" y="514350"/>
                </a:lnTo>
                <a:cubicBezTo>
                  <a:pt x="1405693" y="514350"/>
                  <a:pt x="1397120" y="505778"/>
                  <a:pt x="1397120" y="495300"/>
                </a:cubicBezTo>
                <a:lnTo>
                  <a:pt x="1397120" y="476250"/>
                </a:lnTo>
                <a:cubicBezTo>
                  <a:pt x="1397120" y="465773"/>
                  <a:pt x="1405693" y="457200"/>
                  <a:pt x="1416170" y="457200"/>
                </a:cubicBezTo>
                <a:close/>
                <a:moveTo>
                  <a:pt x="978020" y="457200"/>
                </a:moveTo>
                <a:lnTo>
                  <a:pt x="1035170" y="457200"/>
                </a:lnTo>
                <a:cubicBezTo>
                  <a:pt x="1045648" y="457200"/>
                  <a:pt x="1054220" y="465773"/>
                  <a:pt x="1054220" y="476250"/>
                </a:cubicBezTo>
                <a:lnTo>
                  <a:pt x="1054220" y="495300"/>
                </a:lnTo>
                <a:cubicBezTo>
                  <a:pt x="1054220" y="505778"/>
                  <a:pt x="1045648" y="514350"/>
                  <a:pt x="1035170" y="514350"/>
                </a:cubicBezTo>
                <a:lnTo>
                  <a:pt x="978020" y="514350"/>
                </a:lnTo>
                <a:cubicBezTo>
                  <a:pt x="967543" y="514350"/>
                  <a:pt x="958970" y="505778"/>
                  <a:pt x="958970" y="495300"/>
                </a:cubicBezTo>
                <a:lnTo>
                  <a:pt x="958970" y="476250"/>
                </a:lnTo>
                <a:cubicBezTo>
                  <a:pt x="958970" y="465773"/>
                  <a:pt x="967543" y="457200"/>
                  <a:pt x="978020" y="457200"/>
                </a:cubicBezTo>
                <a:close/>
                <a:moveTo>
                  <a:pt x="613835" y="457200"/>
                </a:moveTo>
                <a:lnTo>
                  <a:pt x="670985" y="457200"/>
                </a:lnTo>
                <a:cubicBezTo>
                  <a:pt x="681463" y="457200"/>
                  <a:pt x="690035" y="465773"/>
                  <a:pt x="690035" y="476250"/>
                </a:cubicBezTo>
                <a:lnTo>
                  <a:pt x="690035" y="495300"/>
                </a:lnTo>
                <a:cubicBezTo>
                  <a:pt x="690035" y="505778"/>
                  <a:pt x="681463" y="514350"/>
                  <a:pt x="670985" y="514350"/>
                </a:cubicBezTo>
                <a:lnTo>
                  <a:pt x="613835" y="514350"/>
                </a:lnTo>
                <a:cubicBezTo>
                  <a:pt x="603358" y="514350"/>
                  <a:pt x="594785" y="505778"/>
                  <a:pt x="594785" y="495300"/>
                </a:cubicBezTo>
                <a:lnTo>
                  <a:pt x="594785" y="476250"/>
                </a:lnTo>
                <a:cubicBezTo>
                  <a:pt x="594785" y="465773"/>
                  <a:pt x="603358" y="457200"/>
                  <a:pt x="613835" y="457200"/>
                </a:cubicBezTo>
                <a:close/>
                <a:moveTo>
                  <a:pt x="175685" y="457200"/>
                </a:moveTo>
                <a:lnTo>
                  <a:pt x="232835" y="457200"/>
                </a:lnTo>
                <a:cubicBezTo>
                  <a:pt x="243313" y="457200"/>
                  <a:pt x="251885" y="465773"/>
                  <a:pt x="251885" y="476250"/>
                </a:cubicBezTo>
                <a:lnTo>
                  <a:pt x="251885" y="495300"/>
                </a:lnTo>
                <a:cubicBezTo>
                  <a:pt x="251885" y="505778"/>
                  <a:pt x="243313" y="514350"/>
                  <a:pt x="232835" y="514350"/>
                </a:cubicBezTo>
                <a:lnTo>
                  <a:pt x="175685" y="514350"/>
                </a:lnTo>
                <a:cubicBezTo>
                  <a:pt x="165208" y="514350"/>
                  <a:pt x="156635" y="505778"/>
                  <a:pt x="156635" y="495300"/>
                </a:cubicBezTo>
                <a:lnTo>
                  <a:pt x="156635" y="476250"/>
                </a:lnTo>
                <a:cubicBezTo>
                  <a:pt x="156635" y="465773"/>
                  <a:pt x="165208" y="457200"/>
                  <a:pt x="175685" y="457200"/>
                </a:cubicBezTo>
                <a:close/>
                <a:moveTo>
                  <a:pt x="7490996" y="257175"/>
                </a:moveTo>
                <a:lnTo>
                  <a:pt x="7795796" y="257175"/>
                </a:lnTo>
                <a:cubicBezTo>
                  <a:pt x="7803415" y="257175"/>
                  <a:pt x="7810083" y="261938"/>
                  <a:pt x="7812940" y="268605"/>
                </a:cubicBezTo>
                <a:lnTo>
                  <a:pt x="7870091" y="400050"/>
                </a:lnTo>
                <a:lnTo>
                  <a:pt x="7418605" y="400050"/>
                </a:lnTo>
                <a:lnTo>
                  <a:pt x="7473851" y="268605"/>
                </a:lnTo>
                <a:cubicBezTo>
                  <a:pt x="7476708" y="261938"/>
                  <a:pt x="7483376" y="257175"/>
                  <a:pt x="7490996" y="257175"/>
                </a:cubicBezTo>
                <a:close/>
                <a:moveTo>
                  <a:pt x="6688662" y="257175"/>
                </a:moveTo>
                <a:lnTo>
                  <a:pt x="6993462" y="257175"/>
                </a:lnTo>
                <a:cubicBezTo>
                  <a:pt x="7001081" y="257175"/>
                  <a:pt x="7007749" y="261938"/>
                  <a:pt x="7010606" y="268605"/>
                </a:cubicBezTo>
                <a:lnTo>
                  <a:pt x="7067757" y="400050"/>
                </a:lnTo>
                <a:lnTo>
                  <a:pt x="6616271" y="400050"/>
                </a:lnTo>
                <a:lnTo>
                  <a:pt x="6671517" y="268605"/>
                </a:lnTo>
                <a:cubicBezTo>
                  <a:pt x="6674374" y="261938"/>
                  <a:pt x="6681042" y="257175"/>
                  <a:pt x="6688662" y="257175"/>
                </a:cubicBezTo>
                <a:close/>
                <a:moveTo>
                  <a:pt x="5886327" y="257175"/>
                </a:moveTo>
                <a:lnTo>
                  <a:pt x="6191127" y="257175"/>
                </a:lnTo>
                <a:cubicBezTo>
                  <a:pt x="6198746" y="257175"/>
                  <a:pt x="6205414" y="261938"/>
                  <a:pt x="6208271" y="268605"/>
                </a:cubicBezTo>
                <a:lnTo>
                  <a:pt x="6265422" y="400050"/>
                </a:lnTo>
                <a:lnTo>
                  <a:pt x="5813936" y="400050"/>
                </a:lnTo>
                <a:lnTo>
                  <a:pt x="5869182" y="268605"/>
                </a:lnTo>
                <a:cubicBezTo>
                  <a:pt x="5872039" y="261938"/>
                  <a:pt x="5878707" y="257175"/>
                  <a:pt x="5886327" y="257175"/>
                </a:cubicBezTo>
                <a:close/>
                <a:moveTo>
                  <a:pt x="5083992" y="257175"/>
                </a:moveTo>
                <a:lnTo>
                  <a:pt x="5388792" y="257175"/>
                </a:lnTo>
                <a:cubicBezTo>
                  <a:pt x="5396411" y="257175"/>
                  <a:pt x="5403079" y="261938"/>
                  <a:pt x="5405936" y="268605"/>
                </a:cubicBezTo>
                <a:lnTo>
                  <a:pt x="5463087" y="400050"/>
                </a:lnTo>
                <a:lnTo>
                  <a:pt x="5011601" y="400050"/>
                </a:lnTo>
                <a:lnTo>
                  <a:pt x="5066847" y="268605"/>
                </a:lnTo>
                <a:cubicBezTo>
                  <a:pt x="5069704" y="261938"/>
                  <a:pt x="5076372" y="257175"/>
                  <a:pt x="5083992" y="257175"/>
                </a:cubicBezTo>
                <a:close/>
                <a:moveTo>
                  <a:pt x="4281657" y="257175"/>
                </a:moveTo>
                <a:lnTo>
                  <a:pt x="4586457" y="257175"/>
                </a:lnTo>
                <a:cubicBezTo>
                  <a:pt x="4594076" y="257175"/>
                  <a:pt x="4600744" y="261938"/>
                  <a:pt x="4603601" y="268605"/>
                </a:cubicBezTo>
                <a:lnTo>
                  <a:pt x="4660752" y="400050"/>
                </a:lnTo>
                <a:lnTo>
                  <a:pt x="4209266" y="400050"/>
                </a:lnTo>
                <a:lnTo>
                  <a:pt x="4264512" y="268605"/>
                </a:lnTo>
                <a:cubicBezTo>
                  <a:pt x="4267369" y="261938"/>
                  <a:pt x="4274037" y="257175"/>
                  <a:pt x="4281657" y="257175"/>
                </a:cubicBezTo>
                <a:close/>
                <a:moveTo>
                  <a:pt x="3479322" y="257175"/>
                </a:moveTo>
                <a:lnTo>
                  <a:pt x="3784122" y="257175"/>
                </a:lnTo>
                <a:cubicBezTo>
                  <a:pt x="3791741" y="257175"/>
                  <a:pt x="3798409" y="261938"/>
                  <a:pt x="3801266" y="268605"/>
                </a:cubicBezTo>
                <a:lnTo>
                  <a:pt x="3858417" y="400050"/>
                </a:lnTo>
                <a:lnTo>
                  <a:pt x="3406931" y="400050"/>
                </a:lnTo>
                <a:lnTo>
                  <a:pt x="3462177" y="268605"/>
                </a:lnTo>
                <a:cubicBezTo>
                  <a:pt x="3465034" y="261938"/>
                  <a:pt x="3471702" y="257175"/>
                  <a:pt x="3479322" y="257175"/>
                </a:cubicBezTo>
                <a:close/>
                <a:moveTo>
                  <a:pt x="2676988" y="257175"/>
                </a:moveTo>
                <a:lnTo>
                  <a:pt x="2981788" y="257175"/>
                </a:lnTo>
                <a:cubicBezTo>
                  <a:pt x="2989407" y="257175"/>
                  <a:pt x="2996075" y="261938"/>
                  <a:pt x="2998932" y="268605"/>
                </a:cubicBezTo>
                <a:lnTo>
                  <a:pt x="3056083" y="400050"/>
                </a:lnTo>
                <a:lnTo>
                  <a:pt x="2604597" y="400050"/>
                </a:lnTo>
                <a:lnTo>
                  <a:pt x="2659842" y="268605"/>
                </a:lnTo>
                <a:cubicBezTo>
                  <a:pt x="2662700" y="261938"/>
                  <a:pt x="2669368" y="257175"/>
                  <a:pt x="2676988" y="257175"/>
                </a:cubicBezTo>
                <a:close/>
                <a:moveTo>
                  <a:pt x="1874653" y="257175"/>
                </a:moveTo>
                <a:lnTo>
                  <a:pt x="2179453" y="257175"/>
                </a:lnTo>
                <a:cubicBezTo>
                  <a:pt x="2187072" y="257175"/>
                  <a:pt x="2193740" y="261938"/>
                  <a:pt x="2196597" y="268605"/>
                </a:cubicBezTo>
                <a:lnTo>
                  <a:pt x="2253748" y="400050"/>
                </a:lnTo>
                <a:lnTo>
                  <a:pt x="1802262" y="400050"/>
                </a:lnTo>
                <a:lnTo>
                  <a:pt x="1857508" y="268605"/>
                </a:lnTo>
                <a:cubicBezTo>
                  <a:pt x="1860365" y="261938"/>
                  <a:pt x="1867033" y="257175"/>
                  <a:pt x="1874653" y="257175"/>
                </a:cubicBezTo>
                <a:close/>
                <a:moveTo>
                  <a:pt x="1072318" y="257175"/>
                </a:moveTo>
                <a:lnTo>
                  <a:pt x="1377117" y="257175"/>
                </a:lnTo>
                <a:cubicBezTo>
                  <a:pt x="1384737" y="257175"/>
                  <a:pt x="1391405" y="261938"/>
                  <a:pt x="1394262" y="268605"/>
                </a:cubicBezTo>
                <a:lnTo>
                  <a:pt x="1451412" y="400050"/>
                </a:lnTo>
                <a:lnTo>
                  <a:pt x="999927" y="400050"/>
                </a:lnTo>
                <a:lnTo>
                  <a:pt x="1055173" y="268605"/>
                </a:lnTo>
                <a:cubicBezTo>
                  <a:pt x="1058030" y="261938"/>
                  <a:pt x="1064698" y="257175"/>
                  <a:pt x="1072318" y="257175"/>
                </a:cubicBezTo>
                <a:close/>
                <a:moveTo>
                  <a:pt x="269983" y="257175"/>
                </a:moveTo>
                <a:lnTo>
                  <a:pt x="574783" y="257175"/>
                </a:lnTo>
                <a:cubicBezTo>
                  <a:pt x="582402" y="257175"/>
                  <a:pt x="589070" y="261938"/>
                  <a:pt x="591927" y="268605"/>
                </a:cubicBezTo>
                <a:lnTo>
                  <a:pt x="649078" y="400050"/>
                </a:lnTo>
                <a:lnTo>
                  <a:pt x="197592" y="400050"/>
                </a:lnTo>
                <a:lnTo>
                  <a:pt x="252838" y="268605"/>
                </a:lnTo>
                <a:cubicBezTo>
                  <a:pt x="255695" y="261938"/>
                  <a:pt x="262363" y="257175"/>
                  <a:pt x="269983" y="257175"/>
                </a:cubicBezTo>
                <a:close/>
                <a:moveTo>
                  <a:pt x="7606248" y="161925"/>
                </a:moveTo>
                <a:cubicBezTo>
                  <a:pt x="7585293" y="161925"/>
                  <a:pt x="7568148" y="179070"/>
                  <a:pt x="7568148" y="200025"/>
                </a:cubicBezTo>
                <a:lnTo>
                  <a:pt x="7568148" y="219075"/>
                </a:lnTo>
                <a:lnTo>
                  <a:pt x="7491948" y="219075"/>
                </a:lnTo>
                <a:cubicBezTo>
                  <a:pt x="7469088" y="219075"/>
                  <a:pt x="7448133" y="232410"/>
                  <a:pt x="7439561" y="254318"/>
                </a:cubicBezTo>
                <a:lnTo>
                  <a:pt x="7377648" y="400050"/>
                </a:lnTo>
                <a:cubicBezTo>
                  <a:pt x="7346216" y="400050"/>
                  <a:pt x="7320498" y="425768"/>
                  <a:pt x="7320498" y="457200"/>
                </a:cubicBezTo>
                <a:lnTo>
                  <a:pt x="7320498" y="609600"/>
                </a:lnTo>
                <a:cubicBezTo>
                  <a:pt x="7320498" y="630555"/>
                  <a:pt x="7337643" y="647700"/>
                  <a:pt x="7358598" y="647700"/>
                </a:cubicBezTo>
                <a:lnTo>
                  <a:pt x="7377648" y="647700"/>
                </a:lnTo>
                <a:lnTo>
                  <a:pt x="7377648" y="714375"/>
                </a:lnTo>
                <a:cubicBezTo>
                  <a:pt x="7377648" y="735330"/>
                  <a:pt x="7394793" y="752475"/>
                  <a:pt x="7415748" y="752475"/>
                </a:cubicBezTo>
                <a:lnTo>
                  <a:pt x="7434798" y="752475"/>
                </a:lnTo>
                <a:cubicBezTo>
                  <a:pt x="7455753" y="752475"/>
                  <a:pt x="7472898" y="735330"/>
                  <a:pt x="7472898" y="714375"/>
                </a:cubicBezTo>
                <a:lnTo>
                  <a:pt x="7472898" y="647700"/>
                </a:lnTo>
                <a:lnTo>
                  <a:pt x="7815798" y="647700"/>
                </a:lnTo>
                <a:lnTo>
                  <a:pt x="7815798" y="714375"/>
                </a:lnTo>
                <a:cubicBezTo>
                  <a:pt x="7815798" y="735330"/>
                  <a:pt x="7832943" y="752475"/>
                  <a:pt x="7853898" y="752475"/>
                </a:cubicBezTo>
                <a:lnTo>
                  <a:pt x="7872948" y="752475"/>
                </a:lnTo>
                <a:cubicBezTo>
                  <a:pt x="7893903" y="752475"/>
                  <a:pt x="7911048" y="735330"/>
                  <a:pt x="7911048" y="714375"/>
                </a:cubicBezTo>
                <a:lnTo>
                  <a:pt x="7911048" y="647700"/>
                </a:lnTo>
                <a:lnTo>
                  <a:pt x="7930098" y="647700"/>
                </a:lnTo>
                <a:cubicBezTo>
                  <a:pt x="7951053" y="647700"/>
                  <a:pt x="7968198" y="630555"/>
                  <a:pt x="7968198" y="609600"/>
                </a:cubicBezTo>
                <a:lnTo>
                  <a:pt x="7968198" y="457200"/>
                </a:lnTo>
                <a:cubicBezTo>
                  <a:pt x="7968198" y="425768"/>
                  <a:pt x="7942481" y="400050"/>
                  <a:pt x="7911048" y="400050"/>
                </a:cubicBezTo>
                <a:lnTo>
                  <a:pt x="7849136" y="254318"/>
                </a:lnTo>
                <a:cubicBezTo>
                  <a:pt x="7840563" y="232410"/>
                  <a:pt x="7819608" y="219075"/>
                  <a:pt x="7796748" y="219075"/>
                </a:cubicBezTo>
                <a:lnTo>
                  <a:pt x="7720548" y="219075"/>
                </a:lnTo>
                <a:lnTo>
                  <a:pt x="7720548" y="200025"/>
                </a:lnTo>
                <a:cubicBezTo>
                  <a:pt x="7720548" y="179070"/>
                  <a:pt x="7703403" y="161925"/>
                  <a:pt x="7682448" y="161925"/>
                </a:cubicBezTo>
                <a:close/>
                <a:moveTo>
                  <a:pt x="6803914" y="161925"/>
                </a:moveTo>
                <a:cubicBezTo>
                  <a:pt x="6782959" y="161925"/>
                  <a:pt x="6765814" y="179070"/>
                  <a:pt x="6765814" y="200025"/>
                </a:cubicBezTo>
                <a:lnTo>
                  <a:pt x="6765814" y="219075"/>
                </a:lnTo>
                <a:lnTo>
                  <a:pt x="6689614" y="219075"/>
                </a:lnTo>
                <a:cubicBezTo>
                  <a:pt x="6666754" y="219075"/>
                  <a:pt x="6645799" y="232410"/>
                  <a:pt x="6637227" y="254318"/>
                </a:cubicBezTo>
                <a:lnTo>
                  <a:pt x="6575314" y="400050"/>
                </a:lnTo>
                <a:cubicBezTo>
                  <a:pt x="6543882" y="400050"/>
                  <a:pt x="6518164" y="425768"/>
                  <a:pt x="6518164" y="457200"/>
                </a:cubicBezTo>
                <a:lnTo>
                  <a:pt x="6518164" y="609600"/>
                </a:lnTo>
                <a:cubicBezTo>
                  <a:pt x="6518164" y="630555"/>
                  <a:pt x="6535309" y="647700"/>
                  <a:pt x="6556264" y="647700"/>
                </a:cubicBezTo>
                <a:lnTo>
                  <a:pt x="6575314" y="647700"/>
                </a:lnTo>
                <a:lnTo>
                  <a:pt x="6575314" y="714375"/>
                </a:lnTo>
                <a:cubicBezTo>
                  <a:pt x="6575314" y="735330"/>
                  <a:pt x="6592459" y="752475"/>
                  <a:pt x="6613414" y="752475"/>
                </a:cubicBezTo>
                <a:lnTo>
                  <a:pt x="6632464" y="752475"/>
                </a:lnTo>
                <a:cubicBezTo>
                  <a:pt x="6653419" y="752475"/>
                  <a:pt x="6670564" y="735330"/>
                  <a:pt x="6670564" y="714375"/>
                </a:cubicBezTo>
                <a:lnTo>
                  <a:pt x="6670564" y="647700"/>
                </a:lnTo>
                <a:lnTo>
                  <a:pt x="7013464" y="647700"/>
                </a:lnTo>
                <a:lnTo>
                  <a:pt x="7013464" y="714375"/>
                </a:lnTo>
                <a:cubicBezTo>
                  <a:pt x="7013464" y="735330"/>
                  <a:pt x="7030609" y="752475"/>
                  <a:pt x="7051564" y="752475"/>
                </a:cubicBezTo>
                <a:lnTo>
                  <a:pt x="7070614" y="752475"/>
                </a:lnTo>
                <a:cubicBezTo>
                  <a:pt x="7091569" y="752475"/>
                  <a:pt x="7108714" y="735330"/>
                  <a:pt x="7108714" y="714375"/>
                </a:cubicBezTo>
                <a:lnTo>
                  <a:pt x="7108714" y="647700"/>
                </a:lnTo>
                <a:lnTo>
                  <a:pt x="7127764" y="647700"/>
                </a:lnTo>
                <a:cubicBezTo>
                  <a:pt x="7148719" y="647700"/>
                  <a:pt x="7165864" y="630555"/>
                  <a:pt x="7165864" y="609600"/>
                </a:cubicBezTo>
                <a:lnTo>
                  <a:pt x="7165864" y="457200"/>
                </a:lnTo>
                <a:cubicBezTo>
                  <a:pt x="7165864" y="425768"/>
                  <a:pt x="7140147" y="400050"/>
                  <a:pt x="7108714" y="400050"/>
                </a:cubicBezTo>
                <a:lnTo>
                  <a:pt x="7046802" y="254318"/>
                </a:lnTo>
                <a:cubicBezTo>
                  <a:pt x="7038229" y="232410"/>
                  <a:pt x="7017274" y="219075"/>
                  <a:pt x="6994414" y="219075"/>
                </a:cubicBezTo>
                <a:lnTo>
                  <a:pt x="6918214" y="219075"/>
                </a:lnTo>
                <a:lnTo>
                  <a:pt x="6918214" y="200025"/>
                </a:lnTo>
                <a:cubicBezTo>
                  <a:pt x="6918214" y="179070"/>
                  <a:pt x="6901069" y="161925"/>
                  <a:pt x="6880114" y="161925"/>
                </a:cubicBezTo>
                <a:close/>
                <a:moveTo>
                  <a:pt x="6001579" y="161925"/>
                </a:moveTo>
                <a:cubicBezTo>
                  <a:pt x="5980624" y="161925"/>
                  <a:pt x="5963479" y="179070"/>
                  <a:pt x="5963479" y="200025"/>
                </a:cubicBezTo>
                <a:lnTo>
                  <a:pt x="5963479" y="219075"/>
                </a:lnTo>
                <a:lnTo>
                  <a:pt x="5887279" y="219075"/>
                </a:lnTo>
                <a:cubicBezTo>
                  <a:pt x="5864419" y="219075"/>
                  <a:pt x="5843464" y="232410"/>
                  <a:pt x="5834892" y="254318"/>
                </a:cubicBezTo>
                <a:lnTo>
                  <a:pt x="5772979" y="400050"/>
                </a:lnTo>
                <a:cubicBezTo>
                  <a:pt x="5741547" y="400050"/>
                  <a:pt x="5715829" y="425768"/>
                  <a:pt x="5715829" y="457200"/>
                </a:cubicBezTo>
                <a:lnTo>
                  <a:pt x="5715829" y="609600"/>
                </a:lnTo>
                <a:cubicBezTo>
                  <a:pt x="5715829" y="630555"/>
                  <a:pt x="5732974" y="647700"/>
                  <a:pt x="5753929" y="647700"/>
                </a:cubicBezTo>
                <a:lnTo>
                  <a:pt x="5772979" y="647700"/>
                </a:lnTo>
                <a:lnTo>
                  <a:pt x="5772979" y="714375"/>
                </a:lnTo>
                <a:cubicBezTo>
                  <a:pt x="5772979" y="735330"/>
                  <a:pt x="5790124" y="752475"/>
                  <a:pt x="5811079" y="752475"/>
                </a:cubicBezTo>
                <a:lnTo>
                  <a:pt x="5830129" y="752475"/>
                </a:lnTo>
                <a:cubicBezTo>
                  <a:pt x="5851084" y="752475"/>
                  <a:pt x="5868229" y="735330"/>
                  <a:pt x="5868229" y="714375"/>
                </a:cubicBezTo>
                <a:lnTo>
                  <a:pt x="5868229" y="647700"/>
                </a:lnTo>
                <a:lnTo>
                  <a:pt x="6211129" y="647700"/>
                </a:lnTo>
                <a:lnTo>
                  <a:pt x="6211129" y="714375"/>
                </a:lnTo>
                <a:cubicBezTo>
                  <a:pt x="6211129" y="735330"/>
                  <a:pt x="6228274" y="752475"/>
                  <a:pt x="6249229" y="752475"/>
                </a:cubicBezTo>
                <a:lnTo>
                  <a:pt x="6268279" y="752475"/>
                </a:lnTo>
                <a:cubicBezTo>
                  <a:pt x="6289234" y="752475"/>
                  <a:pt x="6306379" y="735330"/>
                  <a:pt x="6306379" y="714375"/>
                </a:cubicBezTo>
                <a:lnTo>
                  <a:pt x="6306379" y="647700"/>
                </a:lnTo>
                <a:lnTo>
                  <a:pt x="6325429" y="647700"/>
                </a:lnTo>
                <a:cubicBezTo>
                  <a:pt x="6346384" y="647700"/>
                  <a:pt x="6363529" y="630555"/>
                  <a:pt x="6363529" y="609600"/>
                </a:cubicBezTo>
                <a:lnTo>
                  <a:pt x="6363529" y="457200"/>
                </a:lnTo>
                <a:cubicBezTo>
                  <a:pt x="6363529" y="425768"/>
                  <a:pt x="6337812" y="400050"/>
                  <a:pt x="6306379" y="400050"/>
                </a:cubicBezTo>
                <a:lnTo>
                  <a:pt x="6244467" y="254318"/>
                </a:lnTo>
                <a:cubicBezTo>
                  <a:pt x="6235894" y="232410"/>
                  <a:pt x="6214939" y="219075"/>
                  <a:pt x="6192079" y="219075"/>
                </a:cubicBezTo>
                <a:lnTo>
                  <a:pt x="6115879" y="219075"/>
                </a:lnTo>
                <a:lnTo>
                  <a:pt x="6115879" y="200025"/>
                </a:lnTo>
                <a:cubicBezTo>
                  <a:pt x="6115879" y="179070"/>
                  <a:pt x="6098734" y="161925"/>
                  <a:pt x="6077779" y="161925"/>
                </a:cubicBezTo>
                <a:close/>
                <a:moveTo>
                  <a:pt x="5199244" y="161925"/>
                </a:moveTo>
                <a:cubicBezTo>
                  <a:pt x="5178289" y="161925"/>
                  <a:pt x="5161144" y="179070"/>
                  <a:pt x="5161144" y="200025"/>
                </a:cubicBezTo>
                <a:lnTo>
                  <a:pt x="5161144" y="219075"/>
                </a:lnTo>
                <a:lnTo>
                  <a:pt x="5084944" y="219075"/>
                </a:lnTo>
                <a:cubicBezTo>
                  <a:pt x="5062084" y="219075"/>
                  <a:pt x="5041129" y="232410"/>
                  <a:pt x="5032557" y="254318"/>
                </a:cubicBezTo>
                <a:lnTo>
                  <a:pt x="4970644" y="400050"/>
                </a:lnTo>
                <a:cubicBezTo>
                  <a:pt x="4939212" y="400050"/>
                  <a:pt x="4913494" y="425768"/>
                  <a:pt x="4913494" y="457200"/>
                </a:cubicBezTo>
                <a:lnTo>
                  <a:pt x="4913494" y="609600"/>
                </a:lnTo>
                <a:cubicBezTo>
                  <a:pt x="4913494" y="630555"/>
                  <a:pt x="4930639" y="647700"/>
                  <a:pt x="4951594" y="647700"/>
                </a:cubicBezTo>
                <a:lnTo>
                  <a:pt x="4970644" y="647700"/>
                </a:lnTo>
                <a:lnTo>
                  <a:pt x="4970644" y="714375"/>
                </a:lnTo>
                <a:cubicBezTo>
                  <a:pt x="4970644" y="735330"/>
                  <a:pt x="4987789" y="752475"/>
                  <a:pt x="5008744" y="752475"/>
                </a:cubicBezTo>
                <a:lnTo>
                  <a:pt x="5027794" y="752475"/>
                </a:lnTo>
                <a:cubicBezTo>
                  <a:pt x="5048749" y="752475"/>
                  <a:pt x="5065894" y="735330"/>
                  <a:pt x="5065894" y="714375"/>
                </a:cubicBezTo>
                <a:lnTo>
                  <a:pt x="5065894" y="647700"/>
                </a:lnTo>
                <a:lnTo>
                  <a:pt x="5408794" y="647700"/>
                </a:lnTo>
                <a:lnTo>
                  <a:pt x="5408794" y="714375"/>
                </a:lnTo>
                <a:cubicBezTo>
                  <a:pt x="5408794" y="735330"/>
                  <a:pt x="5425939" y="752475"/>
                  <a:pt x="5446894" y="752475"/>
                </a:cubicBezTo>
                <a:lnTo>
                  <a:pt x="5465944" y="752475"/>
                </a:lnTo>
                <a:cubicBezTo>
                  <a:pt x="5486899" y="752475"/>
                  <a:pt x="5504044" y="735330"/>
                  <a:pt x="5504044" y="714375"/>
                </a:cubicBezTo>
                <a:lnTo>
                  <a:pt x="5504044" y="647700"/>
                </a:lnTo>
                <a:lnTo>
                  <a:pt x="5523094" y="647700"/>
                </a:lnTo>
                <a:cubicBezTo>
                  <a:pt x="5544049" y="647700"/>
                  <a:pt x="5561194" y="630555"/>
                  <a:pt x="5561194" y="609600"/>
                </a:cubicBezTo>
                <a:lnTo>
                  <a:pt x="5561194" y="457200"/>
                </a:lnTo>
                <a:cubicBezTo>
                  <a:pt x="5561194" y="425768"/>
                  <a:pt x="5535477" y="400050"/>
                  <a:pt x="5504044" y="400050"/>
                </a:cubicBezTo>
                <a:lnTo>
                  <a:pt x="5442132" y="254318"/>
                </a:lnTo>
                <a:cubicBezTo>
                  <a:pt x="5433559" y="232410"/>
                  <a:pt x="5412604" y="219075"/>
                  <a:pt x="5389744" y="219075"/>
                </a:cubicBezTo>
                <a:lnTo>
                  <a:pt x="5313544" y="219075"/>
                </a:lnTo>
                <a:lnTo>
                  <a:pt x="5313544" y="200025"/>
                </a:lnTo>
                <a:cubicBezTo>
                  <a:pt x="5313544" y="179070"/>
                  <a:pt x="5296399" y="161925"/>
                  <a:pt x="5275444" y="161925"/>
                </a:cubicBezTo>
                <a:close/>
                <a:moveTo>
                  <a:pt x="4396909" y="161925"/>
                </a:moveTo>
                <a:cubicBezTo>
                  <a:pt x="4375954" y="161925"/>
                  <a:pt x="4358809" y="179070"/>
                  <a:pt x="4358809" y="200025"/>
                </a:cubicBezTo>
                <a:lnTo>
                  <a:pt x="4358809" y="219075"/>
                </a:lnTo>
                <a:lnTo>
                  <a:pt x="4282609" y="219075"/>
                </a:lnTo>
                <a:cubicBezTo>
                  <a:pt x="4259749" y="219075"/>
                  <a:pt x="4238794" y="232410"/>
                  <a:pt x="4230222" y="254318"/>
                </a:cubicBezTo>
                <a:lnTo>
                  <a:pt x="4168309" y="400050"/>
                </a:lnTo>
                <a:cubicBezTo>
                  <a:pt x="4136877" y="400050"/>
                  <a:pt x="4111159" y="425768"/>
                  <a:pt x="4111159" y="457200"/>
                </a:cubicBezTo>
                <a:lnTo>
                  <a:pt x="4111159" y="609600"/>
                </a:lnTo>
                <a:cubicBezTo>
                  <a:pt x="4111159" y="630555"/>
                  <a:pt x="4128304" y="647700"/>
                  <a:pt x="4149259" y="647700"/>
                </a:cubicBezTo>
                <a:lnTo>
                  <a:pt x="4168309" y="647700"/>
                </a:lnTo>
                <a:lnTo>
                  <a:pt x="4168309" y="714375"/>
                </a:lnTo>
                <a:cubicBezTo>
                  <a:pt x="4168309" y="735330"/>
                  <a:pt x="4185454" y="752475"/>
                  <a:pt x="4206409" y="752475"/>
                </a:cubicBezTo>
                <a:lnTo>
                  <a:pt x="4225459" y="752475"/>
                </a:lnTo>
                <a:cubicBezTo>
                  <a:pt x="4246414" y="752475"/>
                  <a:pt x="4263559" y="735330"/>
                  <a:pt x="4263559" y="714375"/>
                </a:cubicBezTo>
                <a:lnTo>
                  <a:pt x="4263559" y="647700"/>
                </a:lnTo>
                <a:lnTo>
                  <a:pt x="4606459" y="647700"/>
                </a:lnTo>
                <a:lnTo>
                  <a:pt x="4606459" y="714375"/>
                </a:lnTo>
                <a:cubicBezTo>
                  <a:pt x="4606459" y="735330"/>
                  <a:pt x="4623604" y="752475"/>
                  <a:pt x="4644559" y="752475"/>
                </a:cubicBezTo>
                <a:lnTo>
                  <a:pt x="4663609" y="752475"/>
                </a:lnTo>
                <a:cubicBezTo>
                  <a:pt x="4684564" y="752475"/>
                  <a:pt x="4701709" y="735330"/>
                  <a:pt x="4701709" y="714375"/>
                </a:cubicBezTo>
                <a:lnTo>
                  <a:pt x="4701709" y="647700"/>
                </a:lnTo>
                <a:lnTo>
                  <a:pt x="4720759" y="647700"/>
                </a:lnTo>
                <a:cubicBezTo>
                  <a:pt x="4741714" y="647700"/>
                  <a:pt x="4758859" y="630555"/>
                  <a:pt x="4758859" y="609600"/>
                </a:cubicBezTo>
                <a:lnTo>
                  <a:pt x="4758859" y="457200"/>
                </a:lnTo>
                <a:cubicBezTo>
                  <a:pt x="4758859" y="425768"/>
                  <a:pt x="4733142" y="400050"/>
                  <a:pt x="4701709" y="400050"/>
                </a:cubicBezTo>
                <a:lnTo>
                  <a:pt x="4639797" y="254318"/>
                </a:lnTo>
                <a:cubicBezTo>
                  <a:pt x="4631224" y="232410"/>
                  <a:pt x="4610269" y="219075"/>
                  <a:pt x="4587409" y="219075"/>
                </a:cubicBezTo>
                <a:lnTo>
                  <a:pt x="4511209" y="219075"/>
                </a:lnTo>
                <a:lnTo>
                  <a:pt x="4511209" y="200025"/>
                </a:lnTo>
                <a:cubicBezTo>
                  <a:pt x="4511209" y="179070"/>
                  <a:pt x="4494064" y="161925"/>
                  <a:pt x="4473109" y="161925"/>
                </a:cubicBezTo>
                <a:close/>
                <a:moveTo>
                  <a:pt x="3594574" y="161925"/>
                </a:moveTo>
                <a:cubicBezTo>
                  <a:pt x="3573619" y="161925"/>
                  <a:pt x="3556474" y="179070"/>
                  <a:pt x="3556474" y="200025"/>
                </a:cubicBezTo>
                <a:lnTo>
                  <a:pt x="3556474" y="219075"/>
                </a:lnTo>
                <a:lnTo>
                  <a:pt x="3480274" y="219075"/>
                </a:lnTo>
                <a:cubicBezTo>
                  <a:pt x="3457414" y="219075"/>
                  <a:pt x="3436459" y="232410"/>
                  <a:pt x="3427887" y="254318"/>
                </a:cubicBezTo>
                <a:lnTo>
                  <a:pt x="3365974" y="400050"/>
                </a:lnTo>
                <a:cubicBezTo>
                  <a:pt x="3334542" y="400050"/>
                  <a:pt x="3308825" y="425768"/>
                  <a:pt x="3308825" y="457200"/>
                </a:cubicBezTo>
                <a:lnTo>
                  <a:pt x="3308825" y="609600"/>
                </a:lnTo>
                <a:cubicBezTo>
                  <a:pt x="3308825" y="630555"/>
                  <a:pt x="3325969" y="647700"/>
                  <a:pt x="3346924" y="647700"/>
                </a:cubicBezTo>
                <a:lnTo>
                  <a:pt x="3365974" y="647700"/>
                </a:lnTo>
                <a:lnTo>
                  <a:pt x="3365974" y="714375"/>
                </a:lnTo>
                <a:cubicBezTo>
                  <a:pt x="3365974" y="735330"/>
                  <a:pt x="3383119" y="752475"/>
                  <a:pt x="3404074" y="752475"/>
                </a:cubicBezTo>
                <a:lnTo>
                  <a:pt x="3423124" y="752475"/>
                </a:lnTo>
                <a:cubicBezTo>
                  <a:pt x="3444079" y="752475"/>
                  <a:pt x="3461224" y="735330"/>
                  <a:pt x="3461224" y="714375"/>
                </a:cubicBezTo>
                <a:lnTo>
                  <a:pt x="3461224" y="647700"/>
                </a:lnTo>
                <a:lnTo>
                  <a:pt x="3804124" y="647700"/>
                </a:lnTo>
                <a:lnTo>
                  <a:pt x="3804124" y="714375"/>
                </a:lnTo>
                <a:cubicBezTo>
                  <a:pt x="3804124" y="735330"/>
                  <a:pt x="3821269" y="752475"/>
                  <a:pt x="3842224" y="752475"/>
                </a:cubicBezTo>
                <a:lnTo>
                  <a:pt x="3861274" y="752475"/>
                </a:lnTo>
                <a:cubicBezTo>
                  <a:pt x="3882229" y="752475"/>
                  <a:pt x="3899374" y="735330"/>
                  <a:pt x="3899374" y="714375"/>
                </a:cubicBezTo>
                <a:lnTo>
                  <a:pt x="3899374" y="647700"/>
                </a:lnTo>
                <a:lnTo>
                  <a:pt x="3918424" y="647700"/>
                </a:lnTo>
                <a:cubicBezTo>
                  <a:pt x="3939379" y="647700"/>
                  <a:pt x="3956524" y="630555"/>
                  <a:pt x="3956524" y="609600"/>
                </a:cubicBezTo>
                <a:lnTo>
                  <a:pt x="3956524" y="457200"/>
                </a:lnTo>
                <a:cubicBezTo>
                  <a:pt x="3956524" y="425768"/>
                  <a:pt x="3930807" y="400050"/>
                  <a:pt x="3899374" y="400050"/>
                </a:cubicBezTo>
                <a:lnTo>
                  <a:pt x="3837462" y="254318"/>
                </a:lnTo>
                <a:cubicBezTo>
                  <a:pt x="3828889" y="232410"/>
                  <a:pt x="3807934" y="219075"/>
                  <a:pt x="3785074" y="219075"/>
                </a:cubicBezTo>
                <a:lnTo>
                  <a:pt x="3708874" y="219075"/>
                </a:lnTo>
                <a:lnTo>
                  <a:pt x="3708874" y="200025"/>
                </a:lnTo>
                <a:cubicBezTo>
                  <a:pt x="3708874" y="179070"/>
                  <a:pt x="3691729" y="161925"/>
                  <a:pt x="3670774" y="161925"/>
                </a:cubicBezTo>
                <a:close/>
                <a:moveTo>
                  <a:pt x="2792240" y="161925"/>
                </a:moveTo>
                <a:cubicBezTo>
                  <a:pt x="2771285" y="161925"/>
                  <a:pt x="2754140" y="179070"/>
                  <a:pt x="2754140" y="200025"/>
                </a:cubicBezTo>
                <a:lnTo>
                  <a:pt x="2754140" y="219075"/>
                </a:lnTo>
                <a:lnTo>
                  <a:pt x="2677940" y="219075"/>
                </a:lnTo>
                <a:cubicBezTo>
                  <a:pt x="2655080" y="219075"/>
                  <a:pt x="2634125" y="232410"/>
                  <a:pt x="2625553" y="254318"/>
                </a:cubicBezTo>
                <a:lnTo>
                  <a:pt x="2563640" y="400050"/>
                </a:lnTo>
                <a:cubicBezTo>
                  <a:pt x="2532208" y="400050"/>
                  <a:pt x="2506490" y="425768"/>
                  <a:pt x="2506490" y="457200"/>
                </a:cubicBezTo>
                <a:lnTo>
                  <a:pt x="2506490" y="609600"/>
                </a:lnTo>
                <a:cubicBezTo>
                  <a:pt x="2506490" y="630555"/>
                  <a:pt x="2523635" y="647700"/>
                  <a:pt x="2544590" y="647700"/>
                </a:cubicBezTo>
                <a:lnTo>
                  <a:pt x="2563640" y="647700"/>
                </a:lnTo>
                <a:lnTo>
                  <a:pt x="2563640" y="714375"/>
                </a:lnTo>
                <a:cubicBezTo>
                  <a:pt x="2563640" y="735330"/>
                  <a:pt x="2580785" y="752475"/>
                  <a:pt x="2601739" y="752475"/>
                </a:cubicBezTo>
                <a:lnTo>
                  <a:pt x="2620790" y="752475"/>
                </a:lnTo>
                <a:cubicBezTo>
                  <a:pt x="2641745" y="752475"/>
                  <a:pt x="2658890" y="735330"/>
                  <a:pt x="2658890" y="714375"/>
                </a:cubicBezTo>
                <a:lnTo>
                  <a:pt x="2658890" y="647700"/>
                </a:lnTo>
                <a:lnTo>
                  <a:pt x="3001790" y="647700"/>
                </a:lnTo>
                <a:lnTo>
                  <a:pt x="3001790" y="714375"/>
                </a:lnTo>
                <a:cubicBezTo>
                  <a:pt x="3001790" y="735330"/>
                  <a:pt x="3018935" y="752475"/>
                  <a:pt x="3039890" y="752475"/>
                </a:cubicBezTo>
                <a:lnTo>
                  <a:pt x="3058939" y="752475"/>
                </a:lnTo>
                <a:cubicBezTo>
                  <a:pt x="3079895" y="752475"/>
                  <a:pt x="3097040" y="735330"/>
                  <a:pt x="3097040" y="714375"/>
                </a:cubicBezTo>
                <a:lnTo>
                  <a:pt x="3097040" y="647700"/>
                </a:lnTo>
                <a:lnTo>
                  <a:pt x="3116090" y="647700"/>
                </a:lnTo>
                <a:cubicBezTo>
                  <a:pt x="3137044" y="647700"/>
                  <a:pt x="3154190" y="630555"/>
                  <a:pt x="3154190" y="609600"/>
                </a:cubicBezTo>
                <a:lnTo>
                  <a:pt x="3154190" y="457200"/>
                </a:lnTo>
                <a:cubicBezTo>
                  <a:pt x="3154190" y="425768"/>
                  <a:pt x="3128473" y="400050"/>
                  <a:pt x="3097040" y="400050"/>
                </a:cubicBezTo>
                <a:lnTo>
                  <a:pt x="3035128" y="254318"/>
                </a:lnTo>
                <a:cubicBezTo>
                  <a:pt x="3026555" y="232410"/>
                  <a:pt x="3005600" y="219075"/>
                  <a:pt x="2982740" y="219075"/>
                </a:cubicBezTo>
                <a:lnTo>
                  <a:pt x="2906540" y="219075"/>
                </a:lnTo>
                <a:lnTo>
                  <a:pt x="2906540" y="200025"/>
                </a:lnTo>
                <a:cubicBezTo>
                  <a:pt x="2906540" y="179070"/>
                  <a:pt x="2889394" y="161925"/>
                  <a:pt x="2868440" y="161925"/>
                </a:cubicBezTo>
                <a:close/>
                <a:moveTo>
                  <a:pt x="1989905" y="161925"/>
                </a:moveTo>
                <a:cubicBezTo>
                  <a:pt x="1968950" y="161925"/>
                  <a:pt x="1951805" y="179070"/>
                  <a:pt x="1951805" y="200025"/>
                </a:cubicBezTo>
                <a:lnTo>
                  <a:pt x="1951805" y="219075"/>
                </a:lnTo>
                <a:lnTo>
                  <a:pt x="1875605" y="219075"/>
                </a:lnTo>
                <a:cubicBezTo>
                  <a:pt x="1852745" y="219075"/>
                  <a:pt x="1831790" y="232410"/>
                  <a:pt x="1823217" y="254318"/>
                </a:cubicBezTo>
                <a:lnTo>
                  <a:pt x="1761305" y="400050"/>
                </a:lnTo>
                <a:cubicBezTo>
                  <a:pt x="1729873" y="400050"/>
                  <a:pt x="1704155" y="425768"/>
                  <a:pt x="1704155" y="457200"/>
                </a:cubicBezTo>
                <a:lnTo>
                  <a:pt x="1704155" y="609600"/>
                </a:lnTo>
                <a:cubicBezTo>
                  <a:pt x="1704155" y="630555"/>
                  <a:pt x="1721299" y="647700"/>
                  <a:pt x="1742255" y="647700"/>
                </a:cubicBezTo>
                <a:lnTo>
                  <a:pt x="1761305" y="647700"/>
                </a:lnTo>
                <a:lnTo>
                  <a:pt x="1761305" y="714375"/>
                </a:lnTo>
                <a:cubicBezTo>
                  <a:pt x="1761305" y="735330"/>
                  <a:pt x="1778450" y="752475"/>
                  <a:pt x="1799405" y="752475"/>
                </a:cubicBezTo>
                <a:lnTo>
                  <a:pt x="1818455" y="752475"/>
                </a:lnTo>
                <a:cubicBezTo>
                  <a:pt x="1839410" y="752475"/>
                  <a:pt x="1856555" y="735330"/>
                  <a:pt x="1856555" y="714375"/>
                </a:cubicBezTo>
                <a:lnTo>
                  <a:pt x="1856555" y="647700"/>
                </a:lnTo>
                <a:lnTo>
                  <a:pt x="2199455" y="647700"/>
                </a:lnTo>
                <a:lnTo>
                  <a:pt x="2199455" y="714375"/>
                </a:lnTo>
                <a:cubicBezTo>
                  <a:pt x="2199455" y="735330"/>
                  <a:pt x="2216600" y="752475"/>
                  <a:pt x="2237555" y="752475"/>
                </a:cubicBezTo>
                <a:lnTo>
                  <a:pt x="2256605" y="752475"/>
                </a:lnTo>
                <a:cubicBezTo>
                  <a:pt x="2277560" y="752475"/>
                  <a:pt x="2294705" y="735330"/>
                  <a:pt x="2294705" y="714375"/>
                </a:cubicBezTo>
                <a:lnTo>
                  <a:pt x="2294705" y="647700"/>
                </a:lnTo>
                <a:lnTo>
                  <a:pt x="2313755" y="647700"/>
                </a:lnTo>
                <a:cubicBezTo>
                  <a:pt x="2334710" y="647700"/>
                  <a:pt x="2351855" y="630555"/>
                  <a:pt x="2351855" y="609600"/>
                </a:cubicBezTo>
                <a:lnTo>
                  <a:pt x="2351855" y="457200"/>
                </a:lnTo>
                <a:cubicBezTo>
                  <a:pt x="2351855" y="425768"/>
                  <a:pt x="2326138" y="400050"/>
                  <a:pt x="2294705" y="400050"/>
                </a:cubicBezTo>
                <a:lnTo>
                  <a:pt x="2232793" y="254318"/>
                </a:lnTo>
                <a:cubicBezTo>
                  <a:pt x="2224220" y="232410"/>
                  <a:pt x="2203265" y="219075"/>
                  <a:pt x="2180405" y="219075"/>
                </a:cubicBezTo>
                <a:lnTo>
                  <a:pt x="2104205" y="219075"/>
                </a:lnTo>
                <a:lnTo>
                  <a:pt x="2104205" y="200025"/>
                </a:lnTo>
                <a:cubicBezTo>
                  <a:pt x="2104205" y="179070"/>
                  <a:pt x="2087060" y="161925"/>
                  <a:pt x="2066105" y="161925"/>
                </a:cubicBezTo>
                <a:close/>
                <a:moveTo>
                  <a:pt x="1187570" y="161925"/>
                </a:moveTo>
                <a:cubicBezTo>
                  <a:pt x="1166615" y="161925"/>
                  <a:pt x="1149470" y="179070"/>
                  <a:pt x="1149470" y="200025"/>
                </a:cubicBezTo>
                <a:lnTo>
                  <a:pt x="1149470" y="219075"/>
                </a:lnTo>
                <a:lnTo>
                  <a:pt x="1073270" y="219075"/>
                </a:lnTo>
                <a:cubicBezTo>
                  <a:pt x="1050410" y="219075"/>
                  <a:pt x="1029455" y="232410"/>
                  <a:pt x="1020883" y="254318"/>
                </a:cubicBezTo>
                <a:lnTo>
                  <a:pt x="958970" y="400050"/>
                </a:lnTo>
                <a:cubicBezTo>
                  <a:pt x="927538" y="400050"/>
                  <a:pt x="901820" y="425768"/>
                  <a:pt x="901820" y="457200"/>
                </a:cubicBezTo>
                <a:lnTo>
                  <a:pt x="901820" y="609600"/>
                </a:lnTo>
                <a:cubicBezTo>
                  <a:pt x="901820" y="630555"/>
                  <a:pt x="918965" y="647700"/>
                  <a:pt x="939920" y="647700"/>
                </a:cubicBezTo>
                <a:lnTo>
                  <a:pt x="958970" y="647700"/>
                </a:lnTo>
                <a:lnTo>
                  <a:pt x="958970" y="714375"/>
                </a:lnTo>
                <a:cubicBezTo>
                  <a:pt x="958970" y="735330"/>
                  <a:pt x="976115" y="752475"/>
                  <a:pt x="997070" y="752475"/>
                </a:cubicBezTo>
                <a:lnTo>
                  <a:pt x="1016120" y="752475"/>
                </a:lnTo>
                <a:cubicBezTo>
                  <a:pt x="1037075" y="752475"/>
                  <a:pt x="1054220" y="735330"/>
                  <a:pt x="1054220" y="714375"/>
                </a:cubicBezTo>
                <a:lnTo>
                  <a:pt x="1054220" y="647700"/>
                </a:lnTo>
                <a:lnTo>
                  <a:pt x="1397120" y="647700"/>
                </a:lnTo>
                <a:lnTo>
                  <a:pt x="1397120" y="714375"/>
                </a:lnTo>
                <a:cubicBezTo>
                  <a:pt x="1397120" y="735330"/>
                  <a:pt x="1414265" y="752475"/>
                  <a:pt x="1435220" y="752475"/>
                </a:cubicBezTo>
                <a:lnTo>
                  <a:pt x="1454270" y="752475"/>
                </a:lnTo>
                <a:cubicBezTo>
                  <a:pt x="1475225" y="752475"/>
                  <a:pt x="1492370" y="735330"/>
                  <a:pt x="1492370" y="714375"/>
                </a:cubicBezTo>
                <a:lnTo>
                  <a:pt x="1492370" y="647700"/>
                </a:lnTo>
                <a:lnTo>
                  <a:pt x="1511419" y="647700"/>
                </a:lnTo>
                <a:cubicBezTo>
                  <a:pt x="1532375" y="647700"/>
                  <a:pt x="1549520" y="630555"/>
                  <a:pt x="1549520" y="609600"/>
                </a:cubicBezTo>
                <a:lnTo>
                  <a:pt x="1549520" y="457200"/>
                </a:lnTo>
                <a:cubicBezTo>
                  <a:pt x="1549520" y="425768"/>
                  <a:pt x="1523803" y="400050"/>
                  <a:pt x="1492370" y="400050"/>
                </a:cubicBezTo>
                <a:lnTo>
                  <a:pt x="1430458" y="254318"/>
                </a:lnTo>
                <a:cubicBezTo>
                  <a:pt x="1421885" y="232410"/>
                  <a:pt x="1400930" y="219075"/>
                  <a:pt x="1378070" y="219075"/>
                </a:cubicBezTo>
                <a:lnTo>
                  <a:pt x="1301870" y="219075"/>
                </a:lnTo>
                <a:lnTo>
                  <a:pt x="1301870" y="200025"/>
                </a:lnTo>
                <a:cubicBezTo>
                  <a:pt x="1301870" y="179070"/>
                  <a:pt x="1284725" y="161925"/>
                  <a:pt x="1263770" y="161925"/>
                </a:cubicBezTo>
                <a:close/>
                <a:moveTo>
                  <a:pt x="385235" y="161925"/>
                </a:moveTo>
                <a:cubicBezTo>
                  <a:pt x="364280" y="161925"/>
                  <a:pt x="347135" y="179070"/>
                  <a:pt x="347135" y="200025"/>
                </a:cubicBezTo>
                <a:lnTo>
                  <a:pt x="347135" y="219075"/>
                </a:lnTo>
                <a:lnTo>
                  <a:pt x="270935" y="219075"/>
                </a:lnTo>
                <a:cubicBezTo>
                  <a:pt x="248075" y="219075"/>
                  <a:pt x="227120" y="232410"/>
                  <a:pt x="218548" y="254318"/>
                </a:cubicBezTo>
                <a:lnTo>
                  <a:pt x="156635" y="400050"/>
                </a:lnTo>
                <a:cubicBezTo>
                  <a:pt x="125203" y="400050"/>
                  <a:pt x="99485" y="425768"/>
                  <a:pt x="99485" y="457200"/>
                </a:cubicBezTo>
                <a:lnTo>
                  <a:pt x="99485" y="609600"/>
                </a:lnTo>
                <a:cubicBezTo>
                  <a:pt x="99485" y="630555"/>
                  <a:pt x="116630" y="647700"/>
                  <a:pt x="137585" y="647700"/>
                </a:cubicBezTo>
                <a:lnTo>
                  <a:pt x="156635" y="647700"/>
                </a:lnTo>
                <a:lnTo>
                  <a:pt x="156635" y="714375"/>
                </a:lnTo>
                <a:cubicBezTo>
                  <a:pt x="156635" y="735330"/>
                  <a:pt x="173780" y="752475"/>
                  <a:pt x="194735" y="752475"/>
                </a:cubicBezTo>
                <a:lnTo>
                  <a:pt x="213785" y="752475"/>
                </a:lnTo>
                <a:cubicBezTo>
                  <a:pt x="234740" y="752475"/>
                  <a:pt x="251885" y="735330"/>
                  <a:pt x="251885" y="714375"/>
                </a:cubicBezTo>
                <a:lnTo>
                  <a:pt x="251885" y="647700"/>
                </a:lnTo>
                <a:lnTo>
                  <a:pt x="594785" y="647700"/>
                </a:lnTo>
                <a:lnTo>
                  <a:pt x="594785" y="714375"/>
                </a:lnTo>
                <a:cubicBezTo>
                  <a:pt x="594785" y="735330"/>
                  <a:pt x="611930" y="752475"/>
                  <a:pt x="632885" y="752475"/>
                </a:cubicBezTo>
                <a:lnTo>
                  <a:pt x="651935" y="752475"/>
                </a:lnTo>
                <a:cubicBezTo>
                  <a:pt x="672890" y="752475"/>
                  <a:pt x="690035" y="735330"/>
                  <a:pt x="690035" y="714375"/>
                </a:cubicBezTo>
                <a:lnTo>
                  <a:pt x="690035" y="647700"/>
                </a:lnTo>
                <a:lnTo>
                  <a:pt x="709085" y="647700"/>
                </a:lnTo>
                <a:cubicBezTo>
                  <a:pt x="730040" y="647700"/>
                  <a:pt x="747185" y="630555"/>
                  <a:pt x="747185" y="609600"/>
                </a:cubicBezTo>
                <a:lnTo>
                  <a:pt x="747185" y="457200"/>
                </a:lnTo>
                <a:cubicBezTo>
                  <a:pt x="747185" y="425768"/>
                  <a:pt x="721468" y="400050"/>
                  <a:pt x="690035" y="400050"/>
                </a:cubicBezTo>
                <a:lnTo>
                  <a:pt x="628123" y="254318"/>
                </a:lnTo>
                <a:cubicBezTo>
                  <a:pt x="619550" y="232410"/>
                  <a:pt x="598595" y="219075"/>
                  <a:pt x="575735" y="219075"/>
                </a:cubicBezTo>
                <a:lnTo>
                  <a:pt x="499535" y="219075"/>
                </a:lnTo>
                <a:lnTo>
                  <a:pt x="499535" y="200025"/>
                </a:lnTo>
                <a:cubicBezTo>
                  <a:pt x="499535" y="179070"/>
                  <a:pt x="482390" y="161925"/>
                  <a:pt x="461435" y="161925"/>
                </a:cubicBezTo>
                <a:close/>
                <a:moveTo>
                  <a:pt x="0" y="0"/>
                </a:moveTo>
                <a:lnTo>
                  <a:pt x="8832849" y="0"/>
                </a:lnTo>
                <a:lnTo>
                  <a:pt x="8832849" y="990600"/>
                </a:lnTo>
                <a:lnTo>
                  <a:pt x="0" y="990600"/>
                </a:lnTo>
                <a:close/>
              </a:path>
            </a:pathLst>
          </a:cu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 useBgFill="1">
        <p:nvSpPr>
          <p:cNvPr id="35" name="Freeform: Shape 34" descr="Taxi with solid fill">
            <a:extLst>
              <a:ext uri="{FF2B5EF4-FFF2-40B4-BE49-F238E27FC236}">
                <a16:creationId xmlns:a16="http://schemas.microsoft.com/office/drawing/2014/main" id="{68213286-1F71-E70C-0F48-9573B46A26C4}"/>
              </a:ext>
            </a:extLst>
          </p:cNvPr>
          <p:cNvSpPr/>
          <p:nvPr/>
        </p:nvSpPr>
        <p:spPr>
          <a:xfrm>
            <a:off x="2063748" y="3263900"/>
            <a:ext cx="8832849" cy="990600"/>
          </a:xfrm>
          <a:custGeom>
            <a:avLst/>
            <a:gdLst>
              <a:gd name="connsiteX0" fmla="*/ 7834848 w 8832849"/>
              <a:gd name="connsiteY0" fmla="*/ 457200 h 990600"/>
              <a:gd name="connsiteX1" fmla="*/ 7891998 w 8832849"/>
              <a:gd name="connsiteY1" fmla="*/ 457200 h 990600"/>
              <a:gd name="connsiteX2" fmla="*/ 7911048 w 8832849"/>
              <a:gd name="connsiteY2" fmla="*/ 476250 h 990600"/>
              <a:gd name="connsiteX3" fmla="*/ 7911048 w 8832849"/>
              <a:gd name="connsiteY3" fmla="*/ 495300 h 990600"/>
              <a:gd name="connsiteX4" fmla="*/ 7891998 w 8832849"/>
              <a:gd name="connsiteY4" fmla="*/ 514350 h 990600"/>
              <a:gd name="connsiteX5" fmla="*/ 7834848 w 8832849"/>
              <a:gd name="connsiteY5" fmla="*/ 514350 h 990600"/>
              <a:gd name="connsiteX6" fmla="*/ 7815798 w 8832849"/>
              <a:gd name="connsiteY6" fmla="*/ 495300 h 990600"/>
              <a:gd name="connsiteX7" fmla="*/ 7815798 w 8832849"/>
              <a:gd name="connsiteY7" fmla="*/ 476250 h 990600"/>
              <a:gd name="connsiteX8" fmla="*/ 7834848 w 8832849"/>
              <a:gd name="connsiteY8" fmla="*/ 457200 h 990600"/>
              <a:gd name="connsiteX9" fmla="*/ 7396698 w 8832849"/>
              <a:gd name="connsiteY9" fmla="*/ 457200 h 990600"/>
              <a:gd name="connsiteX10" fmla="*/ 7453848 w 8832849"/>
              <a:gd name="connsiteY10" fmla="*/ 457200 h 990600"/>
              <a:gd name="connsiteX11" fmla="*/ 7472898 w 8832849"/>
              <a:gd name="connsiteY11" fmla="*/ 476250 h 990600"/>
              <a:gd name="connsiteX12" fmla="*/ 7472898 w 8832849"/>
              <a:gd name="connsiteY12" fmla="*/ 495300 h 990600"/>
              <a:gd name="connsiteX13" fmla="*/ 7453848 w 8832849"/>
              <a:gd name="connsiteY13" fmla="*/ 514350 h 990600"/>
              <a:gd name="connsiteX14" fmla="*/ 7396698 w 8832849"/>
              <a:gd name="connsiteY14" fmla="*/ 514350 h 990600"/>
              <a:gd name="connsiteX15" fmla="*/ 7377648 w 8832849"/>
              <a:gd name="connsiteY15" fmla="*/ 495300 h 990600"/>
              <a:gd name="connsiteX16" fmla="*/ 7377648 w 8832849"/>
              <a:gd name="connsiteY16" fmla="*/ 476250 h 990600"/>
              <a:gd name="connsiteX17" fmla="*/ 7396698 w 8832849"/>
              <a:gd name="connsiteY17" fmla="*/ 457200 h 990600"/>
              <a:gd name="connsiteX18" fmla="*/ 7032514 w 8832849"/>
              <a:gd name="connsiteY18" fmla="*/ 457200 h 990600"/>
              <a:gd name="connsiteX19" fmla="*/ 7089664 w 8832849"/>
              <a:gd name="connsiteY19" fmla="*/ 457200 h 990600"/>
              <a:gd name="connsiteX20" fmla="*/ 7108714 w 8832849"/>
              <a:gd name="connsiteY20" fmla="*/ 476250 h 990600"/>
              <a:gd name="connsiteX21" fmla="*/ 7108714 w 8832849"/>
              <a:gd name="connsiteY21" fmla="*/ 495300 h 990600"/>
              <a:gd name="connsiteX22" fmla="*/ 7089664 w 8832849"/>
              <a:gd name="connsiteY22" fmla="*/ 514350 h 990600"/>
              <a:gd name="connsiteX23" fmla="*/ 7032514 w 8832849"/>
              <a:gd name="connsiteY23" fmla="*/ 514350 h 990600"/>
              <a:gd name="connsiteX24" fmla="*/ 7013464 w 8832849"/>
              <a:gd name="connsiteY24" fmla="*/ 495300 h 990600"/>
              <a:gd name="connsiteX25" fmla="*/ 7013464 w 8832849"/>
              <a:gd name="connsiteY25" fmla="*/ 476250 h 990600"/>
              <a:gd name="connsiteX26" fmla="*/ 7032514 w 8832849"/>
              <a:gd name="connsiteY26" fmla="*/ 457200 h 990600"/>
              <a:gd name="connsiteX27" fmla="*/ 6594364 w 8832849"/>
              <a:gd name="connsiteY27" fmla="*/ 457200 h 990600"/>
              <a:gd name="connsiteX28" fmla="*/ 6651514 w 8832849"/>
              <a:gd name="connsiteY28" fmla="*/ 457200 h 990600"/>
              <a:gd name="connsiteX29" fmla="*/ 6670564 w 8832849"/>
              <a:gd name="connsiteY29" fmla="*/ 476250 h 990600"/>
              <a:gd name="connsiteX30" fmla="*/ 6670564 w 8832849"/>
              <a:gd name="connsiteY30" fmla="*/ 495300 h 990600"/>
              <a:gd name="connsiteX31" fmla="*/ 6651514 w 8832849"/>
              <a:gd name="connsiteY31" fmla="*/ 514350 h 990600"/>
              <a:gd name="connsiteX32" fmla="*/ 6594364 w 8832849"/>
              <a:gd name="connsiteY32" fmla="*/ 514350 h 990600"/>
              <a:gd name="connsiteX33" fmla="*/ 6575314 w 8832849"/>
              <a:gd name="connsiteY33" fmla="*/ 495300 h 990600"/>
              <a:gd name="connsiteX34" fmla="*/ 6575314 w 8832849"/>
              <a:gd name="connsiteY34" fmla="*/ 476250 h 990600"/>
              <a:gd name="connsiteX35" fmla="*/ 6594364 w 8832849"/>
              <a:gd name="connsiteY35" fmla="*/ 457200 h 990600"/>
              <a:gd name="connsiteX36" fmla="*/ 6230179 w 8832849"/>
              <a:gd name="connsiteY36" fmla="*/ 457200 h 990600"/>
              <a:gd name="connsiteX37" fmla="*/ 6287329 w 8832849"/>
              <a:gd name="connsiteY37" fmla="*/ 457200 h 990600"/>
              <a:gd name="connsiteX38" fmla="*/ 6306379 w 8832849"/>
              <a:gd name="connsiteY38" fmla="*/ 476250 h 990600"/>
              <a:gd name="connsiteX39" fmla="*/ 6306379 w 8832849"/>
              <a:gd name="connsiteY39" fmla="*/ 495300 h 990600"/>
              <a:gd name="connsiteX40" fmla="*/ 6287329 w 8832849"/>
              <a:gd name="connsiteY40" fmla="*/ 514350 h 990600"/>
              <a:gd name="connsiteX41" fmla="*/ 6230179 w 8832849"/>
              <a:gd name="connsiteY41" fmla="*/ 514350 h 990600"/>
              <a:gd name="connsiteX42" fmla="*/ 6211129 w 8832849"/>
              <a:gd name="connsiteY42" fmla="*/ 495300 h 990600"/>
              <a:gd name="connsiteX43" fmla="*/ 6211129 w 8832849"/>
              <a:gd name="connsiteY43" fmla="*/ 476250 h 990600"/>
              <a:gd name="connsiteX44" fmla="*/ 6230179 w 8832849"/>
              <a:gd name="connsiteY44" fmla="*/ 457200 h 990600"/>
              <a:gd name="connsiteX45" fmla="*/ 5792029 w 8832849"/>
              <a:gd name="connsiteY45" fmla="*/ 457200 h 990600"/>
              <a:gd name="connsiteX46" fmla="*/ 5849179 w 8832849"/>
              <a:gd name="connsiteY46" fmla="*/ 457200 h 990600"/>
              <a:gd name="connsiteX47" fmla="*/ 5868229 w 8832849"/>
              <a:gd name="connsiteY47" fmla="*/ 476250 h 990600"/>
              <a:gd name="connsiteX48" fmla="*/ 5868229 w 8832849"/>
              <a:gd name="connsiteY48" fmla="*/ 495300 h 990600"/>
              <a:gd name="connsiteX49" fmla="*/ 5849179 w 8832849"/>
              <a:gd name="connsiteY49" fmla="*/ 514350 h 990600"/>
              <a:gd name="connsiteX50" fmla="*/ 5792029 w 8832849"/>
              <a:gd name="connsiteY50" fmla="*/ 514350 h 990600"/>
              <a:gd name="connsiteX51" fmla="*/ 5772979 w 8832849"/>
              <a:gd name="connsiteY51" fmla="*/ 495300 h 990600"/>
              <a:gd name="connsiteX52" fmla="*/ 5772979 w 8832849"/>
              <a:gd name="connsiteY52" fmla="*/ 476250 h 990600"/>
              <a:gd name="connsiteX53" fmla="*/ 5792029 w 8832849"/>
              <a:gd name="connsiteY53" fmla="*/ 457200 h 990600"/>
              <a:gd name="connsiteX54" fmla="*/ 5427844 w 8832849"/>
              <a:gd name="connsiteY54" fmla="*/ 457200 h 990600"/>
              <a:gd name="connsiteX55" fmla="*/ 5484994 w 8832849"/>
              <a:gd name="connsiteY55" fmla="*/ 457200 h 990600"/>
              <a:gd name="connsiteX56" fmla="*/ 5504044 w 8832849"/>
              <a:gd name="connsiteY56" fmla="*/ 476250 h 990600"/>
              <a:gd name="connsiteX57" fmla="*/ 5504044 w 8832849"/>
              <a:gd name="connsiteY57" fmla="*/ 495300 h 990600"/>
              <a:gd name="connsiteX58" fmla="*/ 5484994 w 8832849"/>
              <a:gd name="connsiteY58" fmla="*/ 514350 h 990600"/>
              <a:gd name="connsiteX59" fmla="*/ 5427844 w 8832849"/>
              <a:gd name="connsiteY59" fmla="*/ 514350 h 990600"/>
              <a:gd name="connsiteX60" fmla="*/ 5408794 w 8832849"/>
              <a:gd name="connsiteY60" fmla="*/ 495300 h 990600"/>
              <a:gd name="connsiteX61" fmla="*/ 5408794 w 8832849"/>
              <a:gd name="connsiteY61" fmla="*/ 476250 h 990600"/>
              <a:gd name="connsiteX62" fmla="*/ 5427844 w 8832849"/>
              <a:gd name="connsiteY62" fmla="*/ 457200 h 990600"/>
              <a:gd name="connsiteX63" fmla="*/ 4989694 w 8832849"/>
              <a:gd name="connsiteY63" fmla="*/ 457200 h 990600"/>
              <a:gd name="connsiteX64" fmla="*/ 5046844 w 8832849"/>
              <a:gd name="connsiteY64" fmla="*/ 457200 h 990600"/>
              <a:gd name="connsiteX65" fmla="*/ 5065894 w 8832849"/>
              <a:gd name="connsiteY65" fmla="*/ 476250 h 990600"/>
              <a:gd name="connsiteX66" fmla="*/ 5065894 w 8832849"/>
              <a:gd name="connsiteY66" fmla="*/ 495300 h 990600"/>
              <a:gd name="connsiteX67" fmla="*/ 5046844 w 8832849"/>
              <a:gd name="connsiteY67" fmla="*/ 514350 h 990600"/>
              <a:gd name="connsiteX68" fmla="*/ 4989694 w 8832849"/>
              <a:gd name="connsiteY68" fmla="*/ 514350 h 990600"/>
              <a:gd name="connsiteX69" fmla="*/ 4970644 w 8832849"/>
              <a:gd name="connsiteY69" fmla="*/ 495300 h 990600"/>
              <a:gd name="connsiteX70" fmla="*/ 4970644 w 8832849"/>
              <a:gd name="connsiteY70" fmla="*/ 476250 h 990600"/>
              <a:gd name="connsiteX71" fmla="*/ 4989694 w 8832849"/>
              <a:gd name="connsiteY71" fmla="*/ 457200 h 990600"/>
              <a:gd name="connsiteX72" fmla="*/ 4625509 w 8832849"/>
              <a:gd name="connsiteY72" fmla="*/ 457200 h 990600"/>
              <a:gd name="connsiteX73" fmla="*/ 4682659 w 8832849"/>
              <a:gd name="connsiteY73" fmla="*/ 457200 h 990600"/>
              <a:gd name="connsiteX74" fmla="*/ 4701709 w 8832849"/>
              <a:gd name="connsiteY74" fmla="*/ 476250 h 990600"/>
              <a:gd name="connsiteX75" fmla="*/ 4701709 w 8832849"/>
              <a:gd name="connsiteY75" fmla="*/ 495300 h 990600"/>
              <a:gd name="connsiteX76" fmla="*/ 4682659 w 8832849"/>
              <a:gd name="connsiteY76" fmla="*/ 514350 h 990600"/>
              <a:gd name="connsiteX77" fmla="*/ 4625509 w 8832849"/>
              <a:gd name="connsiteY77" fmla="*/ 514350 h 990600"/>
              <a:gd name="connsiteX78" fmla="*/ 4606459 w 8832849"/>
              <a:gd name="connsiteY78" fmla="*/ 495300 h 990600"/>
              <a:gd name="connsiteX79" fmla="*/ 4606459 w 8832849"/>
              <a:gd name="connsiteY79" fmla="*/ 476250 h 990600"/>
              <a:gd name="connsiteX80" fmla="*/ 4625509 w 8832849"/>
              <a:gd name="connsiteY80" fmla="*/ 457200 h 990600"/>
              <a:gd name="connsiteX81" fmla="*/ 4187359 w 8832849"/>
              <a:gd name="connsiteY81" fmla="*/ 457200 h 990600"/>
              <a:gd name="connsiteX82" fmla="*/ 4244509 w 8832849"/>
              <a:gd name="connsiteY82" fmla="*/ 457200 h 990600"/>
              <a:gd name="connsiteX83" fmla="*/ 4263559 w 8832849"/>
              <a:gd name="connsiteY83" fmla="*/ 476250 h 990600"/>
              <a:gd name="connsiteX84" fmla="*/ 4263559 w 8832849"/>
              <a:gd name="connsiteY84" fmla="*/ 495300 h 990600"/>
              <a:gd name="connsiteX85" fmla="*/ 4244509 w 8832849"/>
              <a:gd name="connsiteY85" fmla="*/ 514350 h 990600"/>
              <a:gd name="connsiteX86" fmla="*/ 4187359 w 8832849"/>
              <a:gd name="connsiteY86" fmla="*/ 514350 h 990600"/>
              <a:gd name="connsiteX87" fmla="*/ 4168309 w 8832849"/>
              <a:gd name="connsiteY87" fmla="*/ 495300 h 990600"/>
              <a:gd name="connsiteX88" fmla="*/ 4168309 w 8832849"/>
              <a:gd name="connsiteY88" fmla="*/ 476250 h 990600"/>
              <a:gd name="connsiteX89" fmla="*/ 4187359 w 8832849"/>
              <a:gd name="connsiteY89" fmla="*/ 457200 h 990600"/>
              <a:gd name="connsiteX90" fmla="*/ 3823174 w 8832849"/>
              <a:gd name="connsiteY90" fmla="*/ 457200 h 990600"/>
              <a:gd name="connsiteX91" fmla="*/ 3880324 w 8832849"/>
              <a:gd name="connsiteY91" fmla="*/ 457200 h 990600"/>
              <a:gd name="connsiteX92" fmla="*/ 3899374 w 8832849"/>
              <a:gd name="connsiteY92" fmla="*/ 476250 h 990600"/>
              <a:gd name="connsiteX93" fmla="*/ 3899374 w 8832849"/>
              <a:gd name="connsiteY93" fmla="*/ 495300 h 990600"/>
              <a:gd name="connsiteX94" fmla="*/ 3880324 w 8832849"/>
              <a:gd name="connsiteY94" fmla="*/ 514350 h 990600"/>
              <a:gd name="connsiteX95" fmla="*/ 3823174 w 8832849"/>
              <a:gd name="connsiteY95" fmla="*/ 514350 h 990600"/>
              <a:gd name="connsiteX96" fmla="*/ 3804124 w 8832849"/>
              <a:gd name="connsiteY96" fmla="*/ 495300 h 990600"/>
              <a:gd name="connsiteX97" fmla="*/ 3804124 w 8832849"/>
              <a:gd name="connsiteY97" fmla="*/ 476250 h 990600"/>
              <a:gd name="connsiteX98" fmla="*/ 3823174 w 8832849"/>
              <a:gd name="connsiteY98" fmla="*/ 457200 h 990600"/>
              <a:gd name="connsiteX99" fmla="*/ 3385024 w 8832849"/>
              <a:gd name="connsiteY99" fmla="*/ 457200 h 990600"/>
              <a:gd name="connsiteX100" fmla="*/ 3442174 w 8832849"/>
              <a:gd name="connsiteY100" fmla="*/ 457200 h 990600"/>
              <a:gd name="connsiteX101" fmla="*/ 3461224 w 8832849"/>
              <a:gd name="connsiteY101" fmla="*/ 476250 h 990600"/>
              <a:gd name="connsiteX102" fmla="*/ 3461224 w 8832849"/>
              <a:gd name="connsiteY102" fmla="*/ 495300 h 990600"/>
              <a:gd name="connsiteX103" fmla="*/ 3442174 w 8832849"/>
              <a:gd name="connsiteY103" fmla="*/ 514350 h 990600"/>
              <a:gd name="connsiteX104" fmla="*/ 3385024 w 8832849"/>
              <a:gd name="connsiteY104" fmla="*/ 514350 h 990600"/>
              <a:gd name="connsiteX105" fmla="*/ 3365974 w 8832849"/>
              <a:gd name="connsiteY105" fmla="*/ 495300 h 990600"/>
              <a:gd name="connsiteX106" fmla="*/ 3365974 w 8832849"/>
              <a:gd name="connsiteY106" fmla="*/ 476250 h 990600"/>
              <a:gd name="connsiteX107" fmla="*/ 3385024 w 8832849"/>
              <a:gd name="connsiteY107" fmla="*/ 457200 h 990600"/>
              <a:gd name="connsiteX108" fmla="*/ 3020840 w 8832849"/>
              <a:gd name="connsiteY108" fmla="*/ 457200 h 990600"/>
              <a:gd name="connsiteX109" fmla="*/ 3077990 w 8832849"/>
              <a:gd name="connsiteY109" fmla="*/ 457200 h 990600"/>
              <a:gd name="connsiteX110" fmla="*/ 3097040 w 8832849"/>
              <a:gd name="connsiteY110" fmla="*/ 476250 h 990600"/>
              <a:gd name="connsiteX111" fmla="*/ 3097040 w 8832849"/>
              <a:gd name="connsiteY111" fmla="*/ 495300 h 990600"/>
              <a:gd name="connsiteX112" fmla="*/ 3077990 w 8832849"/>
              <a:gd name="connsiteY112" fmla="*/ 514350 h 990600"/>
              <a:gd name="connsiteX113" fmla="*/ 3020840 w 8832849"/>
              <a:gd name="connsiteY113" fmla="*/ 514350 h 990600"/>
              <a:gd name="connsiteX114" fmla="*/ 3001790 w 8832849"/>
              <a:gd name="connsiteY114" fmla="*/ 495300 h 990600"/>
              <a:gd name="connsiteX115" fmla="*/ 3001790 w 8832849"/>
              <a:gd name="connsiteY115" fmla="*/ 476250 h 990600"/>
              <a:gd name="connsiteX116" fmla="*/ 3020840 w 8832849"/>
              <a:gd name="connsiteY116" fmla="*/ 457200 h 990600"/>
              <a:gd name="connsiteX117" fmla="*/ 2582690 w 8832849"/>
              <a:gd name="connsiteY117" fmla="*/ 457200 h 990600"/>
              <a:gd name="connsiteX118" fmla="*/ 2639839 w 8832849"/>
              <a:gd name="connsiteY118" fmla="*/ 457200 h 990600"/>
              <a:gd name="connsiteX119" fmla="*/ 2658890 w 8832849"/>
              <a:gd name="connsiteY119" fmla="*/ 476250 h 990600"/>
              <a:gd name="connsiteX120" fmla="*/ 2658890 w 8832849"/>
              <a:gd name="connsiteY120" fmla="*/ 495300 h 990600"/>
              <a:gd name="connsiteX121" fmla="*/ 2639839 w 8832849"/>
              <a:gd name="connsiteY121" fmla="*/ 514350 h 990600"/>
              <a:gd name="connsiteX122" fmla="*/ 2582690 w 8832849"/>
              <a:gd name="connsiteY122" fmla="*/ 514350 h 990600"/>
              <a:gd name="connsiteX123" fmla="*/ 2563640 w 8832849"/>
              <a:gd name="connsiteY123" fmla="*/ 495300 h 990600"/>
              <a:gd name="connsiteX124" fmla="*/ 2563640 w 8832849"/>
              <a:gd name="connsiteY124" fmla="*/ 476250 h 990600"/>
              <a:gd name="connsiteX125" fmla="*/ 2582690 w 8832849"/>
              <a:gd name="connsiteY125" fmla="*/ 457200 h 990600"/>
              <a:gd name="connsiteX126" fmla="*/ 2218505 w 8832849"/>
              <a:gd name="connsiteY126" fmla="*/ 457200 h 990600"/>
              <a:gd name="connsiteX127" fmla="*/ 2275655 w 8832849"/>
              <a:gd name="connsiteY127" fmla="*/ 457200 h 990600"/>
              <a:gd name="connsiteX128" fmla="*/ 2294705 w 8832849"/>
              <a:gd name="connsiteY128" fmla="*/ 476250 h 990600"/>
              <a:gd name="connsiteX129" fmla="*/ 2294705 w 8832849"/>
              <a:gd name="connsiteY129" fmla="*/ 495300 h 990600"/>
              <a:gd name="connsiteX130" fmla="*/ 2275655 w 8832849"/>
              <a:gd name="connsiteY130" fmla="*/ 514350 h 990600"/>
              <a:gd name="connsiteX131" fmla="*/ 2218505 w 8832849"/>
              <a:gd name="connsiteY131" fmla="*/ 514350 h 990600"/>
              <a:gd name="connsiteX132" fmla="*/ 2199455 w 8832849"/>
              <a:gd name="connsiteY132" fmla="*/ 495300 h 990600"/>
              <a:gd name="connsiteX133" fmla="*/ 2199455 w 8832849"/>
              <a:gd name="connsiteY133" fmla="*/ 476250 h 990600"/>
              <a:gd name="connsiteX134" fmla="*/ 2218505 w 8832849"/>
              <a:gd name="connsiteY134" fmla="*/ 457200 h 990600"/>
              <a:gd name="connsiteX135" fmla="*/ 1780354 w 8832849"/>
              <a:gd name="connsiteY135" fmla="*/ 457200 h 990600"/>
              <a:gd name="connsiteX136" fmla="*/ 1837505 w 8832849"/>
              <a:gd name="connsiteY136" fmla="*/ 457200 h 990600"/>
              <a:gd name="connsiteX137" fmla="*/ 1856555 w 8832849"/>
              <a:gd name="connsiteY137" fmla="*/ 476250 h 990600"/>
              <a:gd name="connsiteX138" fmla="*/ 1856555 w 8832849"/>
              <a:gd name="connsiteY138" fmla="*/ 495300 h 990600"/>
              <a:gd name="connsiteX139" fmla="*/ 1837505 w 8832849"/>
              <a:gd name="connsiteY139" fmla="*/ 514350 h 990600"/>
              <a:gd name="connsiteX140" fmla="*/ 1780354 w 8832849"/>
              <a:gd name="connsiteY140" fmla="*/ 514350 h 990600"/>
              <a:gd name="connsiteX141" fmla="*/ 1761305 w 8832849"/>
              <a:gd name="connsiteY141" fmla="*/ 495300 h 990600"/>
              <a:gd name="connsiteX142" fmla="*/ 1761305 w 8832849"/>
              <a:gd name="connsiteY142" fmla="*/ 476250 h 990600"/>
              <a:gd name="connsiteX143" fmla="*/ 1780354 w 8832849"/>
              <a:gd name="connsiteY143" fmla="*/ 457200 h 990600"/>
              <a:gd name="connsiteX144" fmla="*/ 1416170 w 8832849"/>
              <a:gd name="connsiteY144" fmla="*/ 457200 h 990600"/>
              <a:gd name="connsiteX145" fmla="*/ 1473320 w 8832849"/>
              <a:gd name="connsiteY145" fmla="*/ 457200 h 990600"/>
              <a:gd name="connsiteX146" fmla="*/ 1492370 w 8832849"/>
              <a:gd name="connsiteY146" fmla="*/ 476250 h 990600"/>
              <a:gd name="connsiteX147" fmla="*/ 1492370 w 8832849"/>
              <a:gd name="connsiteY147" fmla="*/ 495300 h 990600"/>
              <a:gd name="connsiteX148" fmla="*/ 1473320 w 8832849"/>
              <a:gd name="connsiteY148" fmla="*/ 514350 h 990600"/>
              <a:gd name="connsiteX149" fmla="*/ 1416170 w 8832849"/>
              <a:gd name="connsiteY149" fmla="*/ 514350 h 990600"/>
              <a:gd name="connsiteX150" fmla="*/ 1397120 w 8832849"/>
              <a:gd name="connsiteY150" fmla="*/ 495300 h 990600"/>
              <a:gd name="connsiteX151" fmla="*/ 1397120 w 8832849"/>
              <a:gd name="connsiteY151" fmla="*/ 476250 h 990600"/>
              <a:gd name="connsiteX152" fmla="*/ 1416170 w 8832849"/>
              <a:gd name="connsiteY152" fmla="*/ 457200 h 990600"/>
              <a:gd name="connsiteX153" fmla="*/ 978020 w 8832849"/>
              <a:gd name="connsiteY153" fmla="*/ 457200 h 990600"/>
              <a:gd name="connsiteX154" fmla="*/ 1035170 w 8832849"/>
              <a:gd name="connsiteY154" fmla="*/ 457200 h 990600"/>
              <a:gd name="connsiteX155" fmla="*/ 1054220 w 8832849"/>
              <a:gd name="connsiteY155" fmla="*/ 476250 h 990600"/>
              <a:gd name="connsiteX156" fmla="*/ 1054220 w 8832849"/>
              <a:gd name="connsiteY156" fmla="*/ 495300 h 990600"/>
              <a:gd name="connsiteX157" fmla="*/ 1035170 w 8832849"/>
              <a:gd name="connsiteY157" fmla="*/ 514350 h 990600"/>
              <a:gd name="connsiteX158" fmla="*/ 978020 w 8832849"/>
              <a:gd name="connsiteY158" fmla="*/ 514350 h 990600"/>
              <a:gd name="connsiteX159" fmla="*/ 958970 w 8832849"/>
              <a:gd name="connsiteY159" fmla="*/ 495300 h 990600"/>
              <a:gd name="connsiteX160" fmla="*/ 958970 w 8832849"/>
              <a:gd name="connsiteY160" fmla="*/ 476250 h 990600"/>
              <a:gd name="connsiteX161" fmla="*/ 978020 w 8832849"/>
              <a:gd name="connsiteY161" fmla="*/ 457200 h 990600"/>
              <a:gd name="connsiteX162" fmla="*/ 613835 w 8832849"/>
              <a:gd name="connsiteY162" fmla="*/ 457200 h 990600"/>
              <a:gd name="connsiteX163" fmla="*/ 670985 w 8832849"/>
              <a:gd name="connsiteY163" fmla="*/ 457200 h 990600"/>
              <a:gd name="connsiteX164" fmla="*/ 690035 w 8832849"/>
              <a:gd name="connsiteY164" fmla="*/ 476250 h 990600"/>
              <a:gd name="connsiteX165" fmla="*/ 690035 w 8832849"/>
              <a:gd name="connsiteY165" fmla="*/ 495300 h 990600"/>
              <a:gd name="connsiteX166" fmla="*/ 670985 w 8832849"/>
              <a:gd name="connsiteY166" fmla="*/ 514350 h 990600"/>
              <a:gd name="connsiteX167" fmla="*/ 613835 w 8832849"/>
              <a:gd name="connsiteY167" fmla="*/ 514350 h 990600"/>
              <a:gd name="connsiteX168" fmla="*/ 594785 w 8832849"/>
              <a:gd name="connsiteY168" fmla="*/ 495300 h 990600"/>
              <a:gd name="connsiteX169" fmla="*/ 594785 w 8832849"/>
              <a:gd name="connsiteY169" fmla="*/ 476250 h 990600"/>
              <a:gd name="connsiteX170" fmla="*/ 613835 w 8832849"/>
              <a:gd name="connsiteY170" fmla="*/ 457200 h 990600"/>
              <a:gd name="connsiteX171" fmla="*/ 175685 w 8832849"/>
              <a:gd name="connsiteY171" fmla="*/ 457200 h 990600"/>
              <a:gd name="connsiteX172" fmla="*/ 232835 w 8832849"/>
              <a:gd name="connsiteY172" fmla="*/ 457200 h 990600"/>
              <a:gd name="connsiteX173" fmla="*/ 251885 w 8832849"/>
              <a:gd name="connsiteY173" fmla="*/ 476250 h 990600"/>
              <a:gd name="connsiteX174" fmla="*/ 251885 w 8832849"/>
              <a:gd name="connsiteY174" fmla="*/ 495300 h 990600"/>
              <a:gd name="connsiteX175" fmla="*/ 232835 w 8832849"/>
              <a:gd name="connsiteY175" fmla="*/ 514350 h 990600"/>
              <a:gd name="connsiteX176" fmla="*/ 175685 w 8832849"/>
              <a:gd name="connsiteY176" fmla="*/ 514350 h 990600"/>
              <a:gd name="connsiteX177" fmla="*/ 156635 w 8832849"/>
              <a:gd name="connsiteY177" fmla="*/ 495300 h 990600"/>
              <a:gd name="connsiteX178" fmla="*/ 156635 w 8832849"/>
              <a:gd name="connsiteY178" fmla="*/ 476250 h 990600"/>
              <a:gd name="connsiteX179" fmla="*/ 175685 w 8832849"/>
              <a:gd name="connsiteY179" fmla="*/ 457200 h 990600"/>
              <a:gd name="connsiteX180" fmla="*/ 7490996 w 8832849"/>
              <a:gd name="connsiteY180" fmla="*/ 257175 h 990600"/>
              <a:gd name="connsiteX181" fmla="*/ 7795796 w 8832849"/>
              <a:gd name="connsiteY181" fmla="*/ 257175 h 990600"/>
              <a:gd name="connsiteX182" fmla="*/ 7812940 w 8832849"/>
              <a:gd name="connsiteY182" fmla="*/ 268605 h 990600"/>
              <a:gd name="connsiteX183" fmla="*/ 7870091 w 8832849"/>
              <a:gd name="connsiteY183" fmla="*/ 400050 h 990600"/>
              <a:gd name="connsiteX184" fmla="*/ 7418605 w 8832849"/>
              <a:gd name="connsiteY184" fmla="*/ 400050 h 990600"/>
              <a:gd name="connsiteX185" fmla="*/ 7473851 w 8832849"/>
              <a:gd name="connsiteY185" fmla="*/ 268605 h 990600"/>
              <a:gd name="connsiteX186" fmla="*/ 7490996 w 8832849"/>
              <a:gd name="connsiteY186" fmla="*/ 257175 h 990600"/>
              <a:gd name="connsiteX187" fmla="*/ 6688662 w 8832849"/>
              <a:gd name="connsiteY187" fmla="*/ 257175 h 990600"/>
              <a:gd name="connsiteX188" fmla="*/ 6993462 w 8832849"/>
              <a:gd name="connsiteY188" fmla="*/ 257175 h 990600"/>
              <a:gd name="connsiteX189" fmla="*/ 7010606 w 8832849"/>
              <a:gd name="connsiteY189" fmla="*/ 268605 h 990600"/>
              <a:gd name="connsiteX190" fmla="*/ 7067757 w 8832849"/>
              <a:gd name="connsiteY190" fmla="*/ 400050 h 990600"/>
              <a:gd name="connsiteX191" fmla="*/ 6616271 w 8832849"/>
              <a:gd name="connsiteY191" fmla="*/ 400050 h 990600"/>
              <a:gd name="connsiteX192" fmla="*/ 6671517 w 8832849"/>
              <a:gd name="connsiteY192" fmla="*/ 268605 h 990600"/>
              <a:gd name="connsiteX193" fmla="*/ 6688662 w 8832849"/>
              <a:gd name="connsiteY193" fmla="*/ 257175 h 990600"/>
              <a:gd name="connsiteX194" fmla="*/ 5886327 w 8832849"/>
              <a:gd name="connsiteY194" fmla="*/ 257175 h 990600"/>
              <a:gd name="connsiteX195" fmla="*/ 6191127 w 8832849"/>
              <a:gd name="connsiteY195" fmla="*/ 257175 h 990600"/>
              <a:gd name="connsiteX196" fmla="*/ 6208271 w 8832849"/>
              <a:gd name="connsiteY196" fmla="*/ 268605 h 990600"/>
              <a:gd name="connsiteX197" fmla="*/ 6265422 w 8832849"/>
              <a:gd name="connsiteY197" fmla="*/ 400050 h 990600"/>
              <a:gd name="connsiteX198" fmla="*/ 5813936 w 8832849"/>
              <a:gd name="connsiteY198" fmla="*/ 400050 h 990600"/>
              <a:gd name="connsiteX199" fmla="*/ 5869182 w 8832849"/>
              <a:gd name="connsiteY199" fmla="*/ 268605 h 990600"/>
              <a:gd name="connsiteX200" fmla="*/ 5886327 w 8832849"/>
              <a:gd name="connsiteY200" fmla="*/ 257175 h 990600"/>
              <a:gd name="connsiteX201" fmla="*/ 5083992 w 8832849"/>
              <a:gd name="connsiteY201" fmla="*/ 257175 h 990600"/>
              <a:gd name="connsiteX202" fmla="*/ 5388792 w 8832849"/>
              <a:gd name="connsiteY202" fmla="*/ 257175 h 990600"/>
              <a:gd name="connsiteX203" fmla="*/ 5405936 w 8832849"/>
              <a:gd name="connsiteY203" fmla="*/ 268605 h 990600"/>
              <a:gd name="connsiteX204" fmla="*/ 5463087 w 8832849"/>
              <a:gd name="connsiteY204" fmla="*/ 400050 h 990600"/>
              <a:gd name="connsiteX205" fmla="*/ 5011601 w 8832849"/>
              <a:gd name="connsiteY205" fmla="*/ 400050 h 990600"/>
              <a:gd name="connsiteX206" fmla="*/ 5066847 w 8832849"/>
              <a:gd name="connsiteY206" fmla="*/ 268605 h 990600"/>
              <a:gd name="connsiteX207" fmla="*/ 5083992 w 8832849"/>
              <a:gd name="connsiteY207" fmla="*/ 257175 h 990600"/>
              <a:gd name="connsiteX208" fmla="*/ 4281657 w 8832849"/>
              <a:gd name="connsiteY208" fmla="*/ 257175 h 990600"/>
              <a:gd name="connsiteX209" fmla="*/ 4586457 w 8832849"/>
              <a:gd name="connsiteY209" fmla="*/ 257175 h 990600"/>
              <a:gd name="connsiteX210" fmla="*/ 4603601 w 8832849"/>
              <a:gd name="connsiteY210" fmla="*/ 268605 h 990600"/>
              <a:gd name="connsiteX211" fmla="*/ 4660752 w 8832849"/>
              <a:gd name="connsiteY211" fmla="*/ 400050 h 990600"/>
              <a:gd name="connsiteX212" fmla="*/ 4209266 w 8832849"/>
              <a:gd name="connsiteY212" fmla="*/ 400050 h 990600"/>
              <a:gd name="connsiteX213" fmla="*/ 4264512 w 8832849"/>
              <a:gd name="connsiteY213" fmla="*/ 268605 h 990600"/>
              <a:gd name="connsiteX214" fmla="*/ 4281657 w 8832849"/>
              <a:gd name="connsiteY214" fmla="*/ 257175 h 990600"/>
              <a:gd name="connsiteX215" fmla="*/ 3479322 w 8832849"/>
              <a:gd name="connsiteY215" fmla="*/ 257175 h 990600"/>
              <a:gd name="connsiteX216" fmla="*/ 3784122 w 8832849"/>
              <a:gd name="connsiteY216" fmla="*/ 257175 h 990600"/>
              <a:gd name="connsiteX217" fmla="*/ 3801266 w 8832849"/>
              <a:gd name="connsiteY217" fmla="*/ 268605 h 990600"/>
              <a:gd name="connsiteX218" fmla="*/ 3858417 w 8832849"/>
              <a:gd name="connsiteY218" fmla="*/ 400050 h 990600"/>
              <a:gd name="connsiteX219" fmla="*/ 3406931 w 8832849"/>
              <a:gd name="connsiteY219" fmla="*/ 400050 h 990600"/>
              <a:gd name="connsiteX220" fmla="*/ 3462177 w 8832849"/>
              <a:gd name="connsiteY220" fmla="*/ 268605 h 990600"/>
              <a:gd name="connsiteX221" fmla="*/ 3479322 w 8832849"/>
              <a:gd name="connsiteY221" fmla="*/ 257175 h 990600"/>
              <a:gd name="connsiteX222" fmla="*/ 2676988 w 8832849"/>
              <a:gd name="connsiteY222" fmla="*/ 257175 h 990600"/>
              <a:gd name="connsiteX223" fmla="*/ 2981788 w 8832849"/>
              <a:gd name="connsiteY223" fmla="*/ 257175 h 990600"/>
              <a:gd name="connsiteX224" fmla="*/ 2998932 w 8832849"/>
              <a:gd name="connsiteY224" fmla="*/ 268605 h 990600"/>
              <a:gd name="connsiteX225" fmla="*/ 3056083 w 8832849"/>
              <a:gd name="connsiteY225" fmla="*/ 400050 h 990600"/>
              <a:gd name="connsiteX226" fmla="*/ 2604597 w 8832849"/>
              <a:gd name="connsiteY226" fmla="*/ 400050 h 990600"/>
              <a:gd name="connsiteX227" fmla="*/ 2659842 w 8832849"/>
              <a:gd name="connsiteY227" fmla="*/ 268605 h 990600"/>
              <a:gd name="connsiteX228" fmla="*/ 2676988 w 8832849"/>
              <a:gd name="connsiteY228" fmla="*/ 257175 h 990600"/>
              <a:gd name="connsiteX229" fmla="*/ 1874653 w 8832849"/>
              <a:gd name="connsiteY229" fmla="*/ 257175 h 990600"/>
              <a:gd name="connsiteX230" fmla="*/ 2179453 w 8832849"/>
              <a:gd name="connsiteY230" fmla="*/ 257175 h 990600"/>
              <a:gd name="connsiteX231" fmla="*/ 2196597 w 8832849"/>
              <a:gd name="connsiteY231" fmla="*/ 268605 h 990600"/>
              <a:gd name="connsiteX232" fmla="*/ 2253748 w 8832849"/>
              <a:gd name="connsiteY232" fmla="*/ 400050 h 990600"/>
              <a:gd name="connsiteX233" fmla="*/ 1802262 w 8832849"/>
              <a:gd name="connsiteY233" fmla="*/ 400050 h 990600"/>
              <a:gd name="connsiteX234" fmla="*/ 1857508 w 8832849"/>
              <a:gd name="connsiteY234" fmla="*/ 268605 h 990600"/>
              <a:gd name="connsiteX235" fmla="*/ 1874653 w 8832849"/>
              <a:gd name="connsiteY235" fmla="*/ 257175 h 990600"/>
              <a:gd name="connsiteX236" fmla="*/ 1072318 w 8832849"/>
              <a:gd name="connsiteY236" fmla="*/ 257175 h 990600"/>
              <a:gd name="connsiteX237" fmla="*/ 1377117 w 8832849"/>
              <a:gd name="connsiteY237" fmla="*/ 257175 h 990600"/>
              <a:gd name="connsiteX238" fmla="*/ 1394262 w 8832849"/>
              <a:gd name="connsiteY238" fmla="*/ 268605 h 990600"/>
              <a:gd name="connsiteX239" fmla="*/ 1451412 w 8832849"/>
              <a:gd name="connsiteY239" fmla="*/ 400050 h 990600"/>
              <a:gd name="connsiteX240" fmla="*/ 999927 w 8832849"/>
              <a:gd name="connsiteY240" fmla="*/ 400050 h 990600"/>
              <a:gd name="connsiteX241" fmla="*/ 1055173 w 8832849"/>
              <a:gd name="connsiteY241" fmla="*/ 268605 h 990600"/>
              <a:gd name="connsiteX242" fmla="*/ 1072318 w 8832849"/>
              <a:gd name="connsiteY242" fmla="*/ 257175 h 990600"/>
              <a:gd name="connsiteX243" fmla="*/ 269983 w 8832849"/>
              <a:gd name="connsiteY243" fmla="*/ 257175 h 990600"/>
              <a:gd name="connsiteX244" fmla="*/ 574783 w 8832849"/>
              <a:gd name="connsiteY244" fmla="*/ 257175 h 990600"/>
              <a:gd name="connsiteX245" fmla="*/ 591927 w 8832849"/>
              <a:gd name="connsiteY245" fmla="*/ 268605 h 990600"/>
              <a:gd name="connsiteX246" fmla="*/ 649078 w 8832849"/>
              <a:gd name="connsiteY246" fmla="*/ 400050 h 990600"/>
              <a:gd name="connsiteX247" fmla="*/ 197592 w 8832849"/>
              <a:gd name="connsiteY247" fmla="*/ 400050 h 990600"/>
              <a:gd name="connsiteX248" fmla="*/ 252838 w 8832849"/>
              <a:gd name="connsiteY248" fmla="*/ 268605 h 990600"/>
              <a:gd name="connsiteX249" fmla="*/ 269983 w 8832849"/>
              <a:gd name="connsiteY249" fmla="*/ 257175 h 990600"/>
              <a:gd name="connsiteX250" fmla="*/ 7606248 w 8832849"/>
              <a:gd name="connsiteY250" fmla="*/ 161925 h 990600"/>
              <a:gd name="connsiteX251" fmla="*/ 7568148 w 8832849"/>
              <a:gd name="connsiteY251" fmla="*/ 200025 h 990600"/>
              <a:gd name="connsiteX252" fmla="*/ 7568148 w 8832849"/>
              <a:gd name="connsiteY252" fmla="*/ 219075 h 990600"/>
              <a:gd name="connsiteX253" fmla="*/ 7491948 w 8832849"/>
              <a:gd name="connsiteY253" fmla="*/ 219075 h 990600"/>
              <a:gd name="connsiteX254" fmla="*/ 7439561 w 8832849"/>
              <a:gd name="connsiteY254" fmla="*/ 254318 h 990600"/>
              <a:gd name="connsiteX255" fmla="*/ 7377648 w 8832849"/>
              <a:gd name="connsiteY255" fmla="*/ 400050 h 990600"/>
              <a:gd name="connsiteX256" fmla="*/ 7320498 w 8832849"/>
              <a:gd name="connsiteY256" fmla="*/ 457200 h 990600"/>
              <a:gd name="connsiteX257" fmla="*/ 7320498 w 8832849"/>
              <a:gd name="connsiteY257" fmla="*/ 609600 h 990600"/>
              <a:gd name="connsiteX258" fmla="*/ 7358598 w 8832849"/>
              <a:gd name="connsiteY258" fmla="*/ 647700 h 990600"/>
              <a:gd name="connsiteX259" fmla="*/ 7377648 w 8832849"/>
              <a:gd name="connsiteY259" fmla="*/ 647700 h 990600"/>
              <a:gd name="connsiteX260" fmla="*/ 7377648 w 8832849"/>
              <a:gd name="connsiteY260" fmla="*/ 714375 h 990600"/>
              <a:gd name="connsiteX261" fmla="*/ 7415748 w 8832849"/>
              <a:gd name="connsiteY261" fmla="*/ 752475 h 990600"/>
              <a:gd name="connsiteX262" fmla="*/ 7434798 w 8832849"/>
              <a:gd name="connsiteY262" fmla="*/ 752475 h 990600"/>
              <a:gd name="connsiteX263" fmla="*/ 7472898 w 8832849"/>
              <a:gd name="connsiteY263" fmla="*/ 714375 h 990600"/>
              <a:gd name="connsiteX264" fmla="*/ 7472898 w 8832849"/>
              <a:gd name="connsiteY264" fmla="*/ 647700 h 990600"/>
              <a:gd name="connsiteX265" fmla="*/ 7815798 w 8832849"/>
              <a:gd name="connsiteY265" fmla="*/ 647700 h 990600"/>
              <a:gd name="connsiteX266" fmla="*/ 7815798 w 8832849"/>
              <a:gd name="connsiteY266" fmla="*/ 714375 h 990600"/>
              <a:gd name="connsiteX267" fmla="*/ 7853898 w 8832849"/>
              <a:gd name="connsiteY267" fmla="*/ 752475 h 990600"/>
              <a:gd name="connsiteX268" fmla="*/ 7872948 w 8832849"/>
              <a:gd name="connsiteY268" fmla="*/ 752475 h 990600"/>
              <a:gd name="connsiteX269" fmla="*/ 7911048 w 8832849"/>
              <a:gd name="connsiteY269" fmla="*/ 714375 h 990600"/>
              <a:gd name="connsiteX270" fmla="*/ 7911048 w 8832849"/>
              <a:gd name="connsiteY270" fmla="*/ 647700 h 990600"/>
              <a:gd name="connsiteX271" fmla="*/ 7930098 w 8832849"/>
              <a:gd name="connsiteY271" fmla="*/ 647700 h 990600"/>
              <a:gd name="connsiteX272" fmla="*/ 7968198 w 8832849"/>
              <a:gd name="connsiteY272" fmla="*/ 609600 h 990600"/>
              <a:gd name="connsiteX273" fmla="*/ 7968198 w 8832849"/>
              <a:gd name="connsiteY273" fmla="*/ 457200 h 990600"/>
              <a:gd name="connsiteX274" fmla="*/ 7911048 w 8832849"/>
              <a:gd name="connsiteY274" fmla="*/ 400050 h 990600"/>
              <a:gd name="connsiteX275" fmla="*/ 7849136 w 8832849"/>
              <a:gd name="connsiteY275" fmla="*/ 254318 h 990600"/>
              <a:gd name="connsiteX276" fmla="*/ 7796748 w 8832849"/>
              <a:gd name="connsiteY276" fmla="*/ 219075 h 990600"/>
              <a:gd name="connsiteX277" fmla="*/ 7720548 w 8832849"/>
              <a:gd name="connsiteY277" fmla="*/ 219075 h 990600"/>
              <a:gd name="connsiteX278" fmla="*/ 7720548 w 8832849"/>
              <a:gd name="connsiteY278" fmla="*/ 200025 h 990600"/>
              <a:gd name="connsiteX279" fmla="*/ 7682448 w 8832849"/>
              <a:gd name="connsiteY279" fmla="*/ 161925 h 990600"/>
              <a:gd name="connsiteX280" fmla="*/ 6803914 w 8832849"/>
              <a:gd name="connsiteY280" fmla="*/ 161925 h 990600"/>
              <a:gd name="connsiteX281" fmla="*/ 6765814 w 8832849"/>
              <a:gd name="connsiteY281" fmla="*/ 200025 h 990600"/>
              <a:gd name="connsiteX282" fmla="*/ 6765814 w 8832849"/>
              <a:gd name="connsiteY282" fmla="*/ 219075 h 990600"/>
              <a:gd name="connsiteX283" fmla="*/ 6689614 w 8832849"/>
              <a:gd name="connsiteY283" fmla="*/ 219075 h 990600"/>
              <a:gd name="connsiteX284" fmla="*/ 6637227 w 8832849"/>
              <a:gd name="connsiteY284" fmla="*/ 254318 h 990600"/>
              <a:gd name="connsiteX285" fmla="*/ 6575314 w 8832849"/>
              <a:gd name="connsiteY285" fmla="*/ 400050 h 990600"/>
              <a:gd name="connsiteX286" fmla="*/ 6518164 w 8832849"/>
              <a:gd name="connsiteY286" fmla="*/ 457200 h 990600"/>
              <a:gd name="connsiteX287" fmla="*/ 6518164 w 8832849"/>
              <a:gd name="connsiteY287" fmla="*/ 609600 h 990600"/>
              <a:gd name="connsiteX288" fmla="*/ 6556264 w 8832849"/>
              <a:gd name="connsiteY288" fmla="*/ 647700 h 990600"/>
              <a:gd name="connsiteX289" fmla="*/ 6575314 w 8832849"/>
              <a:gd name="connsiteY289" fmla="*/ 647700 h 990600"/>
              <a:gd name="connsiteX290" fmla="*/ 6575314 w 8832849"/>
              <a:gd name="connsiteY290" fmla="*/ 714375 h 990600"/>
              <a:gd name="connsiteX291" fmla="*/ 6613414 w 8832849"/>
              <a:gd name="connsiteY291" fmla="*/ 752475 h 990600"/>
              <a:gd name="connsiteX292" fmla="*/ 6632464 w 8832849"/>
              <a:gd name="connsiteY292" fmla="*/ 752475 h 990600"/>
              <a:gd name="connsiteX293" fmla="*/ 6670564 w 8832849"/>
              <a:gd name="connsiteY293" fmla="*/ 714375 h 990600"/>
              <a:gd name="connsiteX294" fmla="*/ 6670564 w 8832849"/>
              <a:gd name="connsiteY294" fmla="*/ 647700 h 990600"/>
              <a:gd name="connsiteX295" fmla="*/ 7013464 w 8832849"/>
              <a:gd name="connsiteY295" fmla="*/ 647700 h 990600"/>
              <a:gd name="connsiteX296" fmla="*/ 7013464 w 8832849"/>
              <a:gd name="connsiteY296" fmla="*/ 714375 h 990600"/>
              <a:gd name="connsiteX297" fmla="*/ 7051564 w 8832849"/>
              <a:gd name="connsiteY297" fmla="*/ 752475 h 990600"/>
              <a:gd name="connsiteX298" fmla="*/ 7070614 w 8832849"/>
              <a:gd name="connsiteY298" fmla="*/ 752475 h 990600"/>
              <a:gd name="connsiteX299" fmla="*/ 7108714 w 8832849"/>
              <a:gd name="connsiteY299" fmla="*/ 714375 h 990600"/>
              <a:gd name="connsiteX300" fmla="*/ 7108714 w 8832849"/>
              <a:gd name="connsiteY300" fmla="*/ 647700 h 990600"/>
              <a:gd name="connsiteX301" fmla="*/ 7127764 w 8832849"/>
              <a:gd name="connsiteY301" fmla="*/ 647700 h 990600"/>
              <a:gd name="connsiteX302" fmla="*/ 7165864 w 8832849"/>
              <a:gd name="connsiteY302" fmla="*/ 609600 h 990600"/>
              <a:gd name="connsiteX303" fmla="*/ 7165864 w 8832849"/>
              <a:gd name="connsiteY303" fmla="*/ 457200 h 990600"/>
              <a:gd name="connsiteX304" fmla="*/ 7108714 w 8832849"/>
              <a:gd name="connsiteY304" fmla="*/ 400050 h 990600"/>
              <a:gd name="connsiteX305" fmla="*/ 7046802 w 8832849"/>
              <a:gd name="connsiteY305" fmla="*/ 254318 h 990600"/>
              <a:gd name="connsiteX306" fmla="*/ 6994414 w 8832849"/>
              <a:gd name="connsiteY306" fmla="*/ 219075 h 990600"/>
              <a:gd name="connsiteX307" fmla="*/ 6918214 w 8832849"/>
              <a:gd name="connsiteY307" fmla="*/ 219075 h 990600"/>
              <a:gd name="connsiteX308" fmla="*/ 6918214 w 8832849"/>
              <a:gd name="connsiteY308" fmla="*/ 200025 h 990600"/>
              <a:gd name="connsiteX309" fmla="*/ 6880114 w 8832849"/>
              <a:gd name="connsiteY309" fmla="*/ 161925 h 990600"/>
              <a:gd name="connsiteX310" fmla="*/ 6001579 w 8832849"/>
              <a:gd name="connsiteY310" fmla="*/ 161925 h 990600"/>
              <a:gd name="connsiteX311" fmla="*/ 5963479 w 8832849"/>
              <a:gd name="connsiteY311" fmla="*/ 200025 h 990600"/>
              <a:gd name="connsiteX312" fmla="*/ 5963479 w 8832849"/>
              <a:gd name="connsiteY312" fmla="*/ 219075 h 990600"/>
              <a:gd name="connsiteX313" fmla="*/ 5887279 w 8832849"/>
              <a:gd name="connsiteY313" fmla="*/ 219075 h 990600"/>
              <a:gd name="connsiteX314" fmla="*/ 5834892 w 8832849"/>
              <a:gd name="connsiteY314" fmla="*/ 254318 h 990600"/>
              <a:gd name="connsiteX315" fmla="*/ 5772979 w 8832849"/>
              <a:gd name="connsiteY315" fmla="*/ 400050 h 990600"/>
              <a:gd name="connsiteX316" fmla="*/ 5715829 w 8832849"/>
              <a:gd name="connsiteY316" fmla="*/ 457200 h 990600"/>
              <a:gd name="connsiteX317" fmla="*/ 5715829 w 8832849"/>
              <a:gd name="connsiteY317" fmla="*/ 609600 h 990600"/>
              <a:gd name="connsiteX318" fmla="*/ 5753929 w 8832849"/>
              <a:gd name="connsiteY318" fmla="*/ 647700 h 990600"/>
              <a:gd name="connsiteX319" fmla="*/ 5772979 w 8832849"/>
              <a:gd name="connsiteY319" fmla="*/ 647700 h 990600"/>
              <a:gd name="connsiteX320" fmla="*/ 5772979 w 8832849"/>
              <a:gd name="connsiteY320" fmla="*/ 714375 h 990600"/>
              <a:gd name="connsiteX321" fmla="*/ 5811079 w 8832849"/>
              <a:gd name="connsiteY321" fmla="*/ 752475 h 990600"/>
              <a:gd name="connsiteX322" fmla="*/ 5830129 w 8832849"/>
              <a:gd name="connsiteY322" fmla="*/ 752475 h 990600"/>
              <a:gd name="connsiteX323" fmla="*/ 5868229 w 8832849"/>
              <a:gd name="connsiteY323" fmla="*/ 714375 h 990600"/>
              <a:gd name="connsiteX324" fmla="*/ 5868229 w 8832849"/>
              <a:gd name="connsiteY324" fmla="*/ 647700 h 990600"/>
              <a:gd name="connsiteX325" fmla="*/ 6211129 w 8832849"/>
              <a:gd name="connsiteY325" fmla="*/ 647700 h 990600"/>
              <a:gd name="connsiteX326" fmla="*/ 6211129 w 8832849"/>
              <a:gd name="connsiteY326" fmla="*/ 714375 h 990600"/>
              <a:gd name="connsiteX327" fmla="*/ 6249229 w 8832849"/>
              <a:gd name="connsiteY327" fmla="*/ 752475 h 990600"/>
              <a:gd name="connsiteX328" fmla="*/ 6268279 w 8832849"/>
              <a:gd name="connsiteY328" fmla="*/ 752475 h 990600"/>
              <a:gd name="connsiteX329" fmla="*/ 6306379 w 8832849"/>
              <a:gd name="connsiteY329" fmla="*/ 714375 h 990600"/>
              <a:gd name="connsiteX330" fmla="*/ 6306379 w 8832849"/>
              <a:gd name="connsiteY330" fmla="*/ 647700 h 990600"/>
              <a:gd name="connsiteX331" fmla="*/ 6325429 w 8832849"/>
              <a:gd name="connsiteY331" fmla="*/ 647700 h 990600"/>
              <a:gd name="connsiteX332" fmla="*/ 6363529 w 8832849"/>
              <a:gd name="connsiteY332" fmla="*/ 609600 h 990600"/>
              <a:gd name="connsiteX333" fmla="*/ 6363529 w 8832849"/>
              <a:gd name="connsiteY333" fmla="*/ 457200 h 990600"/>
              <a:gd name="connsiteX334" fmla="*/ 6306379 w 8832849"/>
              <a:gd name="connsiteY334" fmla="*/ 400050 h 990600"/>
              <a:gd name="connsiteX335" fmla="*/ 6244467 w 8832849"/>
              <a:gd name="connsiteY335" fmla="*/ 254318 h 990600"/>
              <a:gd name="connsiteX336" fmla="*/ 6192079 w 8832849"/>
              <a:gd name="connsiteY336" fmla="*/ 219075 h 990600"/>
              <a:gd name="connsiteX337" fmla="*/ 6115879 w 8832849"/>
              <a:gd name="connsiteY337" fmla="*/ 219075 h 990600"/>
              <a:gd name="connsiteX338" fmla="*/ 6115879 w 8832849"/>
              <a:gd name="connsiteY338" fmla="*/ 200025 h 990600"/>
              <a:gd name="connsiteX339" fmla="*/ 6077779 w 8832849"/>
              <a:gd name="connsiteY339" fmla="*/ 161925 h 990600"/>
              <a:gd name="connsiteX340" fmla="*/ 5199244 w 8832849"/>
              <a:gd name="connsiteY340" fmla="*/ 161925 h 990600"/>
              <a:gd name="connsiteX341" fmla="*/ 5161144 w 8832849"/>
              <a:gd name="connsiteY341" fmla="*/ 200025 h 990600"/>
              <a:gd name="connsiteX342" fmla="*/ 5161144 w 8832849"/>
              <a:gd name="connsiteY342" fmla="*/ 219075 h 990600"/>
              <a:gd name="connsiteX343" fmla="*/ 5084944 w 8832849"/>
              <a:gd name="connsiteY343" fmla="*/ 219075 h 990600"/>
              <a:gd name="connsiteX344" fmla="*/ 5032557 w 8832849"/>
              <a:gd name="connsiteY344" fmla="*/ 254318 h 990600"/>
              <a:gd name="connsiteX345" fmla="*/ 4970644 w 8832849"/>
              <a:gd name="connsiteY345" fmla="*/ 400050 h 990600"/>
              <a:gd name="connsiteX346" fmla="*/ 4913494 w 8832849"/>
              <a:gd name="connsiteY346" fmla="*/ 457200 h 990600"/>
              <a:gd name="connsiteX347" fmla="*/ 4913494 w 8832849"/>
              <a:gd name="connsiteY347" fmla="*/ 609600 h 990600"/>
              <a:gd name="connsiteX348" fmla="*/ 4951594 w 8832849"/>
              <a:gd name="connsiteY348" fmla="*/ 647700 h 990600"/>
              <a:gd name="connsiteX349" fmla="*/ 4970644 w 8832849"/>
              <a:gd name="connsiteY349" fmla="*/ 647700 h 990600"/>
              <a:gd name="connsiteX350" fmla="*/ 4970644 w 8832849"/>
              <a:gd name="connsiteY350" fmla="*/ 714375 h 990600"/>
              <a:gd name="connsiteX351" fmla="*/ 5008744 w 8832849"/>
              <a:gd name="connsiteY351" fmla="*/ 752475 h 990600"/>
              <a:gd name="connsiteX352" fmla="*/ 5027794 w 8832849"/>
              <a:gd name="connsiteY352" fmla="*/ 752475 h 990600"/>
              <a:gd name="connsiteX353" fmla="*/ 5065894 w 8832849"/>
              <a:gd name="connsiteY353" fmla="*/ 714375 h 990600"/>
              <a:gd name="connsiteX354" fmla="*/ 5065894 w 8832849"/>
              <a:gd name="connsiteY354" fmla="*/ 647700 h 990600"/>
              <a:gd name="connsiteX355" fmla="*/ 5408794 w 8832849"/>
              <a:gd name="connsiteY355" fmla="*/ 647700 h 990600"/>
              <a:gd name="connsiteX356" fmla="*/ 5408794 w 8832849"/>
              <a:gd name="connsiteY356" fmla="*/ 714375 h 990600"/>
              <a:gd name="connsiteX357" fmla="*/ 5446894 w 8832849"/>
              <a:gd name="connsiteY357" fmla="*/ 752475 h 990600"/>
              <a:gd name="connsiteX358" fmla="*/ 5465944 w 8832849"/>
              <a:gd name="connsiteY358" fmla="*/ 752475 h 990600"/>
              <a:gd name="connsiteX359" fmla="*/ 5504044 w 8832849"/>
              <a:gd name="connsiteY359" fmla="*/ 714375 h 990600"/>
              <a:gd name="connsiteX360" fmla="*/ 5504044 w 8832849"/>
              <a:gd name="connsiteY360" fmla="*/ 647700 h 990600"/>
              <a:gd name="connsiteX361" fmla="*/ 5523094 w 8832849"/>
              <a:gd name="connsiteY361" fmla="*/ 647700 h 990600"/>
              <a:gd name="connsiteX362" fmla="*/ 5561194 w 8832849"/>
              <a:gd name="connsiteY362" fmla="*/ 609600 h 990600"/>
              <a:gd name="connsiteX363" fmla="*/ 5561194 w 8832849"/>
              <a:gd name="connsiteY363" fmla="*/ 457200 h 990600"/>
              <a:gd name="connsiteX364" fmla="*/ 5504044 w 8832849"/>
              <a:gd name="connsiteY364" fmla="*/ 400050 h 990600"/>
              <a:gd name="connsiteX365" fmla="*/ 5442132 w 8832849"/>
              <a:gd name="connsiteY365" fmla="*/ 254318 h 990600"/>
              <a:gd name="connsiteX366" fmla="*/ 5389744 w 8832849"/>
              <a:gd name="connsiteY366" fmla="*/ 219075 h 990600"/>
              <a:gd name="connsiteX367" fmla="*/ 5313544 w 8832849"/>
              <a:gd name="connsiteY367" fmla="*/ 219075 h 990600"/>
              <a:gd name="connsiteX368" fmla="*/ 5313544 w 8832849"/>
              <a:gd name="connsiteY368" fmla="*/ 200025 h 990600"/>
              <a:gd name="connsiteX369" fmla="*/ 5275444 w 8832849"/>
              <a:gd name="connsiteY369" fmla="*/ 161925 h 990600"/>
              <a:gd name="connsiteX370" fmla="*/ 4396909 w 8832849"/>
              <a:gd name="connsiteY370" fmla="*/ 161925 h 990600"/>
              <a:gd name="connsiteX371" fmla="*/ 4358809 w 8832849"/>
              <a:gd name="connsiteY371" fmla="*/ 200025 h 990600"/>
              <a:gd name="connsiteX372" fmla="*/ 4358809 w 8832849"/>
              <a:gd name="connsiteY372" fmla="*/ 219075 h 990600"/>
              <a:gd name="connsiteX373" fmla="*/ 4282609 w 8832849"/>
              <a:gd name="connsiteY373" fmla="*/ 219075 h 990600"/>
              <a:gd name="connsiteX374" fmla="*/ 4230222 w 8832849"/>
              <a:gd name="connsiteY374" fmla="*/ 254318 h 990600"/>
              <a:gd name="connsiteX375" fmla="*/ 4168309 w 8832849"/>
              <a:gd name="connsiteY375" fmla="*/ 400050 h 990600"/>
              <a:gd name="connsiteX376" fmla="*/ 4111159 w 8832849"/>
              <a:gd name="connsiteY376" fmla="*/ 457200 h 990600"/>
              <a:gd name="connsiteX377" fmla="*/ 4111159 w 8832849"/>
              <a:gd name="connsiteY377" fmla="*/ 609600 h 990600"/>
              <a:gd name="connsiteX378" fmla="*/ 4149259 w 8832849"/>
              <a:gd name="connsiteY378" fmla="*/ 647700 h 990600"/>
              <a:gd name="connsiteX379" fmla="*/ 4168309 w 8832849"/>
              <a:gd name="connsiteY379" fmla="*/ 647700 h 990600"/>
              <a:gd name="connsiteX380" fmla="*/ 4168309 w 8832849"/>
              <a:gd name="connsiteY380" fmla="*/ 714375 h 990600"/>
              <a:gd name="connsiteX381" fmla="*/ 4206409 w 8832849"/>
              <a:gd name="connsiteY381" fmla="*/ 752475 h 990600"/>
              <a:gd name="connsiteX382" fmla="*/ 4225459 w 8832849"/>
              <a:gd name="connsiteY382" fmla="*/ 752475 h 990600"/>
              <a:gd name="connsiteX383" fmla="*/ 4263559 w 8832849"/>
              <a:gd name="connsiteY383" fmla="*/ 714375 h 990600"/>
              <a:gd name="connsiteX384" fmla="*/ 4263559 w 8832849"/>
              <a:gd name="connsiteY384" fmla="*/ 647700 h 990600"/>
              <a:gd name="connsiteX385" fmla="*/ 4606459 w 8832849"/>
              <a:gd name="connsiteY385" fmla="*/ 647700 h 990600"/>
              <a:gd name="connsiteX386" fmla="*/ 4606459 w 8832849"/>
              <a:gd name="connsiteY386" fmla="*/ 714375 h 990600"/>
              <a:gd name="connsiteX387" fmla="*/ 4644559 w 8832849"/>
              <a:gd name="connsiteY387" fmla="*/ 752475 h 990600"/>
              <a:gd name="connsiteX388" fmla="*/ 4663609 w 8832849"/>
              <a:gd name="connsiteY388" fmla="*/ 752475 h 990600"/>
              <a:gd name="connsiteX389" fmla="*/ 4701709 w 8832849"/>
              <a:gd name="connsiteY389" fmla="*/ 714375 h 990600"/>
              <a:gd name="connsiteX390" fmla="*/ 4701709 w 8832849"/>
              <a:gd name="connsiteY390" fmla="*/ 647700 h 990600"/>
              <a:gd name="connsiteX391" fmla="*/ 4720759 w 8832849"/>
              <a:gd name="connsiteY391" fmla="*/ 647700 h 990600"/>
              <a:gd name="connsiteX392" fmla="*/ 4758859 w 8832849"/>
              <a:gd name="connsiteY392" fmla="*/ 609600 h 990600"/>
              <a:gd name="connsiteX393" fmla="*/ 4758859 w 8832849"/>
              <a:gd name="connsiteY393" fmla="*/ 457200 h 990600"/>
              <a:gd name="connsiteX394" fmla="*/ 4701709 w 8832849"/>
              <a:gd name="connsiteY394" fmla="*/ 400050 h 990600"/>
              <a:gd name="connsiteX395" fmla="*/ 4639797 w 8832849"/>
              <a:gd name="connsiteY395" fmla="*/ 254318 h 990600"/>
              <a:gd name="connsiteX396" fmla="*/ 4587409 w 8832849"/>
              <a:gd name="connsiteY396" fmla="*/ 219075 h 990600"/>
              <a:gd name="connsiteX397" fmla="*/ 4511209 w 8832849"/>
              <a:gd name="connsiteY397" fmla="*/ 219075 h 990600"/>
              <a:gd name="connsiteX398" fmla="*/ 4511209 w 8832849"/>
              <a:gd name="connsiteY398" fmla="*/ 200025 h 990600"/>
              <a:gd name="connsiteX399" fmla="*/ 4473109 w 8832849"/>
              <a:gd name="connsiteY399" fmla="*/ 161925 h 990600"/>
              <a:gd name="connsiteX400" fmla="*/ 3594574 w 8832849"/>
              <a:gd name="connsiteY400" fmla="*/ 161925 h 990600"/>
              <a:gd name="connsiteX401" fmla="*/ 3556474 w 8832849"/>
              <a:gd name="connsiteY401" fmla="*/ 200025 h 990600"/>
              <a:gd name="connsiteX402" fmla="*/ 3556474 w 8832849"/>
              <a:gd name="connsiteY402" fmla="*/ 219075 h 990600"/>
              <a:gd name="connsiteX403" fmla="*/ 3480274 w 8832849"/>
              <a:gd name="connsiteY403" fmla="*/ 219075 h 990600"/>
              <a:gd name="connsiteX404" fmla="*/ 3427887 w 8832849"/>
              <a:gd name="connsiteY404" fmla="*/ 254318 h 990600"/>
              <a:gd name="connsiteX405" fmla="*/ 3365974 w 8832849"/>
              <a:gd name="connsiteY405" fmla="*/ 400050 h 990600"/>
              <a:gd name="connsiteX406" fmla="*/ 3308825 w 8832849"/>
              <a:gd name="connsiteY406" fmla="*/ 457200 h 990600"/>
              <a:gd name="connsiteX407" fmla="*/ 3308825 w 8832849"/>
              <a:gd name="connsiteY407" fmla="*/ 609600 h 990600"/>
              <a:gd name="connsiteX408" fmla="*/ 3346924 w 8832849"/>
              <a:gd name="connsiteY408" fmla="*/ 647700 h 990600"/>
              <a:gd name="connsiteX409" fmla="*/ 3365974 w 8832849"/>
              <a:gd name="connsiteY409" fmla="*/ 647700 h 990600"/>
              <a:gd name="connsiteX410" fmla="*/ 3365974 w 8832849"/>
              <a:gd name="connsiteY410" fmla="*/ 714375 h 990600"/>
              <a:gd name="connsiteX411" fmla="*/ 3404074 w 8832849"/>
              <a:gd name="connsiteY411" fmla="*/ 752475 h 990600"/>
              <a:gd name="connsiteX412" fmla="*/ 3423124 w 8832849"/>
              <a:gd name="connsiteY412" fmla="*/ 752475 h 990600"/>
              <a:gd name="connsiteX413" fmla="*/ 3461224 w 8832849"/>
              <a:gd name="connsiteY413" fmla="*/ 714375 h 990600"/>
              <a:gd name="connsiteX414" fmla="*/ 3461224 w 8832849"/>
              <a:gd name="connsiteY414" fmla="*/ 647700 h 990600"/>
              <a:gd name="connsiteX415" fmla="*/ 3804124 w 8832849"/>
              <a:gd name="connsiteY415" fmla="*/ 647700 h 990600"/>
              <a:gd name="connsiteX416" fmla="*/ 3804124 w 8832849"/>
              <a:gd name="connsiteY416" fmla="*/ 714375 h 990600"/>
              <a:gd name="connsiteX417" fmla="*/ 3842224 w 8832849"/>
              <a:gd name="connsiteY417" fmla="*/ 752475 h 990600"/>
              <a:gd name="connsiteX418" fmla="*/ 3861274 w 8832849"/>
              <a:gd name="connsiteY418" fmla="*/ 752475 h 990600"/>
              <a:gd name="connsiteX419" fmla="*/ 3899374 w 8832849"/>
              <a:gd name="connsiteY419" fmla="*/ 714375 h 990600"/>
              <a:gd name="connsiteX420" fmla="*/ 3899374 w 8832849"/>
              <a:gd name="connsiteY420" fmla="*/ 647700 h 990600"/>
              <a:gd name="connsiteX421" fmla="*/ 3918424 w 8832849"/>
              <a:gd name="connsiteY421" fmla="*/ 647700 h 990600"/>
              <a:gd name="connsiteX422" fmla="*/ 3956524 w 8832849"/>
              <a:gd name="connsiteY422" fmla="*/ 609600 h 990600"/>
              <a:gd name="connsiteX423" fmla="*/ 3956524 w 8832849"/>
              <a:gd name="connsiteY423" fmla="*/ 457200 h 990600"/>
              <a:gd name="connsiteX424" fmla="*/ 3899374 w 8832849"/>
              <a:gd name="connsiteY424" fmla="*/ 400050 h 990600"/>
              <a:gd name="connsiteX425" fmla="*/ 3837462 w 8832849"/>
              <a:gd name="connsiteY425" fmla="*/ 254318 h 990600"/>
              <a:gd name="connsiteX426" fmla="*/ 3785074 w 8832849"/>
              <a:gd name="connsiteY426" fmla="*/ 219075 h 990600"/>
              <a:gd name="connsiteX427" fmla="*/ 3708874 w 8832849"/>
              <a:gd name="connsiteY427" fmla="*/ 219075 h 990600"/>
              <a:gd name="connsiteX428" fmla="*/ 3708874 w 8832849"/>
              <a:gd name="connsiteY428" fmla="*/ 200025 h 990600"/>
              <a:gd name="connsiteX429" fmla="*/ 3670774 w 8832849"/>
              <a:gd name="connsiteY429" fmla="*/ 161925 h 990600"/>
              <a:gd name="connsiteX430" fmla="*/ 2792240 w 8832849"/>
              <a:gd name="connsiteY430" fmla="*/ 161925 h 990600"/>
              <a:gd name="connsiteX431" fmla="*/ 2754140 w 8832849"/>
              <a:gd name="connsiteY431" fmla="*/ 200025 h 990600"/>
              <a:gd name="connsiteX432" fmla="*/ 2754140 w 8832849"/>
              <a:gd name="connsiteY432" fmla="*/ 219075 h 990600"/>
              <a:gd name="connsiteX433" fmla="*/ 2677940 w 8832849"/>
              <a:gd name="connsiteY433" fmla="*/ 219075 h 990600"/>
              <a:gd name="connsiteX434" fmla="*/ 2625553 w 8832849"/>
              <a:gd name="connsiteY434" fmla="*/ 254318 h 990600"/>
              <a:gd name="connsiteX435" fmla="*/ 2563640 w 8832849"/>
              <a:gd name="connsiteY435" fmla="*/ 400050 h 990600"/>
              <a:gd name="connsiteX436" fmla="*/ 2506490 w 8832849"/>
              <a:gd name="connsiteY436" fmla="*/ 457200 h 990600"/>
              <a:gd name="connsiteX437" fmla="*/ 2506490 w 8832849"/>
              <a:gd name="connsiteY437" fmla="*/ 609600 h 990600"/>
              <a:gd name="connsiteX438" fmla="*/ 2544590 w 8832849"/>
              <a:gd name="connsiteY438" fmla="*/ 647700 h 990600"/>
              <a:gd name="connsiteX439" fmla="*/ 2563640 w 8832849"/>
              <a:gd name="connsiteY439" fmla="*/ 647700 h 990600"/>
              <a:gd name="connsiteX440" fmla="*/ 2563640 w 8832849"/>
              <a:gd name="connsiteY440" fmla="*/ 714375 h 990600"/>
              <a:gd name="connsiteX441" fmla="*/ 2601739 w 8832849"/>
              <a:gd name="connsiteY441" fmla="*/ 752475 h 990600"/>
              <a:gd name="connsiteX442" fmla="*/ 2620790 w 8832849"/>
              <a:gd name="connsiteY442" fmla="*/ 752475 h 990600"/>
              <a:gd name="connsiteX443" fmla="*/ 2658890 w 8832849"/>
              <a:gd name="connsiteY443" fmla="*/ 714375 h 990600"/>
              <a:gd name="connsiteX444" fmla="*/ 2658890 w 8832849"/>
              <a:gd name="connsiteY444" fmla="*/ 647700 h 990600"/>
              <a:gd name="connsiteX445" fmla="*/ 3001790 w 8832849"/>
              <a:gd name="connsiteY445" fmla="*/ 647700 h 990600"/>
              <a:gd name="connsiteX446" fmla="*/ 3001790 w 8832849"/>
              <a:gd name="connsiteY446" fmla="*/ 714375 h 990600"/>
              <a:gd name="connsiteX447" fmla="*/ 3039890 w 8832849"/>
              <a:gd name="connsiteY447" fmla="*/ 752475 h 990600"/>
              <a:gd name="connsiteX448" fmla="*/ 3058939 w 8832849"/>
              <a:gd name="connsiteY448" fmla="*/ 752475 h 990600"/>
              <a:gd name="connsiteX449" fmla="*/ 3097040 w 8832849"/>
              <a:gd name="connsiteY449" fmla="*/ 714375 h 990600"/>
              <a:gd name="connsiteX450" fmla="*/ 3097040 w 8832849"/>
              <a:gd name="connsiteY450" fmla="*/ 647700 h 990600"/>
              <a:gd name="connsiteX451" fmla="*/ 3116090 w 8832849"/>
              <a:gd name="connsiteY451" fmla="*/ 647700 h 990600"/>
              <a:gd name="connsiteX452" fmla="*/ 3154190 w 8832849"/>
              <a:gd name="connsiteY452" fmla="*/ 609600 h 990600"/>
              <a:gd name="connsiteX453" fmla="*/ 3154190 w 8832849"/>
              <a:gd name="connsiteY453" fmla="*/ 457200 h 990600"/>
              <a:gd name="connsiteX454" fmla="*/ 3097040 w 8832849"/>
              <a:gd name="connsiteY454" fmla="*/ 400050 h 990600"/>
              <a:gd name="connsiteX455" fmla="*/ 3035128 w 8832849"/>
              <a:gd name="connsiteY455" fmla="*/ 254318 h 990600"/>
              <a:gd name="connsiteX456" fmla="*/ 2982740 w 8832849"/>
              <a:gd name="connsiteY456" fmla="*/ 219075 h 990600"/>
              <a:gd name="connsiteX457" fmla="*/ 2906540 w 8832849"/>
              <a:gd name="connsiteY457" fmla="*/ 219075 h 990600"/>
              <a:gd name="connsiteX458" fmla="*/ 2906540 w 8832849"/>
              <a:gd name="connsiteY458" fmla="*/ 200025 h 990600"/>
              <a:gd name="connsiteX459" fmla="*/ 2868440 w 8832849"/>
              <a:gd name="connsiteY459" fmla="*/ 161925 h 990600"/>
              <a:gd name="connsiteX460" fmla="*/ 1989905 w 8832849"/>
              <a:gd name="connsiteY460" fmla="*/ 161925 h 990600"/>
              <a:gd name="connsiteX461" fmla="*/ 1951805 w 8832849"/>
              <a:gd name="connsiteY461" fmla="*/ 200025 h 990600"/>
              <a:gd name="connsiteX462" fmla="*/ 1951805 w 8832849"/>
              <a:gd name="connsiteY462" fmla="*/ 219075 h 990600"/>
              <a:gd name="connsiteX463" fmla="*/ 1875605 w 8832849"/>
              <a:gd name="connsiteY463" fmla="*/ 219075 h 990600"/>
              <a:gd name="connsiteX464" fmla="*/ 1823217 w 8832849"/>
              <a:gd name="connsiteY464" fmla="*/ 254318 h 990600"/>
              <a:gd name="connsiteX465" fmla="*/ 1761305 w 8832849"/>
              <a:gd name="connsiteY465" fmla="*/ 400050 h 990600"/>
              <a:gd name="connsiteX466" fmla="*/ 1704155 w 8832849"/>
              <a:gd name="connsiteY466" fmla="*/ 457200 h 990600"/>
              <a:gd name="connsiteX467" fmla="*/ 1704155 w 8832849"/>
              <a:gd name="connsiteY467" fmla="*/ 609600 h 990600"/>
              <a:gd name="connsiteX468" fmla="*/ 1742255 w 8832849"/>
              <a:gd name="connsiteY468" fmla="*/ 647700 h 990600"/>
              <a:gd name="connsiteX469" fmla="*/ 1761305 w 8832849"/>
              <a:gd name="connsiteY469" fmla="*/ 647700 h 990600"/>
              <a:gd name="connsiteX470" fmla="*/ 1761305 w 8832849"/>
              <a:gd name="connsiteY470" fmla="*/ 714375 h 990600"/>
              <a:gd name="connsiteX471" fmla="*/ 1799405 w 8832849"/>
              <a:gd name="connsiteY471" fmla="*/ 752475 h 990600"/>
              <a:gd name="connsiteX472" fmla="*/ 1818455 w 8832849"/>
              <a:gd name="connsiteY472" fmla="*/ 752475 h 990600"/>
              <a:gd name="connsiteX473" fmla="*/ 1856555 w 8832849"/>
              <a:gd name="connsiteY473" fmla="*/ 714375 h 990600"/>
              <a:gd name="connsiteX474" fmla="*/ 1856555 w 8832849"/>
              <a:gd name="connsiteY474" fmla="*/ 647700 h 990600"/>
              <a:gd name="connsiteX475" fmla="*/ 2199455 w 8832849"/>
              <a:gd name="connsiteY475" fmla="*/ 647700 h 990600"/>
              <a:gd name="connsiteX476" fmla="*/ 2199455 w 8832849"/>
              <a:gd name="connsiteY476" fmla="*/ 714375 h 990600"/>
              <a:gd name="connsiteX477" fmla="*/ 2237555 w 8832849"/>
              <a:gd name="connsiteY477" fmla="*/ 752475 h 990600"/>
              <a:gd name="connsiteX478" fmla="*/ 2256605 w 8832849"/>
              <a:gd name="connsiteY478" fmla="*/ 752475 h 990600"/>
              <a:gd name="connsiteX479" fmla="*/ 2294705 w 8832849"/>
              <a:gd name="connsiteY479" fmla="*/ 714375 h 990600"/>
              <a:gd name="connsiteX480" fmla="*/ 2294705 w 8832849"/>
              <a:gd name="connsiteY480" fmla="*/ 647700 h 990600"/>
              <a:gd name="connsiteX481" fmla="*/ 2313755 w 8832849"/>
              <a:gd name="connsiteY481" fmla="*/ 647700 h 990600"/>
              <a:gd name="connsiteX482" fmla="*/ 2351855 w 8832849"/>
              <a:gd name="connsiteY482" fmla="*/ 609600 h 990600"/>
              <a:gd name="connsiteX483" fmla="*/ 2351855 w 8832849"/>
              <a:gd name="connsiteY483" fmla="*/ 457200 h 990600"/>
              <a:gd name="connsiteX484" fmla="*/ 2294705 w 8832849"/>
              <a:gd name="connsiteY484" fmla="*/ 400050 h 990600"/>
              <a:gd name="connsiteX485" fmla="*/ 2232793 w 8832849"/>
              <a:gd name="connsiteY485" fmla="*/ 254318 h 990600"/>
              <a:gd name="connsiteX486" fmla="*/ 2180405 w 8832849"/>
              <a:gd name="connsiteY486" fmla="*/ 219075 h 990600"/>
              <a:gd name="connsiteX487" fmla="*/ 2104205 w 8832849"/>
              <a:gd name="connsiteY487" fmla="*/ 219075 h 990600"/>
              <a:gd name="connsiteX488" fmla="*/ 2104205 w 8832849"/>
              <a:gd name="connsiteY488" fmla="*/ 200025 h 990600"/>
              <a:gd name="connsiteX489" fmla="*/ 2066105 w 8832849"/>
              <a:gd name="connsiteY489" fmla="*/ 161925 h 990600"/>
              <a:gd name="connsiteX490" fmla="*/ 1187570 w 8832849"/>
              <a:gd name="connsiteY490" fmla="*/ 161925 h 990600"/>
              <a:gd name="connsiteX491" fmla="*/ 1149470 w 8832849"/>
              <a:gd name="connsiteY491" fmla="*/ 200025 h 990600"/>
              <a:gd name="connsiteX492" fmla="*/ 1149470 w 8832849"/>
              <a:gd name="connsiteY492" fmla="*/ 219075 h 990600"/>
              <a:gd name="connsiteX493" fmla="*/ 1073270 w 8832849"/>
              <a:gd name="connsiteY493" fmla="*/ 219075 h 990600"/>
              <a:gd name="connsiteX494" fmla="*/ 1020883 w 8832849"/>
              <a:gd name="connsiteY494" fmla="*/ 254318 h 990600"/>
              <a:gd name="connsiteX495" fmla="*/ 958970 w 8832849"/>
              <a:gd name="connsiteY495" fmla="*/ 400050 h 990600"/>
              <a:gd name="connsiteX496" fmla="*/ 901820 w 8832849"/>
              <a:gd name="connsiteY496" fmla="*/ 457200 h 990600"/>
              <a:gd name="connsiteX497" fmla="*/ 901820 w 8832849"/>
              <a:gd name="connsiteY497" fmla="*/ 609600 h 990600"/>
              <a:gd name="connsiteX498" fmla="*/ 939920 w 8832849"/>
              <a:gd name="connsiteY498" fmla="*/ 647700 h 990600"/>
              <a:gd name="connsiteX499" fmla="*/ 958970 w 8832849"/>
              <a:gd name="connsiteY499" fmla="*/ 647700 h 990600"/>
              <a:gd name="connsiteX500" fmla="*/ 958970 w 8832849"/>
              <a:gd name="connsiteY500" fmla="*/ 714375 h 990600"/>
              <a:gd name="connsiteX501" fmla="*/ 997070 w 8832849"/>
              <a:gd name="connsiteY501" fmla="*/ 752475 h 990600"/>
              <a:gd name="connsiteX502" fmla="*/ 1016120 w 8832849"/>
              <a:gd name="connsiteY502" fmla="*/ 752475 h 990600"/>
              <a:gd name="connsiteX503" fmla="*/ 1054220 w 8832849"/>
              <a:gd name="connsiteY503" fmla="*/ 714375 h 990600"/>
              <a:gd name="connsiteX504" fmla="*/ 1054220 w 8832849"/>
              <a:gd name="connsiteY504" fmla="*/ 647700 h 990600"/>
              <a:gd name="connsiteX505" fmla="*/ 1397120 w 8832849"/>
              <a:gd name="connsiteY505" fmla="*/ 647700 h 990600"/>
              <a:gd name="connsiteX506" fmla="*/ 1397120 w 8832849"/>
              <a:gd name="connsiteY506" fmla="*/ 714375 h 990600"/>
              <a:gd name="connsiteX507" fmla="*/ 1435220 w 8832849"/>
              <a:gd name="connsiteY507" fmla="*/ 752475 h 990600"/>
              <a:gd name="connsiteX508" fmla="*/ 1454270 w 8832849"/>
              <a:gd name="connsiteY508" fmla="*/ 752475 h 990600"/>
              <a:gd name="connsiteX509" fmla="*/ 1492370 w 8832849"/>
              <a:gd name="connsiteY509" fmla="*/ 714375 h 990600"/>
              <a:gd name="connsiteX510" fmla="*/ 1492370 w 8832849"/>
              <a:gd name="connsiteY510" fmla="*/ 647700 h 990600"/>
              <a:gd name="connsiteX511" fmla="*/ 1511419 w 8832849"/>
              <a:gd name="connsiteY511" fmla="*/ 647700 h 990600"/>
              <a:gd name="connsiteX512" fmla="*/ 1549520 w 8832849"/>
              <a:gd name="connsiteY512" fmla="*/ 609600 h 990600"/>
              <a:gd name="connsiteX513" fmla="*/ 1549520 w 8832849"/>
              <a:gd name="connsiteY513" fmla="*/ 457200 h 990600"/>
              <a:gd name="connsiteX514" fmla="*/ 1492370 w 8832849"/>
              <a:gd name="connsiteY514" fmla="*/ 400050 h 990600"/>
              <a:gd name="connsiteX515" fmla="*/ 1430458 w 8832849"/>
              <a:gd name="connsiteY515" fmla="*/ 254318 h 990600"/>
              <a:gd name="connsiteX516" fmla="*/ 1378070 w 8832849"/>
              <a:gd name="connsiteY516" fmla="*/ 219075 h 990600"/>
              <a:gd name="connsiteX517" fmla="*/ 1301870 w 8832849"/>
              <a:gd name="connsiteY517" fmla="*/ 219075 h 990600"/>
              <a:gd name="connsiteX518" fmla="*/ 1301870 w 8832849"/>
              <a:gd name="connsiteY518" fmla="*/ 200025 h 990600"/>
              <a:gd name="connsiteX519" fmla="*/ 1263770 w 8832849"/>
              <a:gd name="connsiteY519" fmla="*/ 161925 h 990600"/>
              <a:gd name="connsiteX520" fmla="*/ 385235 w 8832849"/>
              <a:gd name="connsiteY520" fmla="*/ 161925 h 990600"/>
              <a:gd name="connsiteX521" fmla="*/ 347135 w 8832849"/>
              <a:gd name="connsiteY521" fmla="*/ 200025 h 990600"/>
              <a:gd name="connsiteX522" fmla="*/ 347135 w 8832849"/>
              <a:gd name="connsiteY522" fmla="*/ 219075 h 990600"/>
              <a:gd name="connsiteX523" fmla="*/ 270935 w 8832849"/>
              <a:gd name="connsiteY523" fmla="*/ 219075 h 990600"/>
              <a:gd name="connsiteX524" fmla="*/ 218548 w 8832849"/>
              <a:gd name="connsiteY524" fmla="*/ 254318 h 990600"/>
              <a:gd name="connsiteX525" fmla="*/ 156635 w 8832849"/>
              <a:gd name="connsiteY525" fmla="*/ 400050 h 990600"/>
              <a:gd name="connsiteX526" fmla="*/ 99485 w 8832849"/>
              <a:gd name="connsiteY526" fmla="*/ 457200 h 990600"/>
              <a:gd name="connsiteX527" fmla="*/ 99485 w 8832849"/>
              <a:gd name="connsiteY527" fmla="*/ 609600 h 990600"/>
              <a:gd name="connsiteX528" fmla="*/ 137585 w 8832849"/>
              <a:gd name="connsiteY528" fmla="*/ 647700 h 990600"/>
              <a:gd name="connsiteX529" fmla="*/ 156635 w 8832849"/>
              <a:gd name="connsiteY529" fmla="*/ 647700 h 990600"/>
              <a:gd name="connsiteX530" fmla="*/ 156635 w 8832849"/>
              <a:gd name="connsiteY530" fmla="*/ 714375 h 990600"/>
              <a:gd name="connsiteX531" fmla="*/ 194735 w 8832849"/>
              <a:gd name="connsiteY531" fmla="*/ 752475 h 990600"/>
              <a:gd name="connsiteX532" fmla="*/ 213785 w 8832849"/>
              <a:gd name="connsiteY532" fmla="*/ 752475 h 990600"/>
              <a:gd name="connsiteX533" fmla="*/ 251885 w 8832849"/>
              <a:gd name="connsiteY533" fmla="*/ 714375 h 990600"/>
              <a:gd name="connsiteX534" fmla="*/ 251885 w 8832849"/>
              <a:gd name="connsiteY534" fmla="*/ 647700 h 990600"/>
              <a:gd name="connsiteX535" fmla="*/ 594785 w 8832849"/>
              <a:gd name="connsiteY535" fmla="*/ 647700 h 990600"/>
              <a:gd name="connsiteX536" fmla="*/ 594785 w 8832849"/>
              <a:gd name="connsiteY536" fmla="*/ 714375 h 990600"/>
              <a:gd name="connsiteX537" fmla="*/ 632885 w 8832849"/>
              <a:gd name="connsiteY537" fmla="*/ 752475 h 990600"/>
              <a:gd name="connsiteX538" fmla="*/ 651935 w 8832849"/>
              <a:gd name="connsiteY538" fmla="*/ 752475 h 990600"/>
              <a:gd name="connsiteX539" fmla="*/ 690035 w 8832849"/>
              <a:gd name="connsiteY539" fmla="*/ 714375 h 990600"/>
              <a:gd name="connsiteX540" fmla="*/ 690035 w 8832849"/>
              <a:gd name="connsiteY540" fmla="*/ 647700 h 990600"/>
              <a:gd name="connsiteX541" fmla="*/ 709085 w 8832849"/>
              <a:gd name="connsiteY541" fmla="*/ 647700 h 990600"/>
              <a:gd name="connsiteX542" fmla="*/ 747185 w 8832849"/>
              <a:gd name="connsiteY542" fmla="*/ 609600 h 990600"/>
              <a:gd name="connsiteX543" fmla="*/ 747185 w 8832849"/>
              <a:gd name="connsiteY543" fmla="*/ 457200 h 990600"/>
              <a:gd name="connsiteX544" fmla="*/ 690035 w 8832849"/>
              <a:gd name="connsiteY544" fmla="*/ 400050 h 990600"/>
              <a:gd name="connsiteX545" fmla="*/ 628123 w 8832849"/>
              <a:gd name="connsiteY545" fmla="*/ 254318 h 990600"/>
              <a:gd name="connsiteX546" fmla="*/ 575735 w 8832849"/>
              <a:gd name="connsiteY546" fmla="*/ 219075 h 990600"/>
              <a:gd name="connsiteX547" fmla="*/ 499535 w 8832849"/>
              <a:gd name="connsiteY547" fmla="*/ 219075 h 990600"/>
              <a:gd name="connsiteX548" fmla="*/ 499535 w 8832849"/>
              <a:gd name="connsiteY548" fmla="*/ 200025 h 990600"/>
              <a:gd name="connsiteX549" fmla="*/ 461435 w 8832849"/>
              <a:gd name="connsiteY549" fmla="*/ 161925 h 990600"/>
              <a:gd name="connsiteX550" fmla="*/ 0 w 8832849"/>
              <a:gd name="connsiteY550" fmla="*/ 0 h 990600"/>
              <a:gd name="connsiteX551" fmla="*/ 8832849 w 8832849"/>
              <a:gd name="connsiteY551" fmla="*/ 0 h 990600"/>
              <a:gd name="connsiteX552" fmla="*/ 8832849 w 8832849"/>
              <a:gd name="connsiteY552" fmla="*/ 990600 h 990600"/>
              <a:gd name="connsiteX553" fmla="*/ 0 w 8832849"/>
              <a:gd name="connsiteY553" fmla="*/ 990600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</a:cxnLst>
            <a:rect l="l" t="t" r="r" b="b"/>
            <a:pathLst>
              <a:path w="8832849" h="990600">
                <a:moveTo>
                  <a:pt x="7834848" y="457200"/>
                </a:moveTo>
                <a:lnTo>
                  <a:pt x="7891998" y="457200"/>
                </a:lnTo>
                <a:cubicBezTo>
                  <a:pt x="7902476" y="457200"/>
                  <a:pt x="7911048" y="465773"/>
                  <a:pt x="7911048" y="476250"/>
                </a:cubicBezTo>
                <a:lnTo>
                  <a:pt x="7911048" y="495300"/>
                </a:lnTo>
                <a:cubicBezTo>
                  <a:pt x="7911048" y="505778"/>
                  <a:pt x="7902476" y="514350"/>
                  <a:pt x="7891998" y="514350"/>
                </a:cubicBezTo>
                <a:lnTo>
                  <a:pt x="7834848" y="514350"/>
                </a:lnTo>
                <a:cubicBezTo>
                  <a:pt x="7824371" y="514350"/>
                  <a:pt x="7815798" y="505778"/>
                  <a:pt x="7815798" y="495300"/>
                </a:cubicBezTo>
                <a:lnTo>
                  <a:pt x="7815798" y="476250"/>
                </a:lnTo>
                <a:cubicBezTo>
                  <a:pt x="7815798" y="465773"/>
                  <a:pt x="7824371" y="457200"/>
                  <a:pt x="7834848" y="457200"/>
                </a:cubicBezTo>
                <a:close/>
                <a:moveTo>
                  <a:pt x="7396698" y="457200"/>
                </a:moveTo>
                <a:lnTo>
                  <a:pt x="7453848" y="457200"/>
                </a:lnTo>
                <a:cubicBezTo>
                  <a:pt x="7464326" y="457200"/>
                  <a:pt x="7472898" y="465773"/>
                  <a:pt x="7472898" y="476250"/>
                </a:cubicBezTo>
                <a:lnTo>
                  <a:pt x="7472898" y="495300"/>
                </a:lnTo>
                <a:cubicBezTo>
                  <a:pt x="7472898" y="505778"/>
                  <a:pt x="7464326" y="514350"/>
                  <a:pt x="7453848" y="514350"/>
                </a:cubicBezTo>
                <a:lnTo>
                  <a:pt x="7396698" y="514350"/>
                </a:lnTo>
                <a:cubicBezTo>
                  <a:pt x="7386221" y="514350"/>
                  <a:pt x="7377648" y="505778"/>
                  <a:pt x="7377648" y="495300"/>
                </a:cubicBezTo>
                <a:lnTo>
                  <a:pt x="7377648" y="476250"/>
                </a:lnTo>
                <a:cubicBezTo>
                  <a:pt x="7377648" y="465773"/>
                  <a:pt x="7386221" y="457200"/>
                  <a:pt x="7396698" y="457200"/>
                </a:cubicBezTo>
                <a:close/>
                <a:moveTo>
                  <a:pt x="7032514" y="457200"/>
                </a:moveTo>
                <a:lnTo>
                  <a:pt x="7089664" y="457200"/>
                </a:lnTo>
                <a:cubicBezTo>
                  <a:pt x="7100142" y="457200"/>
                  <a:pt x="7108714" y="465773"/>
                  <a:pt x="7108714" y="476250"/>
                </a:cubicBezTo>
                <a:lnTo>
                  <a:pt x="7108714" y="495300"/>
                </a:lnTo>
                <a:cubicBezTo>
                  <a:pt x="7108714" y="505778"/>
                  <a:pt x="7100142" y="514350"/>
                  <a:pt x="7089664" y="514350"/>
                </a:cubicBezTo>
                <a:lnTo>
                  <a:pt x="7032514" y="514350"/>
                </a:lnTo>
                <a:cubicBezTo>
                  <a:pt x="7022037" y="514350"/>
                  <a:pt x="7013464" y="505778"/>
                  <a:pt x="7013464" y="495300"/>
                </a:cubicBezTo>
                <a:lnTo>
                  <a:pt x="7013464" y="476250"/>
                </a:lnTo>
                <a:cubicBezTo>
                  <a:pt x="7013464" y="465773"/>
                  <a:pt x="7022037" y="457200"/>
                  <a:pt x="7032514" y="457200"/>
                </a:cubicBezTo>
                <a:close/>
                <a:moveTo>
                  <a:pt x="6594364" y="457200"/>
                </a:moveTo>
                <a:lnTo>
                  <a:pt x="6651514" y="457200"/>
                </a:lnTo>
                <a:cubicBezTo>
                  <a:pt x="6661992" y="457200"/>
                  <a:pt x="6670564" y="465773"/>
                  <a:pt x="6670564" y="476250"/>
                </a:cubicBezTo>
                <a:lnTo>
                  <a:pt x="6670564" y="495300"/>
                </a:lnTo>
                <a:cubicBezTo>
                  <a:pt x="6670564" y="505778"/>
                  <a:pt x="6661992" y="514350"/>
                  <a:pt x="6651514" y="514350"/>
                </a:cubicBezTo>
                <a:lnTo>
                  <a:pt x="6594364" y="514350"/>
                </a:lnTo>
                <a:cubicBezTo>
                  <a:pt x="6583887" y="514350"/>
                  <a:pt x="6575314" y="505778"/>
                  <a:pt x="6575314" y="495300"/>
                </a:cubicBezTo>
                <a:lnTo>
                  <a:pt x="6575314" y="476250"/>
                </a:lnTo>
                <a:cubicBezTo>
                  <a:pt x="6575314" y="465773"/>
                  <a:pt x="6583887" y="457200"/>
                  <a:pt x="6594364" y="457200"/>
                </a:cubicBezTo>
                <a:close/>
                <a:moveTo>
                  <a:pt x="6230179" y="457200"/>
                </a:moveTo>
                <a:lnTo>
                  <a:pt x="6287329" y="457200"/>
                </a:lnTo>
                <a:cubicBezTo>
                  <a:pt x="6297807" y="457200"/>
                  <a:pt x="6306379" y="465773"/>
                  <a:pt x="6306379" y="476250"/>
                </a:cubicBezTo>
                <a:lnTo>
                  <a:pt x="6306379" y="495300"/>
                </a:lnTo>
                <a:cubicBezTo>
                  <a:pt x="6306379" y="505778"/>
                  <a:pt x="6297807" y="514350"/>
                  <a:pt x="6287329" y="514350"/>
                </a:cubicBezTo>
                <a:lnTo>
                  <a:pt x="6230179" y="514350"/>
                </a:lnTo>
                <a:cubicBezTo>
                  <a:pt x="6219702" y="514350"/>
                  <a:pt x="6211129" y="505778"/>
                  <a:pt x="6211129" y="495300"/>
                </a:cubicBezTo>
                <a:lnTo>
                  <a:pt x="6211129" y="476250"/>
                </a:lnTo>
                <a:cubicBezTo>
                  <a:pt x="6211129" y="465773"/>
                  <a:pt x="6219702" y="457200"/>
                  <a:pt x="6230179" y="457200"/>
                </a:cubicBezTo>
                <a:close/>
                <a:moveTo>
                  <a:pt x="5792029" y="457200"/>
                </a:moveTo>
                <a:lnTo>
                  <a:pt x="5849179" y="457200"/>
                </a:lnTo>
                <a:cubicBezTo>
                  <a:pt x="5859657" y="457200"/>
                  <a:pt x="5868229" y="465773"/>
                  <a:pt x="5868229" y="476250"/>
                </a:cubicBezTo>
                <a:lnTo>
                  <a:pt x="5868229" y="495300"/>
                </a:lnTo>
                <a:cubicBezTo>
                  <a:pt x="5868229" y="505778"/>
                  <a:pt x="5859657" y="514350"/>
                  <a:pt x="5849179" y="514350"/>
                </a:cubicBezTo>
                <a:lnTo>
                  <a:pt x="5792029" y="514350"/>
                </a:lnTo>
                <a:cubicBezTo>
                  <a:pt x="5781552" y="514350"/>
                  <a:pt x="5772979" y="505778"/>
                  <a:pt x="5772979" y="495300"/>
                </a:cubicBezTo>
                <a:lnTo>
                  <a:pt x="5772979" y="476250"/>
                </a:lnTo>
                <a:cubicBezTo>
                  <a:pt x="5772979" y="465773"/>
                  <a:pt x="5781552" y="457200"/>
                  <a:pt x="5792029" y="457200"/>
                </a:cubicBezTo>
                <a:close/>
                <a:moveTo>
                  <a:pt x="5427844" y="457200"/>
                </a:moveTo>
                <a:lnTo>
                  <a:pt x="5484994" y="457200"/>
                </a:lnTo>
                <a:cubicBezTo>
                  <a:pt x="5495472" y="457200"/>
                  <a:pt x="5504044" y="465773"/>
                  <a:pt x="5504044" y="476250"/>
                </a:cubicBezTo>
                <a:lnTo>
                  <a:pt x="5504044" y="495300"/>
                </a:lnTo>
                <a:cubicBezTo>
                  <a:pt x="5504044" y="505778"/>
                  <a:pt x="5495472" y="514350"/>
                  <a:pt x="5484994" y="514350"/>
                </a:cubicBezTo>
                <a:lnTo>
                  <a:pt x="5427844" y="514350"/>
                </a:lnTo>
                <a:cubicBezTo>
                  <a:pt x="5417367" y="514350"/>
                  <a:pt x="5408794" y="505778"/>
                  <a:pt x="5408794" y="495300"/>
                </a:cubicBezTo>
                <a:lnTo>
                  <a:pt x="5408794" y="476250"/>
                </a:lnTo>
                <a:cubicBezTo>
                  <a:pt x="5408794" y="465773"/>
                  <a:pt x="5417367" y="457200"/>
                  <a:pt x="5427844" y="457200"/>
                </a:cubicBezTo>
                <a:close/>
                <a:moveTo>
                  <a:pt x="4989694" y="457200"/>
                </a:moveTo>
                <a:lnTo>
                  <a:pt x="5046844" y="457200"/>
                </a:lnTo>
                <a:cubicBezTo>
                  <a:pt x="5057322" y="457200"/>
                  <a:pt x="5065894" y="465773"/>
                  <a:pt x="5065894" y="476250"/>
                </a:cubicBezTo>
                <a:lnTo>
                  <a:pt x="5065894" y="495300"/>
                </a:lnTo>
                <a:cubicBezTo>
                  <a:pt x="5065894" y="505778"/>
                  <a:pt x="5057322" y="514350"/>
                  <a:pt x="5046844" y="514350"/>
                </a:cubicBezTo>
                <a:lnTo>
                  <a:pt x="4989694" y="514350"/>
                </a:lnTo>
                <a:cubicBezTo>
                  <a:pt x="4979217" y="514350"/>
                  <a:pt x="4970644" y="505778"/>
                  <a:pt x="4970644" y="495300"/>
                </a:cubicBezTo>
                <a:lnTo>
                  <a:pt x="4970644" y="476250"/>
                </a:lnTo>
                <a:cubicBezTo>
                  <a:pt x="4970644" y="465773"/>
                  <a:pt x="4979217" y="457200"/>
                  <a:pt x="4989694" y="457200"/>
                </a:cubicBezTo>
                <a:close/>
                <a:moveTo>
                  <a:pt x="4625509" y="457200"/>
                </a:moveTo>
                <a:lnTo>
                  <a:pt x="4682659" y="457200"/>
                </a:lnTo>
                <a:cubicBezTo>
                  <a:pt x="4693137" y="457200"/>
                  <a:pt x="4701709" y="465773"/>
                  <a:pt x="4701709" y="476250"/>
                </a:cubicBezTo>
                <a:lnTo>
                  <a:pt x="4701709" y="495300"/>
                </a:lnTo>
                <a:cubicBezTo>
                  <a:pt x="4701709" y="505778"/>
                  <a:pt x="4693137" y="514350"/>
                  <a:pt x="4682659" y="514350"/>
                </a:cubicBezTo>
                <a:lnTo>
                  <a:pt x="4625509" y="514350"/>
                </a:lnTo>
                <a:cubicBezTo>
                  <a:pt x="4615032" y="514350"/>
                  <a:pt x="4606459" y="505778"/>
                  <a:pt x="4606459" y="495300"/>
                </a:cubicBezTo>
                <a:lnTo>
                  <a:pt x="4606459" y="476250"/>
                </a:lnTo>
                <a:cubicBezTo>
                  <a:pt x="4606459" y="465773"/>
                  <a:pt x="4615032" y="457200"/>
                  <a:pt x="4625509" y="457200"/>
                </a:cubicBezTo>
                <a:close/>
                <a:moveTo>
                  <a:pt x="4187359" y="457200"/>
                </a:moveTo>
                <a:lnTo>
                  <a:pt x="4244509" y="457200"/>
                </a:lnTo>
                <a:cubicBezTo>
                  <a:pt x="4254987" y="457200"/>
                  <a:pt x="4263559" y="465773"/>
                  <a:pt x="4263559" y="476250"/>
                </a:cubicBezTo>
                <a:lnTo>
                  <a:pt x="4263559" y="495300"/>
                </a:lnTo>
                <a:cubicBezTo>
                  <a:pt x="4263559" y="505778"/>
                  <a:pt x="4254987" y="514350"/>
                  <a:pt x="4244509" y="514350"/>
                </a:cubicBezTo>
                <a:lnTo>
                  <a:pt x="4187359" y="514350"/>
                </a:lnTo>
                <a:cubicBezTo>
                  <a:pt x="4176882" y="514350"/>
                  <a:pt x="4168309" y="505778"/>
                  <a:pt x="4168309" y="495300"/>
                </a:cubicBezTo>
                <a:lnTo>
                  <a:pt x="4168309" y="476250"/>
                </a:lnTo>
                <a:cubicBezTo>
                  <a:pt x="4168309" y="465773"/>
                  <a:pt x="4176882" y="457200"/>
                  <a:pt x="4187359" y="457200"/>
                </a:cubicBezTo>
                <a:close/>
                <a:moveTo>
                  <a:pt x="3823174" y="457200"/>
                </a:moveTo>
                <a:lnTo>
                  <a:pt x="3880324" y="457200"/>
                </a:lnTo>
                <a:cubicBezTo>
                  <a:pt x="3890802" y="457200"/>
                  <a:pt x="3899374" y="465773"/>
                  <a:pt x="3899374" y="476250"/>
                </a:cubicBezTo>
                <a:lnTo>
                  <a:pt x="3899374" y="495300"/>
                </a:lnTo>
                <a:cubicBezTo>
                  <a:pt x="3899374" y="505778"/>
                  <a:pt x="3890802" y="514350"/>
                  <a:pt x="3880324" y="514350"/>
                </a:cubicBezTo>
                <a:lnTo>
                  <a:pt x="3823174" y="514350"/>
                </a:lnTo>
                <a:cubicBezTo>
                  <a:pt x="3812697" y="514350"/>
                  <a:pt x="3804124" y="505778"/>
                  <a:pt x="3804124" y="495300"/>
                </a:cubicBezTo>
                <a:lnTo>
                  <a:pt x="3804124" y="476250"/>
                </a:lnTo>
                <a:cubicBezTo>
                  <a:pt x="3804124" y="465773"/>
                  <a:pt x="3812697" y="457200"/>
                  <a:pt x="3823174" y="457200"/>
                </a:cubicBezTo>
                <a:close/>
                <a:moveTo>
                  <a:pt x="3385024" y="457200"/>
                </a:moveTo>
                <a:lnTo>
                  <a:pt x="3442174" y="457200"/>
                </a:lnTo>
                <a:cubicBezTo>
                  <a:pt x="3452652" y="457200"/>
                  <a:pt x="3461224" y="465773"/>
                  <a:pt x="3461224" y="476250"/>
                </a:cubicBezTo>
                <a:lnTo>
                  <a:pt x="3461224" y="495300"/>
                </a:lnTo>
                <a:cubicBezTo>
                  <a:pt x="3461224" y="505778"/>
                  <a:pt x="3452652" y="514350"/>
                  <a:pt x="3442174" y="514350"/>
                </a:cubicBezTo>
                <a:lnTo>
                  <a:pt x="3385024" y="514350"/>
                </a:lnTo>
                <a:cubicBezTo>
                  <a:pt x="3374547" y="514350"/>
                  <a:pt x="3365974" y="505778"/>
                  <a:pt x="3365974" y="495300"/>
                </a:cubicBezTo>
                <a:lnTo>
                  <a:pt x="3365974" y="476250"/>
                </a:lnTo>
                <a:cubicBezTo>
                  <a:pt x="3365974" y="465773"/>
                  <a:pt x="3374547" y="457200"/>
                  <a:pt x="3385024" y="457200"/>
                </a:cubicBezTo>
                <a:close/>
                <a:moveTo>
                  <a:pt x="3020840" y="457200"/>
                </a:moveTo>
                <a:lnTo>
                  <a:pt x="3077990" y="457200"/>
                </a:lnTo>
                <a:cubicBezTo>
                  <a:pt x="3088468" y="457200"/>
                  <a:pt x="3097040" y="465773"/>
                  <a:pt x="3097040" y="476250"/>
                </a:cubicBezTo>
                <a:lnTo>
                  <a:pt x="3097040" y="495300"/>
                </a:lnTo>
                <a:cubicBezTo>
                  <a:pt x="3097040" y="505778"/>
                  <a:pt x="3088468" y="514350"/>
                  <a:pt x="3077990" y="514350"/>
                </a:cubicBezTo>
                <a:lnTo>
                  <a:pt x="3020840" y="514350"/>
                </a:lnTo>
                <a:cubicBezTo>
                  <a:pt x="3010363" y="514350"/>
                  <a:pt x="3001790" y="505778"/>
                  <a:pt x="3001790" y="495300"/>
                </a:cubicBezTo>
                <a:lnTo>
                  <a:pt x="3001790" y="476250"/>
                </a:lnTo>
                <a:cubicBezTo>
                  <a:pt x="3001790" y="465773"/>
                  <a:pt x="3010363" y="457200"/>
                  <a:pt x="3020840" y="457200"/>
                </a:cubicBezTo>
                <a:close/>
                <a:moveTo>
                  <a:pt x="2582690" y="457200"/>
                </a:moveTo>
                <a:lnTo>
                  <a:pt x="2639839" y="457200"/>
                </a:lnTo>
                <a:cubicBezTo>
                  <a:pt x="2650318" y="457200"/>
                  <a:pt x="2658890" y="465773"/>
                  <a:pt x="2658890" y="476250"/>
                </a:cubicBezTo>
                <a:lnTo>
                  <a:pt x="2658890" y="495300"/>
                </a:lnTo>
                <a:cubicBezTo>
                  <a:pt x="2658890" y="505778"/>
                  <a:pt x="2650318" y="514350"/>
                  <a:pt x="2639839" y="514350"/>
                </a:cubicBezTo>
                <a:lnTo>
                  <a:pt x="2582690" y="514350"/>
                </a:lnTo>
                <a:cubicBezTo>
                  <a:pt x="2572213" y="514350"/>
                  <a:pt x="2563640" y="505778"/>
                  <a:pt x="2563640" y="495300"/>
                </a:cubicBezTo>
                <a:lnTo>
                  <a:pt x="2563640" y="476250"/>
                </a:lnTo>
                <a:cubicBezTo>
                  <a:pt x="2563640" y="465773"/>
                  <a:pt x="2572213" y="457200"/>
                  <a:pt x="2582690" y="457200"/>
                </a:cubicBezTo>
                <a:close/>
                <a:moveTo>
                  <a:pt x="2218505" y="457200"/>
                </a:moveTo>
                <a:lnTo>
                  <a:pt x="2275655" y="457200"/>
                </a:lnTo>
                <a:cubicBezTo>
                  <a:pt x="2286133" y="457200"/>
                  <a:pt x="2294705" y="465773"/>
                  <a:pt x="2294705" y="476250"/>
                </a:cubicBezTo>
                <a:lnTo>
                  <a:pt x="2294705" y="495300"/>
                </a:lnTo>
                <a:cubicBezTo>
                  <a:pt x="2294705" y="505778"/>
                  <a:pt x="2286133" y="514350"/>
                  <a:pt x="2275655" y="514350"/>
                </a:cubicBezTo>
                <a:lnTo>
                  <a:pt x="2218505" y="514350"/>
                </a:lnTo>
                <a:cubicBezTo>
                  <a:pt x="2208028" y="514350"/>
                  <a:pt x="2199455" y="505778"/>
                  <a:pt x="2199455" y="495300"/>
                </a:cubicBezTo>
                <a:lnTo>
                  <a:pt x="2199455" y="476250"/>
                </a:lnTo>
                <a:cubicBezTo>
                  <a:pt x="2199455" y="465773"/>
                  <a:pt x="2208028" y="457200"/>
                  <a:pt x="2218505" y="457200"/>
                </a:cubicBezTo>
                <a:close/>
                <a:moveTo>
                  <a:pt x="1780354" y="457200"/>
                </a:moveTo>
                <a:lnTo>
                  <a:pt x="1837505" y="457200"/>
                </a:lnTo>
                <a:cubicBezTo>
                  <a:pt x="1847983" y="457200"/>
                  <a:pt x="1856555" y="465773"/>
                  <a:pt x="1856555" y="476250"/>
                </a:cubicBezTo>
                <a:lnTo>
                  <a:pt x="1856555" y="495300"/>
                </a:lnTo>
                <a:cubicBezTo>
                  <a:pt x="1856555" y="505778"/>
                  <a:pt x="1847983" y="514350"/>
                  <a:pt x="1837505" y="514350"/>
                </a:cubicBezTo>
                <a:lnTo>
                  <a:pt x="1780354" y="514350"/>
                </a:lnTo>
                <a:cubicBezTo>
                  <a:pt x="1769878" y="514350"/>
                  <a:pt x="1761305" y="505778"/>
                  <a:pt x="1761305" y="495300"/>
                </a:cubicBezTo>
                <a:lnTo>
                  <a:pt x="1761305" y="476250"/>
                </a:lnTo>
                <a:cubicBezTo>
                  <a:pt x="1761305" y="465773"/>
                  <a:pt x="1769878" y="457200"/>
                  <a:pt x="1780354" y="457200"/>
                </a:cubicBezTo>
                <a:close/>
                <a:moveTo>
                  <a:pt x="1416170" y="457200"/>
                </a:moveTo>
                <a:lnTo>
                  <a:pt x="1473320" y="457200"/>
                </a:lnTo>
                <a:cubicBezTo>
                  <a:pt x="1483798" y="457200"/>
                  <a:pt x="1492370" y="465773"/>
                  <a:pt x="1492370" y="476250"/>
                </a:cubicBezTo>
                <a:lnTo>
                  <a:pt x="1492370" y="495300"/>
                </a:lnTo>
                <a:cubicBezTo>
                  <a:pt x="1492370" y="505778"/>
                  <a:pt x="1483798" y="514350"/>
                  <a:pt x="1473320" y="514350"/>
                </a:cubicBezTo>
                <a:lnTo>
                  <a:pt x="1416170" y="514350"/>
                </a:lnTo>
                <a:cubicBezTo>
                  <a:pt x="1405693" y="514350"/>
                  <a:pt x="1397120" y="505778"/>
                  <a:pt x="1397120" y="495300"/>
                </a:cubicBezTo>
                <a:lnTo>
                  <a:pt x="1397120" y="476250"/>
                </a:lnTo>
                <a:cubicBezTo>
                  <a:pt x="1397120" y="465773"/>
                  <a:pt x="1405693" y="457200"/>
                  <a:pt x="1416170" y="457200"/>
                </a:cubicBezTo>
                <a:close/>
                <a:moveTo>
                  <a:pt x="978020" y="457200"/>
                </a:moveTo>
                <a:lnTo>
                  <a:pt x="1035170" y="457200"/>
                </a:lnTo>
                <a:cubicBezTo>
                  <a:pt x="1045648" y="457200"/>
                  <a:pt x="1054220" y="465773"/>
                  <a:pt x="1054220" y="476250"/>
                </a:cubicBezTo>
                <a:lnTo>
                  <a:pt x="1054220" y="495300"/>
                </a:lnTo>
                <a:cubicBezTo>
                  <a:pt x="1054220" y="505778"/>
                  <a:pt x="1045648" y="514350"/>
                  <a:pt x="1035170" y="514350"/>
                </a:cubicBezTo>
                <a:lnTo>
                  <a:pt x="978020" y="514350"/>
                </a:lnTo>
                <a:cubicBezTo>
                  <a:pt x="967543" y="514350"/>
                  <a:pt x="958970" y="505778"/>
                  <a:pt x="958970" y="495300"/>
                </a:cubicBezTo>
                <a:lnTo>
                  <a:pt x="958970" y="476250"/>
                </a:lnTo>
                <a:cubicBezTo>
                  <a:pt x="958970" y="465773"/>
                  <a:pt x="967543" y="457200"/>
                  <a:pt x="978020" y="457200"/>
                </a:cubicBezTo>
                <a:close/>
                <a:moveTo>
                  <a:pt x="613835" y="457200"/>
                </a:moveTo>
                <a:lnTo>
                  <a:pt x="670985" y="457200"/>
                </a:lnTo>
                <a:cubicBezTo>
                  <a:pt x="681463" y="457200"/>
                  <a:pt x="690035" y="465773"/>
                  <a:pt x="690035" y="476250"/>
                </a:cubicBezTo>
                <a:lnTo>
                  <a:pt x="690035" y="495300"/>
                </a:lnTo>
                <a:cubicBezTo>
                  <a:pt x="690035" y="505778"/>
                  <a:pt x="681463" y="514350"/>
                  <a:pt x="670985" y="514350"/>
                </a:cubicBezTo>
                <a:lnTo>
                  <a:pt x="613835" y="514350"/>
                </a:lnTo>
                <a:cubicBezTo>
                  <a:pt x="603358" y="514350"/>
                  <a:pt x="594785" y="505778"/>
                  <a:pt x="594785" y="495300"/>
                </a:cubicBezTo>
                <a:lnTo>
                  <a:pt x="594785" y="476250"/>
                </a:lnTo>
                <a:cubicBezTo>
                  <a:pt x="594785" y="465773"/>
                  <a:pt x="603358" y="457200"/>
                  <a:pt x="613835" y="457200"/>
                </a:cubicBezTo>
                <a:close/>
                <a:moveTo>
                  <a:pt x="175685" y="457200"/>
                </a:moveTo>
                <a:lnTo>
                  <a:pt x="232835" y="457200"/>
                </a:lnTo>
                <a:cubicBezTo>
                  <a:pt x="243313" y="457200"/>
                  <a:pt x="251885" y="465773"/>
                  <a:pt x="251885" y="476250"/>
                </a:cubicBezTo>
                <a:lnTo>
                  <a:pt x="251885" y="495300"/>
                </a:lnTo>
                <a:cubicBezTo>
                  <a:pt x="251885" y="505778"/>
                  <a:pt x="243313" y="514350"/>
                  <a:pt x="232835" y="514350"/>
                </a:cubicBezTo>
                <a:lnTo>
                  <a:pt x="175685" y="514350"/>
                </a:lnTo>
                <a:cubicBezTo>
                  <a:pt x="165208" y="514350"/>
                  <a:pt x="156635" y="505778"/>
                  <a:pt x="156635" y="495300"/>
                </a:cubicBezTo>
                <a:lnTo>
                  <a:pt x="156635" y="476250"/>
                </a:lnTo>
                <a:cubicBezTo>
                  <a:pt x="156635" y="465773"/>
                  <a:pt x="165208" y="457200"/>
                  <a:pt x="175685" y="457200"/>
                </a:cubicBezTo>
                <a:close/>
                <a:moveTo>
                  <a:pt x="7490996" y="257175"/>
                </a:moveTo>
                <a:lnTo>
                  <a:pt x="7795796" y="257175"/>
                </a:lnTo>
                <a:cubicBezTo>
                  <a:pt x="7803415" y="257175"/>
                  <a:pt x="7810083" y="261938"/>
                  <a:pt x="7812940" y="268605"/>
                </a:cubicBezTo>
                <a:lnTo>
                  <a:pt x="7870091" y="400050"/>
                </a:lnTo>
                <a:lnTo>
                  <a:pt x="7418605" y="400050"/>
                </a:lnTo>
                <a:lnTo>
                  <a:pt x="7473851" y="268605"/>
                </a:lnTo>
                <a:cubicBezTo>
                  <a:pt x="7476708" y="261938"/>
                  <a:pt x="7483376" y="257175"/>
                  <a:pt x="7490996" y="257175"/>
                </a:cubicBezTo>
                <a:close/>
                <a:moveTo>
                  <a:pt x="6688662" y="257175"/>
                </a:moveTo>
                <a:lnTo>
                  <a:pt x="6993462" y="257175"/>
                </a:lnTo>
                <a:cubicBezTo>
                  <a:pt x="7001081" y="257175"/>
                  <a:pt x="7007749" y="261938"/>
                  <a:pt x="7010606" y="268605"/>
                </a:cubicBezTo>
                <a:lnTo>
                  <a:pt x="7067757" y="400050"/>
                </a:lnTo>
                <a:lnTo>
                  <a:pt x="6616271" y="400050"/>
                </a:lnTo>
                <a:lnTo>
                  <a:pt x="6671517" y="268605"/>
                </a:lnTo>
                <a:cubicBezTo>
                  <a:pt x="6674374" y="261938"/>
                  <a:pt x="6681042" y="257175"/>
                  <a:pt x="6688662" y="257175"/>
                </a:cubicBezTo>
                <a:close/>
                <a:moveTo>
                  <a:pt x="5886327" y="257175"/>
                </a:moveTo>
                <a:lnTo>
                  <a:pt x="6191127" y="257175"/>
                </a:lnTo>
                <a:cubicBezTo>
                  <a:pt x="6198746" y="257175"/>
                  <a:pt x="6205414" y="261938"/>
                  <a:pt x="6208271" y="268605"/>
                </a:cubicBezTo>
                <a:lnTo>
                  <a:pt x="6265422" y="400050"/>
                </a:lnTo>
                <a:lnTo>
                  <a:pt x="5813936" y="400050"/>
                </a:lnTo>
                <a:lnTo>
                  <a:pt x="5869182" y="268605"/>
                </a:lnTo>
                <a:cubicBezTo>
                  <a:pt x="5872039" y="261938"/>
                  <a:pt x="5878707" y="257175"/>
                  <a:pt x="5886327" y="257175"/>
                </a:cubicBezTo>
                <a:close/>
                <a:moveTo>
                  <a:pt x="5083992" y="257175"/>
                </a:moveTo>
                <a:lnTo>
                  <a:pt x="5388792" y="257175"/>
                </a:lnTo>
                <a:cubicBezTo>
                  <a:pt x="5396411" y="257175"/>
                  <a:pt x="5403079" y="261938"/>
                  <a:pt x="5405936" y="268605"/>
                </a:cubicBezTo>
                <a:lnTo>
                  <a:pt x="5463087" y="400050"/>
                </a:lnTo>
                <a:lnTo>
                  <a:pt x="5011601" y="400050"/>
                </a:lnTo>
                <a:lnTo>
                  <a:pt x="5066847" y="268605"/>
                </a:lnTo>
                <a:cubicBezTo>
                  <a:pt x="5069704" y="261938"/>
                  <a:pt x="5076372" y="257175"/>
                  <a:pt x="5083992" y="257175"/>
                </a:cubicBezTo>
                <a:close/>
                <a:moveTo>
                  <a:pt x="4281657" y="257175"/>
                </a:moveTo>
                <a:lnTo>
                  <a:pt x="4586457" y="257175"/>
                </a:lnTo>
                <a:cubicBezTo>
                  <a:pt x="4594076" y="257175"/>
                  <a:pt x="4600744" y="261938"/>
                  <a:pt x="4603601" y="268605"/>
                </a:cubicBezTo>
                <a:lnTo>
                  <a:pt x="4660752" y="400050"/>
                </a:lnTo>
                <a:lnTo>
                  <a:pt x="4209266" y="400050"/>
                </a:lnTo>
                <a:lnTo>
                  <a:pt x="4264512" y="268605"/>
                </a:lnTo>
                <a:cubicBezTo>
                  <a:pt x="4267369" y="261938"/>
                  <a:pt x="4274037" y="257175"/>
                  <a:pt x="4281657" y="257175"/>
                </a:cubicBezTo>
                <a:close/>
                <a:moveTo>
                  <a:pt x="3479322" y="257175"/>
                </a:moveTo>
                <a:lnTo>
                  <a:pt x="3784122" y="257175"/>
                </a:lnTo>
                <a:cubicBezTo>
                  <a:pt x="3791741" y="257175"/>
                  <a:pt x="3798409" y="261938"/>
                  <a:pt x="3801266" y="268605"/>
                </a:cubicBezTo>
                <a:lnTo>
                  <a:pt x="3858417" y="400050"/>
                </a:lnTo>
                <a:lnTo>
                  <a:pt x="3406931" y="400050"/>
                </a:lnTo>
                <a:lnTo>
                  <a:pt x="3462177" y="268605"/>
                </a:lnTo>
                <a:cubicBezTo>
                  <a:pt x="3465034" y="261938"/>
                  <a:pt x="3471702" y="257175"/>
                  <a:pt x="3479322" y="257175"/>
                </a:cubicBezTo>
                <a:close/>
                <a:moveTo>
                  <a:pt x="2676988" y="257175"/>
                </a:moveTo>
                <a:lnTo>
                  <a:pt x="2981788" y="257175"/>
                </a:lnTo>
                <a:cubicBezTo>
                  <a:pt x="2989407" y="257175"/>
                  <a:pt x="2996075" y="261938"/>
                  <a:pt x="2998932" y="268605"/>
                </a:cubicBezTo>
                <a:lnTo>
                  <a:pt x="3056083" y="400050"/>
                </a:lnTo>
                <a:lnTo>
                  <a:pt x="2604597" y="400050"/>
                </a:lnTo>
                <a:lnTo>
                  <a:pt x="2659842" y="268605"/>
                </a:lnTo>
                <a:cubicBezTo>
                  <a:pt x="2662700" y="261938"/>
                  <a:pt x="2669368" y="257175"/>
                  <a:pt x="2676988" y="257175"/>
                </a:cubicBezTo>
                <a:close/>
                <a:moveTo>
                  <a:pt x="1874653" y="257175"/>
                </a:moveTo>
                <a:lnTo>
                  <a:pt x="2179453" y="257175"/>
                </a:lnTo>
                <a:cubicBezTo>
                  <a:pt x="2187072" y="257175"/>
                  <a:pt x="2193740" y="261938"/>
                  <a:pt x="2196597" y="268605"/>
                </a:cubicBezTo>
                <a:lnTo>
                  <a:pt x="2253748" y="400050"/>
                </a:lnTo>
                <a:lnTo>
                  <a:pt x="1802262" y="400050"/>
                </a:lnTo>
                <a:lnTo>
                  <a:pt x="1857508" y="268605"/>
                </a:lnTo>
                <a:cubicBezTo>
                  <a:pt x="1860365" y="261938"/>
                  <a:pt x="1867033" y="257175"/>
                  <a:pt x="1874653" y="257175"/>
                </a:cubicBezTo>
                <a:close/>
                <a:moveTo>
                  <a:pt x="1072318" y="257175"/>
                </a:moveTo>
                <a:lnTo>
                  <a:pt x="1377117" y="257175"/>
                </a:lnTo>
                <a:cubicBezTo>
                  <a:pt x="1384737" y="257175"/>
                  <a:pt x="1391405" y="261938"/>
                  <a:pt x="1394262" y="268605"/>
                </a:cubicBezTo>
                <a:lnTo>
                  <a:pt x="1451412" y="400050"/>
                </a:lnTo>
                <a:lnTo>
                  <a:pt x="999927" y="400050"/>
                </a:lnTo>
                <a:lnTo>
                  <a:pt x="1055173" y="268605"/>
                </a:lnTo>
                <a:cubicBezTo>
                  <a:pt x="1058030" y="261938"/>
                  <a:pt x="1064698" y="257175"/>
                  <a:pt x="1072318" y="257175"/>
                </a:cubicBezTo>
                <a:close/>
                <a:moveTo>
                  <a:pt x="269983" y="257175"/>
                </a:moveTo>
                <a:lnTo>
                  <a:pt x="574783" y="257175"/>
                </a:lnTo>
                <a:cubicBezTo>
                  <a:pt x="582402" y="257175"/>
                  <a:pt x="589070" y="261938"/>
                  <a:pt x="591927" y="268605"/>
                </a:cubicBezTo>
                <a:lnTo>
                  <a:pt x="649078" y="400050"/>
                </a:lnTo>
                <a:lnTo>
                  <a:pt x="197592" y="400050"/>
                </a:lnTo>
                <a:lnTo>
                  <a:pt x="252838" y="268605"/>
                </a:lnTo>
                <a:cubicBezTo>
                  <a:pt x="255695" y="261938"/>
                  <a:pt x="262363" y="257175"/>
                  <a:pt x="269983" y="257175"/>
                </a:cubicBezTo>
                <a:close/>
                <a:moveTo>
                  <a:pt x="7606248" y="161925"/>
                </a:moveTo>
                <a:cubicBezTo>
                  <a:pt x="7585293" y="161925"/>
                  <a:pt x="7568148" y="179070"/>
                  <a:pt x="7568148" y="200025"/>
                </a:cubicBezTo>
                <a:lnTo>
                  <a:pt x="7568148" y="219075"/>
                </a:lnTo>
                <a:lnTo>
                  <a:pt x="7491948" y="219075"/>
                </a:lnTo>
                <a:cubicBezTo>
                  <a:pt x="7469088" y="219075"/>
                  <a:pt x="7448133" y="232410"/>
                  <a:pt x="7439561" y="254318"/>
                </a:cubicBezTo>
                <a:lnTo>
                  <a:pt x="7377648" y="400050"/>
                </a:lnTo>
                <a:cubicBezTo>
                  <a:pt x="7346216" y="400050"/>
                  <a:pt x="7320498" y="425768"/>
                  <a:pt x="7320498" y="457200"/>
                </a:cubicBezTo>
                <a:lnTo>
                  <a:pt x="7320498" y="609600"/>
                </a:lnTo>
                <a:cubicBezTo>
                  <a:pt x="7320498" y="630555"/>
                  <a:pt x="7337643" y="647700"/>
                  <a:pt x="7358598" y="647700"/>
                </a:cubicBezTo>
                <a:lnTo>
                  <a:pt x="7377648" y="647700"/>
                </a:lnTo>
                <a:lnTo>
                  <a:pt x="7377648" y="714375"/>
                </a:lnTo>
                <a:cubicBezTo>
                  <a:pt x="7377648" y="735330"/>
                  <a:pt x="7394793" y="752475"/>
                  <a:pt x="7415748" y="752475"/>
                </a:cubicBezTo>
                <a:lnTo>
                  <a:pt x="7434798" y="752475"/>
                </a:lnTo>
                <a:cubicBezTo>
                  <a:pt x="7455753" y="752475"/>
                  <a:pt x="7472898" y="735330"/>
                  <a:pt x="7472898" y="714375"/>
                </a:cubicBezTo>
                <a:lnTo>
                  <a:pt x="7472898" y="647700"/>
                </a:lnTo>
                <a:lnTo>
                  <a:pt x="7815798" y="647700"/>
                </a:lnTo>
                <a:lnTo>
                  <a:pt x="7815798" y="714375"/>
                </a:lnTo>
                <a:cubicBezTo>
                  <a:pt x="7815798" y="735330"/>
                  <a:pt x="7832943" y="752475"/>
                  <a:pt x="7853898" y="752475"/>
                </a:cubicBezTo>
                <a:lnTo>
                  <a:pt x="7872948" y="752475"/>
                </a:lnTo>
                <a:cubicBezTo>
                  <a:pt x="7893903" y="752475"/>
                  <a:pt x="7911048" y="735330"/>
                  <a:pt x="7911048" y="714375"/>
                </a:cubicBezTo>
                <a:lnTo>
                  <a:pt x="7911048" y="647700"/>
                </a:lnTo>
                <a:lnTo>
                  <a:pt x="7930098" y="647700"/>
                </a:lnTo>
                <a:cubicBezTo>
                  <a:pt x="7951053" y="647700"/>
                  <a:pt x="7968198" y="630555"/>
                  <a:pt x="7968198" y="609600"/>
                </a:cubicBezTo>
                <a:lnTo>
                  <a:pt x="7968198" y="457200"/>
                </a:lnTo>
                <a:cubicBezTo>
                  <a:pt x="7968198" y="425768"/>
                  <a:pt x="7942481" y="400050"/>
                  <a:pt x="7911048" y="400050"/>
                </a:cubicBezTo>
                <a:lnTo>
                  <a:pt x="7849136" y="254318"/>
                </a:lnTo>
                <a:cubicBezTo>
                  <a:pt x="7840563" y="232410"/>
                  <a:pt x="7819608" y="219075"/>
                  <a:pt x="7796748" y="219075"/>
                </a:cubicBezTo>
                <a:lnTo>
                  <a:pt x="7720548" y="219075"/>
                </a:lnTo>
                <a:lnTo>
                  <a:pt x="7720548" y="200025"/>
                </a:lnTo>
                <a:cubicBezTo>
                  <a:pt x="7720548" y="179070"/>
                  <a:pt x="7703403" y="161925"/>
                  <a:pt x="7682448" y="161925"/>
                </a:cubicBezTo>
                <a:close/>
                <a:moveTo>
                  <a:pt x="6803914" y="161925"/>
                </a:moveTo>
                <a:cubicBezTo>
                  <a:pt x="6782959" y="161925"/>
                  <a:pt x="6765814" y="179070"/>
                  <a:pt x="6765814" y="200025"/>
                </a:cubicBezTo>
                <a:lnTo>
                  <a:pt x="6765814" y="219075"/>
                </a:lnTo>
                <a:lnTo>
                  <a:pt x="6689614" y="219075"/>
                </a:lnTo>
                <a:cubicBezTo>
                  <a:pt x="6666754" y="219075"/>
                  <a:pt x="6645799" y="232410"/>
                  <a:pt x="6637227" y="254318"/>
                </a:cubicBezTo>
                <a:lnTo>
                  <a:pt x="6575314" y="400050"/>
                </a:lnTo>
                <a:cubicBezTo>
                  <a:pt x="6543882" y="400050"/>
                  <a:pt x="6518164" y="425768"/>
                  <a:pt x="6518164" y="457200"/>
                </a:cubicBezTo>
                <a:lnTo>
                  <a:pt x="6518164" y="609600"/>
                </a:lnTo>
                <a:cubicBezTo>
                  <a:pt x="6518164" y="630555"/>
                  <a:pt x="6535309" y="647700"/>
                  <a:pt x="6556264" y="647700"/>
                </a:cubicBezTo>
                <a:lnTo>
                  <a:pt x="6575314" y="647700"/>
                </a:lnTo>
                <a:lnTo>
                  <a:pt x="6575314" y="714375"/>
                </a:lnTo>
                <a:cubicBezTo>
                  <a:pt x="6575314" y="735330"/>
                  <a:pt x="6592459" y="752475"/>
                  <a:pt x="6613414" y="752475"/>
                </a:cubicBezTo>
                <a:lnTo>
                  <a:pt x="6632464" y="752475"/>
                </a:lnTo>
                <a:cubicBezTo>
                  <a:pt x="6653419" y="752475"/>
                  <a:pt x="6670564" y="735330"/>
                  <a:pt x="6670564" y="714375"/>
                </a:cubicBezTo>
                <a:lnTo>
                  <a:pt x="6670564" y="647700"/>
                </a:lnTo>
                <a:lnTo>
                  <a:pt x="7013464" y="647700"/>
                </a:lnTo>
                <a:lnTo>
                  <a:pt x="7013464" y="714375"/>
                </a:lnTo>
                <a:cubicBezTo>
                  <a:pt x="7013464" y="735330"/>
                  <a:pt x="7030609" y="752475"/>
                  <a:pt x="7051564" y="752475"/>
                </a:cubicBezTo>
                <a:lnTo>
                  <a:pt x="7070614" y="752475"/>
                </a:lnTo>
                <a:cubicBezTo>
                  <a:pt x="7091569" y="752475"/>
                  <a:pt x="7108714" y="735330"/>
                  <a:pt x="7108714" y="714375"/>
                </a:cubicBezTo>
                <a:lnTo>
                  <a:pt x="7108714" y="647700"/>
                </a:lnTo>
                <a:lnTo>
                  <a:pt x="7127764" y="647700"/>
                </a:lnTo>
                <a:cubicBezTo>
                  <a:pt x="7148719" y="647700"/>
                  <a:pt x="7165864" y="630555"/>
                  <a:pt x="7165864" y="609600"/>
                </a:cubicBezTo>
                <a:lnTo>
                  <a:pt x="7165864" y="457200"/>
                </a:lnTo>
                <a:cubicBezTo>
                  <a:pt x="7165864" y="425768"/>
                  <a:pt x="7140147" y="400050"/>
                  <a:pt x="7108714" y="400050"/>
                </a:cubicBezTo>
                <a:lnTo>
                  <a:pt x="7046802" y="254318"/>
                </a:lnTo>
                <a:cubicBezTo>
                  <a:pt x="7038229" y="232410"/>
                  <a:pt x="7017274" y="219075"/>
                  <a:pt x="6994414" y="219075"/>
                </a:cubicBezTo>
                <a:lnTo>
                  <a:pt x="6918214" y="219075"/>
                </a:lnTo>
                <a:lnTo>
                  <a:pt x="6918214" y="200025"/>
                </a:lnTo>
                <a:cubicBezTo>
                  <a:pt x="6918214" y="179070"/>
                  <a:pt x="6901069" y="161925"/>
                  <a:pt x="6880114" y="161925"/>
                </a:cubicBezTo>
                <a:close/>
                <a:moveTo>
                  <a:pt x="6001579" y="161925"/>
                </a:moveTo>
                <a:cubicBezTo>
                  <a:pt x="5980624" y="161925"/>
                  <a:pt x="5963479" y="179070"/>
                  <a:pt x="5963479" y="200025"/>
                </a:cubicBezTo>
                <a:lnTo>
                  <a:pt x="5963479" y="219075"/>
                </a:lnTo>
                <a:lnTo>
                  <a:pt x="5887279" y="219075"/>
                </a:lnTo>
                <a:cubicBezTo>
                  <a:pt x="5864419" y="219075"/>
                  <a:pt x="5843464" y="232410"/>
                  <a:pt x="5834892" y="254318"/>
                </a:cubicBezTo>
                <a:lnTo>
                  <a:pt x="5772979" y="400050"/>
                </a:lnTo>
                <a:cubicBezTo>
                  <a:pt x="5741547" y="400050"/>
                  <a:pt x="5715829" y="425768"/>
                  <a:pt x="5715829" y="457200"/>
                </a:cubicBezTo>
                <a:lnTo>
                  <a:pt x="5715829" y="609600"/>
                </a:lnTo>
                <a:cubicBezTo>
                  <a:pt x="5715829" y="630555"/>
                  <a:pt x="5732974" y="647700"/>
                  <a:pt x="5753929" y="647700"/>
                </a:cubicBezTo>
                <a:lnTo>
                  <a:pt x="5772979" y="647700"/>
                </a:lnTo>
                <a:lnTo>
                  <a:pt x="5772979" y="714375"/>
                </a:lnTo>
                <a:cubicBezTo>
                  <a:pt x="5772979" y="735330"/>
                  <a:pt x="5790124" y="752475"/>
                  <a:pt x="5811079" y="752475"/>
                </a:cubicBezTo>
                <a:lnTo>
                  <a:pt x="5830129" y="752475"/>
                </a:lnTo>
                <a:cubicBezTo>
                  <a:pt x="5851084" y="752475"/>
                  <a:pt x="5868229" y="735330"/>
                  <a:pt x="5868229" y="714375"/>
                </a:cubicBezTo>
                <a:lnTo>
                  <a:pt x="5868229" y="647700"/>
                </a:lnTo>
                <a:lnTo>
                  <a:pt x="6211129" y="647700"/>
                </a:lnTo>
                <a:lnTo>
                  <a:pt x="6211129" y="714375"/>
                </a:lnTo>
                <a:cubicBezTo>
                  <a:pt x="6211129" y="735330"/>
                  <a:pt x="6228274" y="752475"/>
                  <a:pt x="6249229" y="752475"/>
                </a:cubicBezTo>
                <a:lnTo>
                  <a:pt x="6268279" y="752475"/>
                </a:lnTo>
                <a:cubicBezTo>
                  <a:pt x="6289234" y="752475"/>
                  <a:pt x="6306379" y="735330"/>
                  <a:pt x="6306379" y="714375"/>
                </a:cubicBezTo>
                <a:lnTo>
                  <a:pt x="6306379" y="647700"/>
                </a:lnTo>
                <a:lnTo>
                  <a:pt x="6325429" y="647700"/>
                </a:lnTo>
                <a:cubicBezTo>
                  <a:pt x="6346384" y="647700"/>
                  <a:pt x="6363529" y="630555"/>
                  <a:pt x="6363529" y="609600"/>
                </a:cubicBezTo>
                <a:lnTo>
                  <a:pt x="6363529" y="457200"/>
                </a:lnTo>
                <a:cubicBezTo>
                  <a:pt x="6363529" y="425768"/>
                  <a:pt x="6337812" y="400050"/>
                  <a:pt x="6306379" y="400050"/>
                </a:cubicBezTo>
                <a:lnTo>
                  <a:pt x="6244467" y="254318"/>
                </a:lnTo>
                <a:cubicBezTo>
                  <a:pt x="6235894" y="232410"/>
                  <a:pt x="6214939" y="219075"/>
                  <a:pt x="6192079" y="219075"/>
                </a:cubicBezTo>
                <a:lnTo>
                  <a:pt x="6115879" y="219075"/>
                </a:lnTo>
                <a:lnTo>
                  <a:pt x="6115879" y="200025"/>
                </a:lnTo>
                <a:cubicBezTo>
                  <a:pt x="6115879" y="179070"/>
                  <a:pt x="6098734" y="161925"/>
                  <a:pt x="6077779" y="161925"/>
                </a:cubicBezTo>
                <a:close/>
                <a:moveTo>
                  <a:pt x="5199244" y="161925"/>
                </a:moveTo>
                <a:cubicBezTo>
                  <a:pt x="5178289" y="161925"/>
                  <a:pt x="5161144" y="179070"/>
                  <a:pt x="5161144" y="200025"/>
                </a:cubicBezTo>
                <a:lnTo>
                  <a:pt x="5161144" y="219075"/>
                </a:lnTo>
                <a:lnTo>
                  <a:pt x="5084944" y="219075"/>
                </a:lnTo>
                <a:cubicBezTo>
                  <a:pt x="5062084" y="219075"/>
                  <a:pt x="5041129" y="232410"/>
                  <a:pt x="5032557" y="254318"/>
                </a:cubicBezTo>
                <a:lnTo>
                  <a:pt x="4970644" y="400050"/>
                </a:lnTo>
                <a:cubicBezTo>
                  <a:pt x="4939212" y="400050"/>
                  <a:pt x="4913494" y="425768"/>
                  <a:pt x="4913494" y="457200"/>
                </a:cubicBezTo>
                <a:lnTo>
                  <a:pt x="4913494" y="609600"/>
                </a:lnTo>
                <a:cubicBezTo>
                  <a:pt x="4913494" y="630555"/>
                  <a:pt x="4930639" y="647700"/>
                  <a:pt x="4951594" y="647700"/>
                </a:cubicBezTo>
                <a:lnTo>
                  <a:pt x="4970644" y="647700"/>
                </a:lnTo>
                <a:lnTo>
                  <a:pt x="4970644" y="714375"/>
                </a:lnTo>
                <a:cubicBezTo>
                  <a:pt x="4970644" y="735330"/>
                  <a:pt x="4987789" y="752475"/>
                  <a:pt x="5008744" y="752475"/>
                </a:cubicBezTo>
                <a:lnTo>
                  <a:pt x="5027794" y="752475"/>
                </a:lnTo>
                <a:cubicBezTo>
                  <a:pt x="5048749" y="752475"/>
                  <a:pt x="5065894" y="735330"/>
                  <a:pt x="5065894" y="714375"/>
                </a:cubicBezTo>
                <a:lnTo>
                  <a:pt x="5065894" y="647700"/>
                </a:lnTo>
                <a:lnTo>
                  <a:pt x="5408794" y="647700"/>
                </a:lnTo>
                <a:lnTo>
                  <a:pt x="5408794" y="714375"/>
                </a:lnTo>
                <a:cubicBezTo>
                  <a:pt x="5408794" y="735330"/>
                  <a:pt x="5425939" y="752475"/>
                  <a:pt x="5446894" y="752475"/>
                </a:cubicBezTo>
                <a:lnTo>
                  <a:pt x="5465944" y="752475"/>
                </a:lnTo>
                <a:cubicBezTo>
                  <a:pt x="5486899" y="752475"/>
                  <a:pt x="5504044" y="735330"/>
                  <a:pt x="5504044" y="714375"/>
                </a:cubicBezTo>
                <a:lnTo>
                  <a:pt x="5504044" y="647700"/>
                </a:lnTo>
                <a:lnTo>
                  <a:pt x="5523094" y="647700"/>
                </a:lnTo>
                <a:cubicBezTo>
                  <a:pt x="5544049" y="647700"/>
                  <a:pt x="5561194" y="630555"/>
                  <a:pt x="5561194" y="609600"/>
                </a:cubicBezTo>
                <a:lnTo>
                  <a:pt x="5561194" y="457200"/>
                </a:lnTo>
                <a:cubicBezTo>
                  <a:pt x="5561194" y="425768"/>
                  <a:pt x="5535477" y="400050"/>
                  <a:pt x="5504044" y="400050"/>
                </a:cubicBezTo>
                <a:lnTo>
                  <a:pt x="5442132" y="254318"/>
                </a:lnTo>
                <a:cubicBezTo>
                  <a:pt x="5433559" y="232410"/>
                  <a:pt x="5412604" y="219075"/>
                  <a:pt x="5389744" y="219075"/>
                </a:cubicBezTo>
                <a:lnTo>
                  <a:pt x="5313544" y="219075"/>
                </a:lnTo>
                <a:lnTo>
                  <a:pt x="5313544" y="200025"/>
                </a:lnTo>
                <a:cubicBezTo>
                  <a:pt x="5313544" y="179070"/>
                  <a:pt x="5296399" y="161925"/>
                  <a:pt x="5275444" y="161925"/>
                </a:cubicBezTo>
                <a:close/>
                <a:moveTo>
                  <a:pt x="4396909" y="161925"/>
                </a:moveTo>
                <a:cubicBezTo>
                  <a:pt x="4375954" y="161925"/>
                  <a:pt x="4358809" y="179070"/>
                  <a:pt x="4358809" y="200025"/>
                </a:cubicBezTo>
                <a:lnTo>
                  <a:pt x="4358809" y="219075"/>
                </a:lnTo>
                <a:lnTo>
                  <a:pt x="4282609" y="219075"/>
                </a:lnTo>
                <a:cubicBezTo>
                  <a:pt x="4259749" y="219075"/>
                  <a:pt x="4238794" y="232410"/>
                  <a:pt x="4230222" y="254318"/>
                </a:cubicBezTo>
                <a:lnTo>
                  <a:pt x="4168309" y="400050"/>
                </a:lnTo>
                <a:cubicBezTo>
                  <a:pt x="4136877" y="400050"/>
                  <a:pt x="4111159" y="425768"/>
                  <a:pt x="4111159" y="457200"/>
                </a:cubicBezTo>
                <a:lnTo>
                  <a:pt x="4111159" y="609600"/>
                </a:lnTo>
                <a:cubicBezTo>
                  <a:pt x="4111159" y="630555"/>
                  <a:pt x="4128304" y="647700"/>
                  <a:pt x="4149259" y="647700"/>
                </a:cubicBezTo>
                <a:lnTo>
                  <a:pt x="4168309" y="647700"/>
                </a:lnTo>
                <a:lnTo>
                  <a:pt x="4168309" y="714375"/>
                </a:lnTo>
                <a:cubicBezTo>
                  <a:pt x="4168309" y="735330"/>
                  <a:pt x="4185454" y="752475"/>
                  <a:pt x="4206409" y="752475"/>
                </a:cubicBezTo>
                <a:lnTo>
                  <a:pt x="4225459" y="752475"/>
                </a:lnTo>
                <a:cubicBezTo>
                  <a:pt x="4246414" y="752475"/>
                  <a:pt x="4263559" y="735330"/>
                  <a:pt x="4263559" y="714375"/>
                </a:cubicBezTo>
                <a:lnTo>
                  <a:pt x="4263559" y="647700"/>
                </a:lnTo>
                <a:lnTo>
                  <a:pt x="4606459" y="647700"/>
                </a:lnTo>
                <a:lnTo>
                  <a:pt x="4606459" y="714375"/>
                </a:lnTo>
                <a:cubicBezTo>
                  <a:pt x="4606459" y="735330"/>
                  <a:pt x="4623604" y="752475"/>
                  <a:pt x="4644559" y="752475"/>
                </a:cubicBezTo>
                <a:lnTo>
                  <a:pt x="4663609" y="752475"/>
                </a:lnTo>
                <a:cubicBezTo>
                  <a:pt x="4684564" y="752475"/>
                  <a:pt x="4701709" y="735330"/>
                  <a:pt x="4701709" y="714375"/>
                </a:cubicBezTo>
                <a:lnTo>
                  <a:pt x="4701709" y="647700"/>
                </a:lnTo>
                <a:lnTo>
                  <a:pt x="4720759" y="647700"/>
                </a:lnTo>
                <a:cubicBezTo>
                  <a:pt x="4741714" y="647700"/>
                  <a:pt x="4758859" y="630555"/>
                  <a:pt x="4758859" y="609600"/>
                </a:cubicBezTo>
                <a:lnTo>
                  <a:pt x="4758859" y="457200"/>
                </a:lnTo>
                <a:cubicBezTo>
                  <a:pt x="4758859" y="425768"/>
                  <a:pt x="4733142" y="400050"/>
                  <a:pt x="4701709" y="400050"/>
                </a:cubicBezTo>
                <a:lnTo>
                  <a:pt x="4639797" y="254318"/>
                </a:lnTo>
                <a:cubicBezTo>
                  <a:pt x="4631224" y="232410"/>
                  <a:pt x="4610269" y="219075"/>
                  <a:pt x="4587409" y="219075"/>
                </a:cubicBezTo>
                <a:lnTo>
                  <a:pt x="4511209" y="219075"/>
                </a:lnTo>
                <a:lnTo>
                  <a:pt x="4511209" y="200025"/>
                </a:lnTo>
                <a:cubicBezTo>
                  <a:pt x="4511209" y="179070"/>
                  <a:pt x="4494064" y="161925"/>
                  <a:pt x="4473109" y="161925"/>
                </a:cubicBezTo>
                <a:close/>
                <a:moveTo>
                  <a:pt x="3594574" y="161925"/>
                </a:moveTo>
                <a:cubicBezTo>
                  <a:pt x="3573619" y="161925"/>
                  <a:pt x="3556474" y="179070"/>
                  <a:pt x="3556474" y="200025"/>
                </a:cubicBezTo>
                <a:lnTo>
                  <a:pt x="3556474" y="219075"/>
                </a:lnTo>
                <a:lnTo>
                  <a:pt x="3480274" y="219075"/>
                </a:lnTo>
                <a:cubicBezTo>
                  <a:pt x="3457414" y="219075"/>
                  <a:pt x="3436459" y="232410"/>
                  <a:pt x="3427887" y="254318"/>
                </a:cubicBezTo>
                <a:lnTo>
                  <a:pt x="3365974" y="400050"/>
                </a:lnTo>
                <a:cubicBezTo>
                  <a:pt x="3334542" y="400050"/>
                  <a:pt x="3308825" y="425768"/>
                  <a:pt x="3308825" y="457200"/>
                </a:cubicBezTo>
                <a:lnTo>
                  <a:pt x="3308825" y="609600"/>
                </a:lnTo>
                <a:cubicBezTo>
                  <a:pt x="3308825" y="630555"/>
                  <a:pt x="3325969" y="647700"/>
                  <a:pt x="3346924" y="647700"/>
                </a:cubicBezTo>
                <a:lnTo>
                  <a:pt x="3365974" y="647700"/>
                </a:lnTo>
                <a:lnTo>
                  <a:pt x="3365974" y="714375"/>
                </a:lnTo>
                <a:cubicBezTo>
                  <a:pt x="3365974" y="735330"/>
                  <a:pt x="3383119" y="752475"/>
                  <a:pt x="3404074" y="752475"/>
                </a:cubicBezTo>
                <a:lnTo>
                  <a:pt x="3423124" y="752475"/>
                </a:lnTo>
                <a:cubicBezTo>
                  <a:pt x="3444079" y="752475"/>
                  <a:pt x="3461224" y="735330"/>
                  <a:pt x="3461224" y="714375"/>
                </a:cubicBezTo>
                <a:lnTo>
                  <a:pt x="3461224" y="647700"/>
                </a:lnTo>
                <a:lnTo>
                  <a:pt x="3804124" y="647700"/>
                </a:lnTo>
                <a:lnTo>
                  <a:pt x="3804124" y="714375"/>
                </a:lnTo>
                <a:cubicBezTo>
                  <a:pt x="3804124" y="735330"/>
                  <a:pt x="3821269" y="752475"/>
                  <a:pt x="3842224" y="752475"/>
                </a:cubicBezTo>
                <a:lnTo>
                  <a:pt x="3861274" y="752475"/>
                </a:lnTo>
                <a:cubicBezTo>
                  <a:pt x="3882229" y="752475"/>
                  <a:pt x="3899374" y="735330"/>
                  <a:pt x="3899374" y="714375"/>
                </a:cubicBezTo>
                <a:lnTo>
                  <a:pt x="3899374" y="647700"/>
                </a:lnTo>
                <a:lnTo>
                  <a:pt x="3918424" y="647700"/>
                </a:lnTo>
                <a:cubicBezTo>
                  <a:pt x="3939379" y="647700"/>
                  <a:pt x="3956524" y="630555"/>
                  <a:pt x="3956524" y="609600"/>
                </a:cubicBezTo>
                <a:lnTo>
                  <a:pt x="3956524" y="457200"/>
                </a:lnTo>
                <a:cubicBezTo>
                  <a:pt x="3956524" y="425768"/>
                  <a:pt x="3930807" y="400050"/>
                  <a:pt x="3899374" y="400050"/>
                </a:cubicBezTo>
                <a:lnTo>
                  <a:pt x="3837462" y="254318"/>
                </a:lnTo>
                <a:cubicBezTo>
                  <a:pt x="3828889" y="232410"/>
                  <a:pt x="3807934" y="219075"/>
                  <a:pt x="3785074" y="219075"/>
                </a:cubicBezTo>
                <a:lnTo>
                  <a:pt x="3708874" y="219075"/>
                </a:lnTo>
                <a:lnTo>
                  <a:pt x="3708874" y="200025"/>
                </a:lnTo>
                <a:cubicBezTo>
                  <a:pt x="3708874" y="179070"/>
                  <a:pt x="3691729" y="161925"/>
                  <a:pt x="3670774" y="161925"/>
                </a:cubicBezTo>
                <a:close/>
                <a:moveTo>
                  <a:pt x="2792240" y="161925"/>
                </a:moveTo>
                <a:cubicBezTo>
                  <a:pt x="2771285" y="161925"/>
                  <a:pt x="2754140" y="179070"/>
                  <a:pt x="2754140" y="200025"/>
                </a:cubicBezTo>
                <a:lnTo>
                  <a:pt x="2754140" y="219075"/>
                </a:lnTo>
                <a:lnTo>
                  <a:pt x="2677940" y="219075"/>
                </a:lnTo>
                <a:cubicBezTo>
                  <a:pt x="2655080" y="219075"/>
                  <a:pt x="2634125" y="232410"/>
                  <a:pt x="2625553" y="254318"/>
                </a:cubicBezTo>
                <a:lnTo>
                  <a:pt x="2563640" y="400050"/>
                </a:lnTo>
                <a:cubicBezTo>
                  <a:pt x="2532208" y="400050"/>
                  <a:pt x="2506490" y="425768"/>
                  <a:pt x="2506490" y="457200"/>
                </a:cubicBezTo>
                <a:lnTo>
                  <a:pt x="2506490" y="609600"/>
                </a:lnTo>
                <a:cubicBezTo>
                  <a:pt x="2506490" y="630555"/>
                  <a:pt x="2523635" y="647700"/>
                  <a:pt x="2544590" y="647700"/>
                </a:cubicBezTo>
                <a:lnTo>
                  <a:pt x="2563640" y="647700"/>
                </a:lnTo>
                <a:lnTo>
                  <a:pt x="2563640" y="714375"/>
                </a:lnTo>
                <a:cubicBezTo>
                  <a:pt x="2563640" y="735330"/>
                  <a:pt x="2580785" y="752475"/>
                  <a:pt x="2601739" y="752475"/>
                </a:cubicBezTo>
                <a:lnTo>
                  <a:pt x="2620790" y="752475"/>
                </a:lnTo>
                <a:cubicBezTo>
                  <a:pt x="2641745" y="752475"/>
                  <a:pt x="2658890" y="735330"/>
                  <a:pt x="2658890" y="714375"/>
                </a:cubicBezTo>
                <a:lnTo>
                  <a:pt x="2658890" y="647700"/>
                </a:lnTo>
                <a:lnTo>
                  <a:pt x="3001790" y="647700"/>
                </a:lnTo>
                <a:lnTo>
                  <a:pt x="3001790" y="714375"/>
                </a:lnTo>
                <a:cubicBezTo>
                  <a:pt x="3001790" y="735330"/>
                  <a:pt x="3018935" y="752475"/>
                  <a:pt x="3039890" y="752475"/>
                </a:cubicBezTo>
                <a:lnTo>
                  <a:pt x="3058939" y="752475"/>
                </a:lnTo>
                <a:cubicBezTo>
                  <a:pt x="3079895" y="752475"/>
                  <a:pt x="3097040" y="735330"/>
                  <a:pt x="3097040" y="714375"/>
                </a:cubicBezTo>
                <a:lnTo>
                  <a:pt x="3097040" y="647700"/>
                </a:lnTo>
                <a:lnTo>
                  <a:pt x="3116090" y="647700"/>
                </a:lnTo>
                <a:cubicBezTo>
                  <a:pt x="3137044" y="647700"/>
                  <a:pt x="3154190" y="630555"/>
                  <a:pt x="3154190" y="609600"/>
                </a:cubicBezTo>
                <a:lnTo>
                  <a:pt x="3154190" y="457200"/>
                </a:lnTo>
                <a:cubicBezTo>
                  <a:pt x="3154190" y="425768"/>
                  <a:pt x="3128473" y="400050"/>
                  <a:pt x="3097040" y="400050"/>
                </a:cubicBezTo>
                <a:lnTo>
                  <a:pt x="3035128" y="254318"/>
                </a:lnTo>
                <a:cubicBezTo>
                  <a:pt x="3026555" y="232410"/>
                  <a:pt x="3005600" y="219075"/>
                  <a:pt x="2982740" y="219075"/>
                </a:cubicBezTo>
                <a:lnTo>
                  <a:pt x="2906540" y="219075"/>
                </a:lnTo>
                <a:lnTo>
                  <a:pt x="2906540" y="200025"/>
                </a:lnTo>
                <a:cubicBezTo>
                  <a:pt x="2906540" y="179070"/>
                  <a:pt x="2889394" y="161925"/>
                  <a:pt x="2868440" y="161925"/>
                </a:cubicBezTo>
                <a:close/>
                <a:moveTo>
                  <a:pt x="1989905" y="161925"/>
                </a:moveTo>
                <a:cubicBezTo>
                  <a:pt x="1968950" y="161925"/>
                  <a:pt x="1951805" y="179070"/>
                  <a:pt x="1951805" y="200025"/>
                </a:cubicBezTo>
                <a:lnTo>
                  <a:pt x="1951805" y="219075"/>
                </a:lnTo>
                <a:lnTo>
                  <a:pt x="1875605" y="219075"/>
                </a:lnTo>
                <a:cubicBezTo>
                  <a:pt x="1852745" y="219075"/>
                  <a:pt x="1831790" y="232410"/>
                  <a:pt x="1823217" y="254318"/>
                </a:cubicBezTo>
                <a:lnTo>
                  <a:pt x="1761305" y="400050"/>
                </a:lnTo>
                <a:cubicBezTo>
                  <a:pt x="1729873" y="400050"/>
                  <a:pt x="1704155" y="425768"/>
                  <a:pt x="1704155" y="457200"/>
                </a:cubicBezTo>
                <a:lnTo>
                  <a:pt x="1704155" y="609600"/>
                </a:lnTo>
                <a:cubicBezTo>
                  <a:pt x="1704155" y="630555"/>
                  <a:pt x="1721299" y="647700"/>
                  <a:pt x="1742255" y="647700"/>
                </a:cubicBezTo>
                <a:lnTo>
                  <a:pt x="1761305" y="647700"/>
                </a:lnTo>
                <a:lnTo>
                  <a:pt x="1761305" y="714375"/>
                </a:lnTo>
                <a:cubicBezTo>
                  <a:pt x="1761305" y="735330"/>
                  <a:pt x="1778450" y="752475"/>
                  <a:pt x="1799405" y="752475"/>
                </a:cubicBezTo>
                <a:lnTo>
                  <a:pt x="1818455" y="752475"/>
                </a:lnTo>
                <a:cubicBezTo>
                  <a:pt x="1839410" y="752475"/>
                  <a:pt x="1856555" y="735330"/>
                  <a:pt x="1856555" y="714375"/>
                </a:cubicBezTo>
                <a:lnTo>
                  <a:pt x="1856555" y="647700"/>
                </a:lnTo>
                <a:lnTo>
                  <a:pt x="2199455" y="647700"/>
                </a:lnTo>
                <a:lnTo>
                  <a:pt x="2199455" y="714375"/>
                </a:lnTo>
                <a:cubicBezTo>
                  <a:pt x="2199455" y="735330"/>
                  <a:pt x="2216600" y="752475"/>
                  <a:pt x="2237555" y="752475"/>
                </a:cubicBezTo>
                <a:lnTo>
                  <a:pt x="2256605" y="752475"/>
                </a:lnTo>
                <a:cubicBezTo>
                  <a:pt x="2277560" y="752475"/>
                  <a:pt x="2294705" y="735330"/>
                  <a:pt x="2294705" y="714375"/>
                </a:cubicBezTo>
                <a:lnTo>
                  <a:pt x="2294705" y="647700"/>
                </a:lnTo>
                <a:lnTo>
                  <a:pt x="2313755" y="647700"/>
                </a:lnTo>
                <a:cubicBezTo>
                  <a:pt x="2334710" y="647700"/>
                  <a:pt x="2351855" y="630555"/>
                  <a:pt x="2351855" y="609600"/>
                </a:cubicBezTo>
                <a:lnTo>
                  <a:pt x="2351855" y="457200"/>
                </a:lnTo>
                <a:cubicBezTo>
                  <a:pt x="2351855" y="425768"/>
                  <a:pt x="2326138" y="400050"/>
                  <a:pt x="2294705" y="400050"/>
                </a:cubicBezTo>
                <a:lnTo>
                  <a:pt x="2232793" y="254318"/>
                </a:lnTo>
                <a:cubicBezTo>
                  <a:pt x="2224220" y="232410"/>
                  <a:pt x="2203265" y="219075"/>
                  <a:pt x="2180405" y="219075"/>
                </a:cubicBezTo>
                <a:lnTo>
                  <a:pt x="2104205" y="219075"/>
                </a:lnTo>
                <a:lnTo>
                  <a:pt x="2104205" y="200025"/>
                </a:lnTo>
                <a:cubicBezTo>
                  <a:pt x="2104205" y="179070"/>
                  <a:pt x="2087060" y="161925"/>
                  <a:pt x="2066105" y="161925"/>
                </a:cubicBezTo>
                <a:close/>
                <a:moveTo>
                  <a:pt x="1187570" y="161925"/>
                </a:moveTo>
                <a:cubicBezTo>
                  <a:pt x="1166615" y="161925"/>
                  <a:pt x="1149470" y="179070"/>
                  <a:pt x="1149470" y="200025"/>
                </a:cubicBezTo>
                <a:lnTo>
                  <a:pt x="1149470" y="219075"/>
                </a:lnTo>
                <a:lnTo>
                  <a:pt x="1073270" y="219075"/>
                </a:lnTo>
                <a:cubicBezTo>
                  <a:pt x="1050410" y="219075"/>
                  <a:pt x="1029455" y="232410"/>
                  <a:pt x="1020883" y="254318"/>
                </a:cubicBezTo>
                <a:lnTo>
                  <a:pt x="958970" y="400050"/>
                </a:lnTo>
                <a:cubicBezTo>
                  <a:pt x="927538" y="400050"/>
                  <a:pt x="901820" y="425768"/>
                  <a:pt x="901820" y="457200"/>
                </a:cubicBezTo>
                <a:lnTo>
                  <a:pt x="901820" y="609600"/>
                </a:lnTo>
                <a:cubicBezTo>
                  <a:pt x="901820" y="630555"/>
                  <a:pt x="918965" y="647700"/>
                  <a:pt x="939920" y="647700"/>
                </a:cubicBezTo>
                <a:lnTo>
                  <a:pt x="958970" y="647700"/>
                </a:lnTo>
                <a:lnTo>
                  <a:pt x="958970" y="714375"/>
                </a:lnTo>
                <a:cubicBezTo>
                  <a:pt x="958970" y="735330"/>
                  <a:pt x="976115" y="752475"/>
                  <a:pt x="997070" y="752475"/>
                </a:cubicBezTo>
                <a:lnTo>
                  <a:pt x="1016120" y="752475"/>
                </a:lnTo>
                <a:cubicBezTo>
                  <a:pt x="1037075" y="752475"/>
                  <a:pt x="1054220" y="735330"/>
                  <a:pt x="1054220" y="714375"/>
                </a:cubicBezTo>
                <a:lnTo>
                  <a:pt x="1054220" y="647700"/>
                </a:lnTo>
                <a:lnTo>
                  <a:pt x="1397120" y="647700"/>
                </a:lnTo>
                <a:lnTo>
                  <a:pt x="1397120" y="714375"/>
                </a:lnTo>
                <a:cubicBezTo>
                  <a:pt x="1397120" y="735330"/>
                  <a:pt x="1414265" y="752475"/>
                  <a:pt x="1435220" y="752475"/>
                </a:cubicBezTo>
                <a:lnTo>
                  <a:pt x="1454270" y="752475"/>
                </a:lnTo>
                <a:cubicBezTo>
                  <a:pt x="1475225" y="752475"/>
                  <a:pt x="1492370" y="735330"/>
                  <a:pt x="1492370" y="714375"/>
                </a:cubicBezTo>
                <a:lnTo>
                  <a:pt x="1492370" y="647700"/>
                </a:lnTo>
                <a:lnTo>
                  <a:pt x="1511419" y="647700"/>
                </a:lnTo>
                <a:cubicBezTo>
                  <a:pt x="1532375" y="647700"/>
                  <a:pt x="1549520" y="630555"/>
                  <a:pt x="1549520" y="609600"/>
                </a:cubicBezTo>
                <a:lnTo>
                  <a:pt x="1549520" y="457200"/>
                </a:lnTo>
                <a:cubicBezTo>
                  <a:pt x="1549520" y="425768"/>
                  <a:pt x="1523803" y="400050"/>
                  <a:pt x="1492370" y="400050"/>
                </a:cubicBezTo>
                <a:lnTo>
                  <a:pt x="1430458" y="254318"/>
                </a:lnTo>
                <a:cubicBezTo>
                  <a:pt x="1421885" y="232410"/>
                  <a:pt x="1400930" y="219075"/>
                  <a:pt x="1378070" y="219075"/>
                </a:cubicBezTo>
                <a:lnTo>
                  <a:pt x="1301870" y="219075"/>
                </a:lnTo>
                <a:lnTo>
                  <a:pt x="1301870" y="200025"/>
                </a:lnTo>
                <a:cubicBezTo>
                  <a:pt x="1301870" y="179070"/>
                  <a:pt x="1284725" y="161925"/>
                  <a:pt x="1263770" y="161925"/>
                </a:cubicBezTo>
                <a:close/>
                <a:moveTo>
                  <a:pt x="385235" y="161925"/>
                </a:moveTo>
                <a:cubicBezTo>
                  <a:pt x="364280" y="161925"/>
                  <a:pt x="347135" y="179070"/>
                  <a:pt x="347135" y="200025"/>
                </a:cubicBezTo>
                <a:lnTo>
                  <a:pt x="347135" y="219075"/>
                </a:lnTo>
                <a:lnTo>
                  <a:pt x="270935" y="219075"/>
                </a:lnTo>
                <a:cubicBezTo>
                  <a:pt x="248075" y="219075"/>
                  <a:pt x="227120" y="232410"/>
                  <a:pt x="218548" y="254318"/>
                </a:cubicBezTo>
                <a:lnTo>
                  <a:pt x="156635" y="400050"/>
                </a:lnTo>
                <a:cubicBezTo>
                  <a:pt x="125203" y="400050"/>
                  <a:pt x="99485" y="425768"/>
                  <a:pt x="99485" y="457200"/>
                </a:cubicBezTo>
                <a:lnTo>
                  <a:pt x="99485" y="609600"/>
                </a:lnTo>
                <a:cubicBezTo>
                  <a:pt x="99485" y="630555"/>
                  <a:pt x="116630" y="647700"/>
                  <a:pt x="137585" y="647700"/>
                </a:cubicBezTo>
                <a:lnTo>
                  <a:pt x="156635" y="647700"/>
                </a:lnTo>
                <a:lnTo>
                  <a:pt x="156635" y="714375"/>
                </a:lnTo>
                <a:cubicBezTo>
                  <a:pt x="156635" y="735330"/>
                  <a:pt x="173780" y="752475"/>
                  <a:pt x="194735" y="752475"/>
                </a:cubicBezTo>
                <a:lnTo>
                  <a:pt x="213785" y="752475"/>
                </a:lnTo>
                <a:cubicBezTo>
                  <a:pt x="234740" y="752475"/>
                  <a:pt x="251885" y="735330"/>
                  <a:pt x="251885" y="714375"/>
                </a:cubicBezTo>
                <a:lnTo>
                  <a:pt x="251885" y="647700"/>
                </a:lnTo>
                <a:lnTo>
                  <a:pt x="594785" y="647700"/>
                </a:lnTo>
                <a:lnTo>
                  <a:pt x="594785" y="714375"/>
                </a:lnTo>
                <a:cubicBezTo>
                  <a:pt x="594785" y="735330"/>
                  <a:pt x="611930" y="752475"/>
                  <a:pt x="632885" y="752475"/>
                </a:cubicBezTo>
                <a:lnTo>
                  <a:pt x="651935" y="752475"/>
                </a:lnTo>
                <a:cubicBezTo>
                  <a:pt x="672890" y="752475"/>
                  <a:pt x="690035" y="735330"/>
                  <a:pt x="690035" y="714375"/>
                </a:cubicBezTo>
                <a:lnTo>
                  <a:pt x="690035" y="647700"/>
                </a:lnTo>
                <a:lnTo>
                  <a:pt x="709085" y="647700"/>
                </a:lnTo>
                <a:cubicBezTo>
                  <a:pt x="730040" y="647700"/>
                  <a:pt x="747185" y="630555"/>
                  <a:pt x="747185" y="609600"/>
                </a:cubicBezTo>
                <a:lnTo>
                  <a:pt x="747185" y="457200"/>
                </a:lnTo>
                <a:cubicBezTo>
                  <a:pt x="747185" y="425768"/>
                  <a:pt x="721468" y="400050"/>
                  <a:pt x="690035" y="400050"/>
                </a:cubicBezTo>
                <a:lnTo>
                  <a:pt x="628123" y="254318"/>
                </a:lnTo>
                <a:cubicBezTo>
                  <a:pt x="619550" y="232410"/>
                  <a:pt x="598595" y="219075"/>
                  <a:pt x="575735" y="219075"/>
                </a:cubicBezTo>
                <a:lnTo>
                  <a:pt x="499535" y="219075"/>
                </a:lnTo>
                <a:lnTo>
                  <a:pt x="499535" y="200025"/>
                </a:lnTo>
                <a:cubicBezTo>
                  <a:pt x="499535" y="179070"/>
                  <a:pt x="482390" y="161925"/>
                  <a:pt x="461435" y="161925"/>
                </a:cubicBezTo>
                <a:close/>
                <a:moveTo>
                  <a:pt x="0" y="0"/>
                </a:moveTo>
                <a:lnTo>
                  <a:pt x="8832849" y="0"/>
                </a:lnTo>
                <a:lnTo>
                  <a:pt x="8832849" y="990600"/>
                </a:lnTo>
                <a:lnTo>
                  <a:pt x="0" y="990600"/>
                </a:lnTo>
                <a:close/>
              </a:path>
            </a:pathLst>
          </a:cu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 useBgFill="1">
        <p:nvSpPr>
          <p:cNvPr id="36" name="Freeform: Shape 35" descr="Taxi with solid fill">
            <a:extLst>
              <a:ext uri="{FF2B5EF4-FFF2-40B4-BE49-F238E27FC236}">
                <a16:creationId xmlns:a16="http://schemas.microsoft.com/office/drawing/2014/main" id="{457D2C02-A905-24AA-2799-203B0176F547}"/>
              </a:ext>
            </a:extLst>
          </p:cNvPr>
          <p:cNvSpPr/>
          <p:nvPr/>
        </p:nvSpPr>
        <p:spPr>
          <a:xfrm>
            <a:off x="2063748" y="4127501"/>
            <a:ext cx="8832849" cy="990600"/>
          </a:xfrm>
          <a:custGeom>
            <a:avLst/>
            <a:gdLst>
              <a:gd name="connsiteX0" fmla="*/ 7834848 w 8832849"/>
              <a:gd name="connsiteY0" fmla="*/ 457200 h 990600"/>
              <a:gd name="connsiteX1" fmla="*/ 7891998 w 8832849"/>
              <a:gd name="connsiteY1" fmla="*/ 457200 h 990600"/>
              <a:gd name="connsiteX2" fmla="*/ 7911048 w 8832849"/>
              <a:gd name="connsiteY2" fmla="*/ 476250 h 990600"/>
              <a:gd name="connsiteX3" fmla="*/ 7911048 w 8832849"/>
              <a:gd name="connsiteY3" fmla="*/ 495300 h 990600"/>
              <a:gd name="connsiteX4" fmla="*/ 7891998 w 8832849"/>
              <a:gd name="connsiteY4" fmla="*/ 514350 h 990600"/>
              <a:gd name="connsiteX5" fmla="*/ 7834848 w 8832849"/>
              <a:gd name="connsiteY5" fmla="*/ 514350 h 990600"/>
              <a:gd name="connsiteX6" fmla="*/ 7815798 w 8832849"/>
              <a:gd name="connsiteY6" fmla="*/ 495300 h 990600"/>
              <a:gd name="connsiteX7" fmla="*/ 7815798 w 8832849"/>
              <a:gd name="connsiteY7" fmla="*/ 476250 h 990600"/>
              <a:gd name="connsiteX8" fmla="*/ 7834848 w 8832849"/>
              <a:gd name="connsiteY8" fmla="*/ 457200 h 990600"/>
              <a:gd name="connsiteX9" fmla="*/ 7396698 w 8832849"/>
              <a:gd name="connsiteY9" fmla="*/ 457200 h 990600"/>
              <a:gd name="connsiteX10" fmla="*/ 7453848 w 8832849"/>
              <a:gd name="connsiteY10" fmla="*/ 457200 h 990600"/>
              <a:gd name="connsiteX11" fmla="*/ 7472898 w 8832849"/>
              <a:gd name="connsiteY11" fmla="*/ 476250 h 990600"/>
              <a:gd name="connsiteX12" fmla="*/ 7472898 w 8832849"/>
              <a:gd name="connsiteY12" fmla="*/ 495300 h 990600"/>
              <a:gd name="connsiteX13" fmla="*/ 7453848 w 8832849"/>
              <a:gd name="connsiteY13" fmla="*/ 514350 h 990600"/>
              <a:gd name="connsiteX14" fmla="*/ 7396698 w 8832849"/>
              <a:gd name="connsiteY14" fmla="*/ 514350 h 990600"/>
              <a:gd name="connsiteX15" fmla="*/ 7377648 w 8832849"/>
              <a:gd name="connsiteY15" fmla="*/ 495300 h 990600"/>
              <a:gd name="connsiteX16" fmla="*/ 7377648 w 8832849"/>
              <a:gd name="connsiteY16" fmla="*/ 476250 h 990600"/>
              <a:gd name="connsiteX17" fmla="*/ 7396698 w 8832849"/>
              <a:gd name="connsiteY17" fmla="*/ 457200 h 990600"/>
              <a:gd name="connsiteX18" fmla="*/ 7032514 w 8832849"/>
              <a:gd name="connsiteY18" fmla="*/ 457200 h 990600"/>
              <a:gd name="connsiteX19" fmla="*/ 7089664 w 8832849"/>
              <a:gd name="connsiteY19" fmla="*/ 457200 h 990600"/>
              <a:gd name="connsiteX20" fmla="*/ 7108714 w 8832849"/>
              <a:gd name="connsiteY20" fmla="*/ 476250 h 990600"/>
              <a:gd name="connsiteX21" fmla="*/ 7108714 w 8832849"/>
              <a:gd name="connsiteY21" fmla="*/ 495300 h 990600"/>
              <a:gd name="connsiteX22" fmla="*/ 7089664 w 8832849"/>
              <a:gd name="connsiteY22" fmla="*/ 514350 h 990600"/>
              <a:gd name="connsiteX23" fmla="*/ 7032514 w 8832849"/>
              <a:gd name="connsiteY23" fmla="*/ 514350 h 990600"/>
              <a:gd name="connsiteX24" fmla="*/ 7013464 w 8832849"/>
              <a:gd name="connsiteY24" fmla="*/ 495300 h 990600"/>
              <a:gd name="connsiteX25" fmla="*/ 7013464 w 8832849"/>
              <a:gd name="connsiteY25" fmla="*/ 476250 h 990600"/>
              <a:gd name="connsiteX26" fmla="*/ 7032514 w 8832849"/>
              <a:gd name="connsiteY26" fmla="*/ 457200 h 990600"/>
              <a:gd name="connsiteX27" fmla="*/ 6594364 w 8832849"/>
              <a:gd name="connsiteY27" fmla="*/ 457200 h 990600"/>
              <a:gd name="connsiteX28" fmla="*/ 6651514 w 8832849"/>
              <a:gd name="connsiteY28" fmla="*/ 457200 h 990600"/>
              <a:gd name="connsiteX29" fmla="*/ 6670564 w 8832849"/>
              <a:gd name="connsiteY29" fmla="*/ 476250 h 990600"/>
              <a:gd name="connsiteX30" fmla="*/ 6670564 w 8832849"/>
              <a:gd name="connsiteY30" fmla="*/ 495300 h 990600"/>
              <a:gd name="connsiteX31" fmla="*/ 6651514 w 8832849"/>
              <a:gd name="connsiteY31" fmla="*/ 514350 h 990600"/>
              <a:gd name="connsiteX32" fmla="*/ 6594364 w 8832849"/>
              <a:gd name="connsiteY32" fmla="*/ 514350 h 990600"/>
              <a:gd name="connsiteX33" fmla="*/ 6575314 w 8832849"/>
              <a:gd name="connsiteY33" fmla="*/ 495300 h 990600"/>
              <a:gd name="connsiteX34" fmla="*/ 6575314 w 8832849"/>
              <a:gd name="connsiteY34" fmla="*/ 476250 h 990600"/>
              <a:gd name="connsiteX35" fmla="*/ 6594364 w 8832849"/>
              <a:gd name="connsiteY35" fmla="*/ 457200 h 990600"/>
              <a:gd name="connsiteX36" fmla="*/ 6230179 w 8832849"/>
              <a:gd name="connsiteY36" fmla="*/ 457200 h 990600"/>
              <a:gd name="connsiteX37" fmla="*/ 6287329 w 8832849"/>
              <a:gd name="connsiteY37" fmla="*/ 457200 h 990600"/>
              <a:gd name="connsiteX38" fmla="*/ 6306379 w 8832849"/>
              <a:gd name="connsiteY38" fmla="*/ 476250 h 990600"/>
              <a:gd name="connsiteX39" fmla="*/ 6306379 w 8832849"/>
              <a:gd name="connsiteY39" fmla="*/ 495300 h 990600"/>
              <a:gd name="connsiteX40" fmla="*/ 6287329 w 8832849"/>
              <a:gd name="connsiteY40" fmla="*/ 514350 h 990600"/>
              <a:gd name="connsiteX41" fmla="*/ 6230179 w 8832849"/>
              <a:gd name="connsiteY41" fmla="*/ 514350 h 990600"/>
              <a:gd name="connsiteX42" fmla="*/ 6211129 w 8832849"/>
              <a:gd name="connsiteY42" fmla="*/ 495300 h 990600"/>
              <a:gd name="connsiteX43" fmla="*/ 6211129 w 8832849"/>
              <a:gd name="connsiteY43" fmla="*/ 476250 h 990600"/>
              <a:gd name="connsiteX44" fmla="*/ 6230179 w 8832849"/>
              <a:gd name="connsiteY44" fmla="*/ 457200 h 990600"/>
              <a:gd name="connsiteX45" fmla="*/ 5792029 w 8832849"/>
              <a:gd name="connsiteY45" fmla="*/ 457200 h 990600"/>
              <a:gd name="connsiteX46" fmla="*/ 5849179 w 8832849"/>
              <a:gd name="connsiteY46" fmla="*/ 457200 h 990600"/>
              <a:gd name="connsiteX47" fmla="*/ 5868229 w 8832849"/>
              <a:gd name="connsiteY47" fmla="*/ 476250 h 990600"/>
              <a:gd name="connsiteX48" fmla="*/ 5868229 w 8832849"/>
              <a:gd name="connsiteY48" fmla="*/ 495300 h 990600"/>
              <a:gd name="connsiteX49" fmla="*/ 5849179 w 8832849"/>
              <a:gd name="connsiteY49" fmla="*/ 514350 h 990600"/>
              <a:gd name="connsiteX50" fmla="*/ 5792029 w 8832849"/>
              <a:gd name="connsiteY50" fmla="*/ 514350 h 990600"/>
              <a:gd name="connsiteX51" fmla="*/ 5772979 w 8832849"/>
              <a:gd name="connsiteY51" fmla="*/ 495300 h 990600"/>
              <a:gd name="connsiteX52" fmla="*/ 5772979 w 8832849"/>
              <a:gd name="connsiteY52" fmla="*/ 476250 h 990600"/>
              <a:gd name="connsiteX53" fmla="*/ 5792029 w 8832849"/>
              <a:gd name="connsiteY53" fmla="*/ 457200 h 990600"/>
              <a:gd name="connsiteX54" fmla="*/ 5427844 w 8832849"/>
              <a:gd name="connsiteY54" fmla="*/ 457200 h 990600"/>
              <a:gd name="connsiteX55" fmla="*/ 5484994 w 8832849"/>
              <a:gd name="connsiteY55" fmla="*/ 457200 h 990600"/>
              <a:gd name="connsiteX56" fmla="*/ 5504044 w 8832849"/>
              <a:gd name="connsiteY56" fmla="*/ 476250 h 990600"/>
              <a:gd name="connsiteX57" fmla="*/ 5504044 w 8832849"/>
              <a:gd name="connsiteY57" fmla="*/ 495300 h 990600"/>
              <a:gd name="connsiteX58" fmla="*/ 5484994 w 8832849"/>
              <a:gd name="connsiteY58" fmla="*/ 514350 h 990600"/>
              <a:gd name="connsiteX59" fmla="*/ 5427844 w 8832849"/>
              <a:gd name="connsiteY59" fmla="*/ 514350 h 990600"/>
              <a:gd name="connsiteX60" fmla="*/ 5408794 w 8832849"/>
              <a:gd name="connsiteY60" fmla="*/ 495300 h 990600"/>
              <a:gd name="connsiteX61" fmla="*/ 5408794 w 8832849"/>
              <a:gd name="connsiteY61" fmla="*/ 476250 h 990600"/>
              <a:gd name="connsiteX62" fmla="*/ 5427844 w 8832849"/>
              <a:gd name="connsiteY62" fmla="*/ 457200 h 990600"/>
              <a:gd name="connsiteX63" fmla="*/ 4989694 w 8832849"/>
              <a:gd name="connsiteY63" fmla="*/ 457200 h 990600"/>
              <a:gd name="connsiteX64" fmla="*/ 5046844 w 8832849"/>
              <a:gd name="connsiteY64" fmla="*/ 457200 h 990600"/>
              <a:gd name="connsiteX65" fmla="*/ 5065894 w 8832849"/>
              <a:gd name="connsiteY65" fmla="*/ 476250 h 990600"/>
              <a:gd name="connsiteX66" fmla="*/ 5065894 w 8832849"/>
              <a:gd name="connsiteY66" fmla="*/ 495300 h 990600"/>
              <a:gd name="connsiteX67" fmla="*/ 5046844 w 8832849"/>
              <a:gd name="connsiteY67" fmla="*/ 514350 h 990600"/>
              <a:gd name="connsiteX68" fmla="*/ 4989694 w 8832849"/>
              <a:gd name="connsiteY68" fmla="*/ 514350 h 990600"/>
              <a:gd name="connsiteX69" fmla="*/ 4970644 w 8832849"/>
              <a:gd name="connsiteY69" fmla="*/ 495300 h 990600"/>
              <a:gd name="connsiteX70" fmla="*/ 4970644 w 8832849"/>
              <a:gd name="connsiteY70" fmla="*/ 476250 h 990600"/>
              <a:gd name="connsiteX71" fmla="*/ 4989694 w 8832849"/>
              <a:gd name="connsiteY71" fmla="*/ 457200 h 990600"/>
              <a:gd name="connsiteX72" fmla="*/ 4625509 w 8832849"/>
              <a:gd name="connsiteY72" fmla="*/ 457200 h 990600"/>
              <a:gd name="connsiteX73" fmla="*/ 4682659 w 8832849"/>
              <a:gd name="connsiteY73" fmla="*/ 457200 h 990600"/>
              <a:gd name="connsiteX74" fmla="*/ 4701709 w 8832849"/>
              <a:gd name="connsiteY74" fmla="*/ 476250 h 990600"/>
              <a:gd name="connsiteX75" fmla="*/ 4701709 w 8832849"/>
              <a:gd name="connsiteY75" fmla="*/ 495300 h 990600"/>
              <a:gd name="connsiteX76" fmla="*/ 4682659 w 8832849"/>
              <a:gd name="connsiteY76" fmla="*/ 514350 h 990600"/>
              <a:gd name="connsiteX77" fmla="*/ 4625509 w 8832849"/>
              <a:gd name="connsiteY77" fmla="*/ 514350 h 990600"/>
              <a:gd name="connsiteX78" fmla="*/ 4606459 w 8832849"/>
              <a:gd name="connsiteY78" fmla="*/ 495300 h 990600"/>
              <a:gd name="connsiteX79" fmla="*/ 4606459 w 8832849"/>
              <a:gd name="connsiteY79" fmla="*/ 476250 h 990600"/>
              <a:gd name="connsiteX80" fmla="*/ 4625509 w 8832849"/>
              <a:gd name="connsiteY80" fmla="*/ 457200 h 990600"/>
              <a:gd name="connsiteX81" fmla="*/ 4187359 w 8832849"/>
              <a:gd name="connsiteY81" fmla="*/ 457200 h 990600"/>
              <a:gd name="connsiteX82" fmla="*/ 4244509 w 8832849"/>
              <a:gd name="connsiteY82" fmla="*/ 457200 h 990600"/>
              <a:gd name="connsiteX83" fmla="*/ 4263559 w 8832849"/>
              <a:gd name="connsiteY83" fmla="*/ 476250 h 990600"/>
              <a:gd name="connsiteX84" fmla="*/ 4263559 w 8832849"/>
              <a:gd name="connsiteY84" fmla="*/ 495300 h 990600"/>
              <a:gd name="connsiteX85" fmla="*/ 4244509 w 8832849"/>
              <a:gd name="connsiteY85" fmla="*/ 514350 h 990600"/>
              <a:gd name="connsiteX86" fmla="*/ 4187359 w 8832849"/>
              <a:gd name="connsiteY86" fmla="*/ 514350 h 990600"/>
              <a:gd name="connsiteX87" fmla="*/ 4168309 w 8832849"/>
              <a:gd name="connsiteY87" fmla="*/ 495300 h 990600"/>
              <a:gd name="connsiteX88" fmla="*/ 4168309 w 8832849"/>
              <a:gd name="connsiteY88" fmla="*/ 476250 h 990600"/>
              <a:gd name="connsiteX89" fmla="*/ 4187359 w 8832849"/>
              <a:gd name="connsiteY89" fmla="*/ 457200 h 990600"/>
              <a:gd name="connsiteX90" fmla="*/ 3823174 w 8832849"/>
              <a:gd name="connsiteY90" fmla="*/ 457200 h 990600"/>
              <a:gd name="connsiteX91" fmla="*/ 3880324 w 8832849"/>
              <a:gd name="connsiteY91" fmla="*/ 457200 h 990600"/>
              <a:gd name="connsiteX92" fmla="*/ 3899374 w 8832849"/>
              <a:gd name="connsiteY92" fmla="*/ 476250 h 990600"/>
              <a:gd name="connsiteX93" fmla="*/ 3899374 w 8832849"/>
              <a:gd name="connsiteY93" fmla="*/ 495300 h 990600"/>
              <a:gd name="connsiteX94" fmla="*/ 3880324 w 8832849"/>
              <a:gd name="connsiteY94" fmla="*/ 514350 h 990600"/>
              <a:gd name="connsiteX95" fmla="*/ 3823174 w 8832849"/>
              <a:gd name="connsiteY95" fmla="*/ 514350 h 990600"/>
              <a:gd name="connsiteX96" fmla="*/ 3804124 w 8832849"/>
              <a:gd name="connsiteY96" fmla="*/ 495300 h 990600"/>
              <a:gd name="connsiteX97" fmla="*/ 3804124 w 8832849"/>
              <a:gd name="connsiteY97" fmla="*/ 476250 h 990600"/>
              <a:gd name="connsiteX98" fmla="*/ 3823174 w 8832849"/>
              <a:gd name="connsiteY98" fmla="*/ 457200 h 990600"/>
              <a:gd name="connsiteX99" fmla="*/ 3385024 w 8832849"/>
              <a:gd name="connsiteY99" fmla="*/ 457200 h 990600"/>
              <a:gd name="connsiteX100" fmla="*/ 3442174 w 8832849"/>
              <a:gd name="connsiteY100" fmla="*/ 457200 h 990600"/>
              <a:gd name="connsiteX101" fmla="*/ 3461224 w 8832849"/>
              <a:gd name="connsiteY101" fmla="*/ 476250 h 990600"/>
              <a:gd name="connsiteX102" fmla="*/ 3461224 w 8832849"/>
              <a:gd name="connsiteY102" fmla="*/ 495300 h 990600"/>
              <a:gd name="connsiteX103" fmla="*/ 3442174 w 8832849"/>
              <a:gd name="connsiteY103" fmla="*/ 514350 h 990600"/>
              <a:gd name="connsiteX104" fmla="*/ 3385024 w 8832849"/>
              <a:gd name="connsiteY104" fmla="*/ 514350 h 990600"/>
              <a:gd name="connsiteX105" fmla="*/ 3365974 w 8832849"/>
              <a:gd name="connsiteY105" fmla="*/ 495300 h 990600"/>
              <a:gd name="connsiteX106" fmla="*/ 3365974 w 8832849"/>
              <a:gd name="connsiteY106" fmla="*/ 476250 h 990600"/>
              <a:gd name="connsiteX107" fmla="*/ 3385024 w 8832849"/>
              <a:gd name="connsiteY107" fmla="*/ 457200 h 990600"/>
              <a:gd name="connsiteX108" fmla="*/ 3020840 w 8832849"/>
              <a:gd name="connsiteY108" fmla="*/ 457200 h 990600"/>
              <a:gd name="connsiteX109" fmla="*/ 3077990 w 8832849"/>
              <a:gd name="connsiteY109" fmla="*/ 457200 h 990600"/>
              <a:gd name="connsiteX110" fmla="*/ 3097040 w 8832849"/>
              <a:gd name="connsiteY110" fmla="*/ 476250 h 990600"/>
              <a:gd name="connsiteX111" fmla="*/ 3097040 w 8832849"/>
              <a:gd name="connsiteY111" fmla="*/ 495300 h 990600"/>
              <a:gd name="connsiteX112" fmla="*/ 3077990 w 8832849"/>
              <a:gd name="connsiteY112" fmla="*/ 514350 h 990600"/>
              <a:gd name="connsiteX113" fmla="*/ 3020840 w 8832849"/>
              <a:gd name="connsiteY113" fmla="*/ 514350 h 990600"/>
              <a:gd name="connsiteX114" fmla="*/ 3001790 w 8832849"/>
              <a:gd name="connsiteY114" fmla="*/ 495300 h 990600"/>
              <a:gd name="connsiteX115" fmla="*/ 3001790 w 8832849"/>
              <a:gd name="connsiteY115" fmla="*/ 476250 h 990600"/>
              <a:gd name="connsiteX116" fmla="*/ 3020840 w 8832849"/>
              <a:gd name="connsiteY116" fmla="*/ 457200 h 990600"/>
              <a:gd name="connsiteX117" fmla="*/ 2582690 w 8832849"/>
              <a:gd name="connsiteY117" fmla="*/ 457200 h 990600"/>
              <a:gd name="connsiteX118" fmla="*/ 2639839 w 8832849"/>
              <a:gd name="connsiteY118" fmla="*/ 457200 h 990600"/>
              <a:gd name="connsiteX119" fmla="*/ 2658890 w 8832849"/>
              <a:gd name="connsiteY119" fmla="*/ 476250 h 990600"/>
              <a:gd name="connsiteX120" fmla="*/ 2658890 w 8832849"/>
              <a:gd name="connsiteY120" fmla="*/ 495300 h 990600"/>
              <a:gd name="connsiteX121" fmla="*/ 2639839 w 8832849"/>
              <a:gd name="connsiteY121" fmla="*/ 514350 h 990600"/>
              <a:gd name="connsiteX122" fmla="*/ 2582690 w 8832849"/>
              <a:gd name="connsiteY122" fmla="*/ 514350 h 990600"/>
              <a:gd name="connsiteX123" fmla="*/ 2563640 w 8832849"/>
              <a:gd name="connsiteY123" fmla="*/ 495300 h 990600"/>
              <a:gd name="connsiteX124" fmla="*/ 2563640 w 8832849"/>
              <a:gd name="connsiteY124" fmla="*/ 476250 h 990600"/>
              <a:gd name="connsiteX125" fmla="*/ 2582690 w 8832849"/>
              <a:gd name="connsiteY125" fmla="*/ 457200 h 990600"/>
              <a:gd name="connsiteX126" fmla="*/ 2218505 w 8832849"/>
              <a:gd name="connsiteY126" fmla="*/ 457200 h 990600"/>
              <a:gd name="connsiteX127" fmla="*/ 2275655 w 8832849"/>
              <a:gd name="connsiteY127" fmla="*/ 457200 h 990600"/>
              <a:gd name="connsiteX128" fmla="*/ 2294705 w 8832849"/>
              <a:gd name="connsiteY128" fmla="*/ 476250 h 990600"/>
              <a:gd name="connsiteX129" fmla="*/ 2294705 w 8832849"/>
              <a:gd name="connsiteY129" fmla="*/ 495300 h 990600"/>
              <a:gd name="connsiteX130" fmla="*/ 2275655 w 8832849"/>
              <a:gd name="connsiteY130" fmla="*/ 514350 h 990600"/>
              <a:gd name="connsiteX131" fmla="*/ 2218505 w 8832849"/>
              <a:gd name="connsiteY131" fmla="*/ 514350 h 990600"/>
              <a:gd name="connsiteX132" fmla="*/ 2199455 w 8832849"/>
              <a:gd name="connsiteY132" fmla="*/ 495300 h 990600"/>
              <a:gd name="connsiteX133" fmla="*/ 2199455 w 8832849"/>
              <a:gd name="connsiteY133" fmla="*/ 476250 h 990600"/>
              <a:gd name="connsiteX134" fmla="*/ 2218505 w 8832849"/>
              <a:gd name="connsiteY134" fmla="*/ 457200 h 990600"/>
              <a:gd name="connsiteX135" fmla="*/ 1780354 w 8832849"/>
              <a:gd name="connsiteY135" fmla="*/ 457200 h 990600"/>
              <a:gd name="connsiteX136" fmla="*/ 1837505 w 8832849"/>
              <a:gd name="connsiteY136" fmla="*/ 457200 h 990600"/>
              <a:gd name="connsiteX137" fmla="*/ 1856555 w 8832849"/>
              <a:gd name="connsiteY137" fmla="*/ 476250 h 990600"/>
              <a:gd name="connsiteX138" fmla="*/ 1856555 w 8832849"/>
              <a:gd name="connsiteY138" fmla="*/ 495300 h 990600"/>
              <a:gd name="connsiteX139" fmla="*/ 1837505 w 8832849"/>
              <a:gd name="connsiteY139" fmla="*/ 514350 h 990600"/>
              <a:gd name="connsiteX140" fmla="*/ 1780354 w 8832849"/>
              <a:gd name="connsiteY140" fmla="*/ 514350 h 990600"/>
              <a:gd name="connsiteX141" fmla="*/ 1761305 w 8832849"/>
              <a:gd name="connsiteY141" fmla="*/ 495300 h 990600"/>
              <a:gd name="connsiteX142" fmla="*/ 1761305 w 8832849"/>
              <a:gd name="connsiteY142" fmla="*/ 476250 h 990600"/>
              <a:gd name="connsiteX143" fmla="*/ 1780354 w 8832849"/>
              <a:gd name="connsiteY143" fmla="*/ 457200 h 990600"/>
              <a:gd name="connsiteX144" fmla="*/ 1416170 w 8832849"/>
              <a:gd name="connsiteY144" fmla="*/ 457200 h 990600"/>
              <a:gd name="connsiteX145" fmla="*/ 1473320 w 8832849"/>
              <a:gd name="connsiteY145" fmla="*/ 457200 h 990600"/>
              <a:gd name="connsiteX146" fmla="*/ 1492370 w 8832849"/>
              <a:gd name="connsiteY146" fmla="*/ 476250 h 990600"/>
              <a:gd name="connsiteX147" fmla="*/ 1492370 w 8832849"/>
              <a:gd name="connsiteY147" fmla="*/ 495300 h 990600"/>
              <a:gd name="connsiteX148" fmla="*/ 1473320 w 8832849"/>
              <a:gd name="connsiteY148" fmla="*/ 514350 h 990600"/>
              <a:gd name="connsiteX149" fmla="*/ 1416170 w 8832849"/>
              <a:gd name="connsiteY149" fmla="*/ 514350 h 990600"/>
              <a:gd name="connsiteX150" fmla="*/ 1397120 w 8832849"/>
              <a:gd name="connsiteY150" fmla="*/ 495300 h 990600"/>
              <a:gd name="connsiteX151" fmla="*/ 1397120 w 8832849"/>
              <a:gd name="connsiteY151" fmla="*/ 476250 h 990600"/>
              <a:gd name="connsiteX152" fmla="*/ 1416170 w 8832849"/>
              <a:gd name="connsiteY152" fmla="*/ 457200 h 990600"/>
              <a:gd name="connsiteX153" fmla="*/ 978020 w 8832849"/>
              <a:gd name="connsiteY153" fmla="*/ 457200 h 990600"/>
              <a:gd name="connsiteX154" fmla="*/ 1035170 w 8832849"/>
              <a:gd name="connsiteY154" fmla="*/ 457200 h 990600"/>
              <a:gd name="connsiteX155" fmla="*/ 1054220 w 8832849"/>
              <a:gd name="connsiteY155" fmla="*/ 476250 h 990600"/>
              <a:gd name="connsiteX156" fmla="*/ 1054220 w 8832849"/>
              <a:gd name="connsiteY156" fmla="*/ 495300 h 990600"/>
              <a:gd name="connsiteX157" fmla="*/ 1035170 w 8832849"/>
              <a:gd name="connsiteY157" fmla="*/ 514350 h 990600"/>
              <a:gd name="connsiteX158" fmla="*/ 978020 w 8832849"/>
              <a:gd name="connsiteY158" fmla="*/ 514350 h 990600"/>
              <a:gd name="connsiteX159" fmla="*/ 958970 w 8832849"/>
              <a:gd name="connsiteY159" fmla="*/ 495300 h 990600"/>
              <a:gd name="connsiteX160" fmla="*/ 958970 w 8832849"/>
              <a:gd name="connsiteY160" fmla="*/ 476250 h 990600"/>
              <a:gd name="connsiteX161" fmla="*/ 978020 w 8832849"/>
              <a:gd name="connsiteY161" fmla="*/ 457200 h 990600"/>
              <a:gd name="connsiteX162" fmla="*/ 613835 w 8832849"/>
              <a:gd name="connsiteY162" fmla="*/ 457200 h 990600"/>
              <a:gd name="connsiteX163" fmla="*/ 670985 w 8832849"/>
              <a:gd name="connsiteY163" fmla="*/ 457200 h 990600"/>
              <a:gd name="connsiteX164" fmla="*/ 690035 w 8832849"/>
              <a:gd name="connsiteY164" fmla="*/ 476250 h 990600"/>
              <a:gd name="connsiteX165" fmla="*/ 690035 w 8832849"/>
              <a:gd name="connsiteY165" fmla="*/ 495300 h 990600"/>
              <a:gd name="connsiteX166" fmla="*/ 670985 w 8832849"/>
              <a:gd name="connsiteY166" fmla="*/ 514350 h 990600"/>
              <a:gd name="connsiteX167" fmla="*/ 613835 w 8832849"/>
              <a:gd name="connsiteY167" fmla="*/ 514350 h 990600"/>
              <a:gd name="connsiteX168" fmla="*/ 594785 w 8832849"/>
              <a:gd name="connsiteY168" fmla="*/ 495300 h 990600"/>
              <a:gd name="connsiteX169" fmla="*/ 594785 w 8832849"/>
              <a:gd name="connsiteY169" fmla="*/ 476250 h 990600"/>
              <a:gd name="connsiteX170" fmla="*/ 613835 w 8832849"/>
              <a:gd name="connsiteY170" fmla="*/ 457200 h 990600"/>
              <a:gd name="connsiteX171" fmla="*/ 175685 w 8832849"/>
              <a:gd name="connsiteY171" fmla="*/ 457200 h 990600"/>
              <a:gd name="connsiteX172" fmla="*/ 232835 w 8832849"/>
              <a:gd name="connsiteY172" fmla="*/ 457200 h 990600"/>
              <a:gd name="connsiteX173" fmla="*/ 251885 w 8832849"/>
              <a:gd name="connsiteY173" fmla="*/ 476250 h 990600"/>
              <a:gd name="connsiteX174" fmla="*/ 251885 w 8832849"/>
              <a:gd name="connsiteY174" fmla="*/ 495300 h 990600"/>
              <a:gd name="connsiteX175" fmla="*/ 232835 w 8832849"/>
              <a:gd name="connsiteY175" fmla="*/ 514350 h 990600"/>
              <a:gd name="connsiteX176" fmla="*/ 175685 w 8832849"/>
              <a:gd name="connsiteY176" fmla="*/ 514350 h 990600"/>
              <a:gd name="connsiteX177" fmla="*/ 156635 w 8832849"/>
              <a:gd name="connsiteY177" fmla="*/ 495300 h 990600"/>
              <a:gd name="connsiteX178" fmla="*/ 156635 w 8832849"/>
              <a:gd name="connsiteY178" fmla="*/ 476250 h 990600"/>
              <a:gd name="connsiteX179" fmla="*/ 175685 w 8832849"/>
              <a:gd name="connsiteY179" fmla="*/ 457200 h 990600"/>
              <a:gd name="connsiteX180" fmla="*/ 7490996 w 8832849"/>
              <a:gd name="connsiteY180" fmla="*/ 257175 h 990600"/>
              <a:gd name="connsiteX181" fmla="*/ 7795796 w 8832849"/>
              <a:gd name="connsiteY181" fmla="*/ 257175 h 990600"/>
              <a:gd name="connsiteX182" fmla="*/ 7812940 w 8832849"/>
              <a:gd name="connsiteY182" fmla="*/ 268605 h 990600"/>
              <a:gd name="connsiteX183" fmla="*/ 7870091 w 8832849"/>
              <a:gd name="connsiteY183" fmla="*/ 400050 h 990600"/>
              <a:gd name="connsiteX184" fmla="*/ 7418605 w 8832849"/>
              <a:gd name="connsiteY184" fmla="*/ 400050 h 990600"/>
              <a:gd name="connsiteX185" fmla="*/ 7473851 w 8832849"/>
              <a:gd name="connsiteY185" fmla="*/ 268605 h 990600"/>
              <a:gd name="connsiteX186" fmla="*/ 7490996 w 8832849"/>
              <a:gd name="connsiteY186" fmla="*/ 257175 h 990600"/>
              <a:gd name="connsiteX187" fmla="*/ 6688662 w 8832849"/>
              <a:gd name="connsiteY187" fmla="*/ 257175 h 990600"/>
              <a:gd name="connsiteX188" fmla="*/ 6993462 w 8832849"/>
              <a:gd name="connsiteY188" fmla="*/ 257175 h 990600"/>
              <a:gd name="connsiteX189" fmla="*/ 7010606 w 8832849"/>
              <a:gd name="connsiteY189" fmla="*/ 268605 h 990600"/>
              <a:gd name="connsiteX190" fmla="*/ 7067757 w 8832849"/>
              <a:gd name="connsiteY190" fmla="*/ 400050 h 990600"/>
              <a:gd name="connsiteX191" fmla="*/ 6616271 w 8832849"/>
              <a:gd name="connsiteY191" fmla="*/ 400050 h 990600"/>
              <a:gd name="connsiteX192" fmla="*/ 6671517 w 8832849"/>
              <a:gd name="connsiteY192" fmla="*/ 268605 h 990600"/>
              <a:gd name="connsiteX193" fmla="*/ 6688662 w 8832849"/>
              <a:gd name="connsiteY193" fmla="*/ 257175 h 990600"/>
              <a:gd name="connsiteX194" fmla="*/ 5886327 w 8832849"/>
              <a:gd name="connsiteY194" fmla="*/ 257175 h 990600"/>
              <a:gd name="connsiteX195" fmla="*/ 6191127 w 8832849"/>
              <a:gd name="connsiteY195" fmla="*/ 257175 h 990600"/>
              <a:gd name="connsiteX196" fmla="*/ 6208271 w 8832849"/>
              <a:gd name="connsiteY196" fmla="*/ 268605 h 990600"/>
              <a:gd name="connsiteX197" fmla="*/ 6265422 w 8832849"/>
              <a:gd name="connsiteY197" fmla="*/ 400050 h 990600"/>
              <a:gd name="connsiteX198" fmla="*/ 5813936 w 8832849"/>
              <a:gd name="connsiteY198" fmla="*/ 400050 h 990600"/>
              <a:gd name="connsiteX199" fmla="*/ 5869182 w 8832849"/>
              <a:gd name="connsiteY199" fmla="*/ 268605 h 990600"/>
              <a:gd name="connsiteX200" fmla="*/ 5886327 w 8832849"/>
              <a:gd name="connsiteY200" fmla="*/ 257175 h 990600"/>
              <a:gd name="connsiteX201" fmla="*/ 5083992 w 8832849"/>
              <a:gd name="connsiteY201" fmla="*/ 257175 h 990600"/>
              <a:gd name="connsiteX202" fmla="*/ 5388792 w 8832849"/>
              <a:gd name="connsiteY202" fmla="*/ 257175 h 990600"/>
              <a:gd name="connsiteX203" fmla="*/ 5405936 w 8832849"/>
              <a:gd name="connsiteY203" fmla="*/ 268605 h 990600"/>
              <a:gd name="connsiteX204" fmla="*/ 5463087 w 8832849"/>
              <a:gd name="connsiteY204" fmla="*/ 400050 h 990600"/>
              <a:gd name="connsiteX205" fmla="*/ 5011601 w 8832849"/>
              <a:gd name="connsiteY205" fmla="*/ 400050 h 990600"/>
              <a:gd name="connsiteX206" fmla="*/ 5066847 w 8832849"/>
              <a:gd name="connsiteY206" fmla="*/ 268605 h 990600"/>
              <a:gd name="connsiteX207" fmla="*/ 5083992 w 8832849"/>
              <a:gd name="connsiteY207" fmla="*/ 257175 h 990600"/>
              <a:gd name="connsiteX208" fmla="*/ 4281657 w 8832849"/>
              <a:gd name="connsiteY208" fmla="*/ 257175 h 990600"/>
              <a:gd name="connsiteX209" fmla="*/ 4586457 w 8832849"/>
              <a:gd name="connsiteY209" fmla="*/ 257175 h 990600"/>
              <a:gd name="connsiteX210" fmla="*/ 4603601 w 8832849"/>
              <a:gd name="connsiteY210" fmla="*/ 268605 h 990600"/>
              <a:gd name="connsiteX211" fmla="*/ 4660752 w 8832849"/>
              <a:gd name="connsiteY211" fmla="*/ 400050 h 990600"/>
              <a:gd name="connsiteX212" fmla="*/ 4209266 w 8832849"/>
              <a:gd name="connsiteY212" fmla="*/ 400050 h 990600"/>
              <a:gd name="connsiteX213" fmla="*/ 4264512 w 8832849"/>
              <a:gd name="connsiteY213" fmla="*/ 268605 h 990600"/>
              <a:gd name="connsiteX214" fmla="*/ 4281657 w 8832849"/>
              <a:gd name="connsiteY214" fmla="*/ 257175 h 990600"/>
              <a:gd name="connsiteX215" fmla="*/ 3479322 w 8832849"/>
              <a:gd name="connsiteY215" fmla="*/ 257175 h 990600"/>
              <a:gd name="connsiteX216" fmla="*/ 3784122 w 8832849"/>
              <a:gd name="connsiteY216" fmla="*/ 257175 h 990600"/>
              <a:gd name="connsiteX217" fmla="*/ 3801266 w 8832849"/>
              <a:gd name="connsiteY217" fmla="*/ 268605 h 990600"/>
              <a:gd name="connsiteX218" fmla="*/ 3858417 w 8832849"/>
              <a:gd name="connsiteY218" fmla="*/ 400050 h 990600"/>
              <a:gd name="connsiteX219" fmla="*/ 3406931 w 8832849"/>
              <a:gd name="connsiteY219" fmla="*/ 400050 h 990600"/>
              <a:gd name="connsiteX220" fmla="*/ 3462177 w 8832849"/>
              <a:gd name="connsiteY220" fmla="*/ 268605 h 990600"/>
              <a:gd name="connsiteX221" fmla="*/ 3479322 w 8832849"/>
              <a:gd name="connsiteY221" fmla="*/ 257175 h 990600"/>
              <a:gd name="connsiteX222" fmla="*/ 2676988 w 8832849"/>
              <a:gd name="connsiteY222" fmla="*/ 257175 h 990600"/>
              <a:gd name="connsiteX223" fmla="*/ 2981788 w 8832849"/>
              <a:gd name="connsiteY223" fmla="*/ 257175 h 990600"/>
              <a:gd name="connsiteX224" fmla="*/ 2998932 w 8832849"/>
              <a:gd name="connsiteY224" fmla="*/ 268605 h 990600"/>
              <a:gd name="connsiteX225" fmla="*/ 3056083 w 8832849"/>
              <a:gd name="connsiteY225" fmla="*/ 400050 h 990600"/>
              <a:gd name="connsiteX226" fmla="*/ 2604597 w 8832849"/>
              <a:gd name="connsiteY226" fmla="*/ 400050 h 990600"/>
              <a:gd name="connsiteX227" fmla="*/ 2659842 w 8832849"/>
              <a:gd name="connsiteY227" fmla="*/ 268605 h 990600"/>
              <a:gd name="connsiteX228" fmla="*/ 2676988 w 8832849"/>
              <a:gd name="connsiteY228" fmla="*/ 257175 h 990600"/>
              <a:gd name="connsiteX229" fmla="*/ 1874653 w 8832849"/>
              <a:gd name="connsiteY229" fmla="*/ 257175 h 990600"/>
              <a:gd name="connsiteX230" fmla="*/ 2179453 w 8832849"/>
              <a:gd name="connsiteY230" fmla="*/ 257175 h 990600"/>
              <a:gd name="connsiteX231" fmla="*/ 2196597 w 8832849"/>
              <a:gd name="connsiteY231" fmla="*/ 268605 h 990600"/>
              <a:gd name="connsiteX232" fmla="*/ 2253748 w 8832849"/>
              <a:gd name="connsiteY232" fmla="*/ 400050 h 990600"/>
              <a:gd name="connsiteX233" fmla="*/ 1802262 w 8832849"/>
              <a:gd name="connsiteY233" fmla="*/ 400050 h 990600"/>
              <a:gd name="connsiteX234" fmla="*/ 1857508 w 8832849"/>
              <a:gd name="connsiteY234" fmla="*/ 268605 h 990600"/>
              <a:gd name="connsiteX235" fmla="*/ 1874653 w 8832849"/>
              <a:gd name="connsiteY235" fmla="*/ 257175 h 990600"/>
              <a:gd name="connsiteX236" fmla="*/ 1072318 w 8832849"/>
              <a:gd name="connsiteY236" fmla="*/ 257175 h 990600"/>
              <a:gd name="connsiteX237" fmla="*/ 1377117 w 8832849"/>
              <a:gd name="connsiteY237" fmla="*/ 257175 h 990600"/>
              <a:gd name="connsiteX238" fmla="*/ 1394262 w 8832849"/>
              <a:gd name="connsiteY238" fmla="*/ 268605 h 990600"/>
              <a:gd name="connsiteX239" fmla="*/ 1451412 w 8832849"/>
              <a:gd name="connsiteY239" fmla="*/ 400050 h 990600"/>
              <a:gd name="connsiteX240" fmla="*/ 999927 w 8832849"/>
              <a:gd name="connsiteY240" fmla="*/ 400050 h 990600"/>
              <a:gd name="connsiteX241" fmla="*/ 1055173 w 8832849"/>
              <a:gd name="connsiteY241" fmla="*/ 268605 h 990600"/>
              <a:gd name="connsiteX242" fmla="*/ 1072318 w 8832849"/>
              <a:gd name="connsiteY242" fmla="*/ 257175 h 990600"/>
              <a:gd name="connsiteX243" fmla="*/ 269983 w 8832849"/>
              <a:gd name="connsiteY243" fmla="*/ 257175 h 990600"/>
              <a:gd name="connsiteX244" fmla="*/ 574783 w 8832849"/>
              <a:gd name="connsiteY244" fmla="*/ 257175 h 990600"/>
              <a:gd name="connsiteX245" fmla="*/ 591927 w 8832849"/>
              <a:gd name="connsiteY245" fmla="*/ 268605 h 990600"/>
              <a:gd name="connsiteX246" fmla="*/ 649078 w 8832849"/>
              <a:gd name="connsiteY246" fmla="*/ 400050 h 990600"/>
              <a:gd name="connsiteX247" fmla="*/ 197592 w 8832849"/>
              <a:gd name="connsiteY247" fmla="*/ 400050 h 990600"/>
              <a:gd name="connsiteX248" fmla="*/ 252838 w 8832849"/>
              <a:gd name="connsiteY248" fmla="*/ 268605 h 990600"/>
              <a:gd name="connsiteX249" fmla="*/ 269983 w 8832849"/>
              <a:gd name="connsiteY249" fmla="*/ 257175 h 990600"/>
              <a:gd name="connsiteX250" fmla="*/ 7606248 w 8832849"/>
              <a:gd name="connsiteY250" fmla="*/ 161925 h 990600"/>
              <a:gd name="connsiteX251" fmla="*/ 7568148 w 8832849"/>
              <a:gd name="connsiteY251" fmla="*/ 200025 h 990600"/>
              <a:gd name="connsiteX252" fmla="*/ 7568148 w 8832849"/>
              <a:gd name="connsiteY252" fmla="*/ 219075 h 990600"/>
              <a:gd name="connsiteX253" fmla="*/ 7491948 w 8832849"/>
              <a:gd name="connsiteY253" fmla="*/ 219075 h 990600"/>
              <a:gd name="connsiteX254" fmla="*/ 7439561 w 8832849"/>
              <a:gd name="connsiteY254" fmla="*/ 254318 h 990600"/>
              <a:gd name="connsiteX255" fmla="*/ 7377648 w 8832849"/>
              <a:gd name="connsiteY255" fmla="*/ 400050 h 990600"/>
              <a:gd name="connsiteX256" fmla="*/ 7320498 w 8832849"/>
              <a:gd name="connsiteY256" fmla="*/ 457200 h 990600"/>
              <a:gd name="connsiteX257" fmla="*/ 7320498 w 8832849"/>
              <a:gd name="connsiteY257" fmla="*/ 609600 h 990600"/>
              <a:gd name="connsiteX258" fmla="*/ 7358598 w 8832849"/>
              <a:gd name="connsiteY258" fmla="*/ 647700 h 990600"/>
              <a:gd name="connsiteX259" fmla="*/ 7377648 w 8832849"/>
              <a:gd name="connsiteY259" fmla="*/ 647700 h 990600"/>
              <a:gd name="connsiteX260" fmla="*/ 7377648 w 8832849"/>
              <a:gd name="connsiteY260" fmla="*/ 714375 h 990600"/>
              <a:gd name="connsiteX261" fmla="*/ 7415748 w 8832849"/>
              <a:gd name="connsiteY261" fmla="*/ 752475 h 990600"/>
              <a:gd name="connsiteX262" fmla="*/ 7434798 w 8832849"/>
              <a:gd name="connsiteY262" fmla="*/ 752475 h 990600"/>
              <a:gd name="connsiteX263" fmla="*/ 7472898 w 8832849"/>
              <a:gd name="connsiteY263" fmla="*/ 714375 h 990600"/>
              <a:gd name="connsiteX264" fmla="*/ 7472898 w 8832849"/>
              <a:gd name="connsiteY264" fmla="*/ 647700 h 990600"/>
              <a:gd name="connsiteX265" fmla="*/ 7815798 w 8832849"/>
              <a:gd name="connsiteY265" fmla="*/ 647700 h 990600"/>
              <a:gd name="connsiteX266" fmla="*/ 7815798 w 8832849"/>
              <a:gd name="connsiteY266" fmla="*/ 714375 h 990600"/>
              <a:gd name="connsiteX267" fmla="*/ 7853898 w 8832849"/>
              <a:gd name="connsiteY267" fmla="*/ 752475 h 990600"/>
              <a:gd name="connsiteX268" fmla="*/ 7872948 w 8832849"/>
              <a:gd name="connsiteY268" fmla="*/ 752475 h 990600"/>
              <a:gd name="connsiteX269" fmla="*/ 7911048 w 8832849"/>
              <a:gd name="connsiteY269" fmla="*/ 714375 h 990600"/>
              <a:gd name="connsiteX270" fmla="*/ 7911048 w 8832849"/>
              <a:gd name="connsiteY270" fmla="*/ 647700 h 990600"/>
              <a:gd name="connsiteX271" fmla="*/ 7930098 w 8832849"/>
              <a:gd name="connsiteY271" fmla="*/ 647700 h 990600"/>
              <a:gd name="connsiteX272" fmla="*/ 7968198 w 8832849"/>
              <a:gd name="connsiteY272" fmla="*/ 609600 h 990600"/>
              <a:gd name="connsiteX273" fmla="*/ 7968198 w 8832849"/>
              <a:gd name="connsiteY273" fmla="*/ 457200 h 990600"/>
              <a:gd name="connsiteX274" fmla="*/ 7911048 w 8832849"/>
              <a:gd name="connsiteY274" fmla="*/ 400050 h 990600"/>
              <a:gd name="connsiteX275" fmla="*/ 7849136 w 8832849"/>
              <a:gd name="connsiteY275" fmla="*/ 254318 h 990600"/>
              <a:gd name="connsiteX276" fmla="*/ 7796748 w 8832849"/>
              <a:gd name="connsiteY276" fmla="*/ 219075 h 990600"/>
              <a:gd name="connsiteX277" fmla="*/ 7720548 w 8832849"/>
              <a:gd name="connsiteY277" fmla="*/ 219075 h 990600"/>
              <a:gd name="connsiteX278" fmla="*/ 7720548 w 8832849"/>
              <a:gd name="connsiteY278" fmla="*/ 200025 h 990600"/>
              <a:gd name="connsiteX279" fmla="*/ 7682448 w 8832849"/>
              <a:gd name="connsiteY279" fmla="*/ 161925 h 990600"/>
              <a:gd name="connsiteX280" fmla="*/ 6803914 w 8832849"/>
              <a:gd name="connsiteY280" fmla="*/ 161925 h 990600"/>
              <a:gd name="connsiteX281" fmla="*/ 6765814 w 8832849"/>
              <a:gd name="connsiteY281" fmla="*/ 200025 h 990600"/>
              <a:gd name="connsiteX282" fmla="*/ 6765814 w 8832849"/>
              <a:gd name="connsiteY282" fmla="*/ 219075 h 990600"/>
              <a:gd name="connsiteX283" fmla="*/ 6689614 w 8832849"/>
              <a:gd name="connsiteY283" fmla="*/ 219075 h 990600"/>
              <a:gd name="connsiteX284" fmla="*/ 6637227 w 8832849"/>
              <a:gd name="connsiteY284" fmla="*/ 254318 h 990600"/>
              <a:gd name="connsiteX285" fmla="*/ 6575314 w 8832849"/>
              <a:gd name="connsiteY285" fmla="*/ 400050 h 990600"/>
              <a:gd name="connsiteX286" fmla="*/ 6518164 w 8832849"/>
              <a:gd name="connsiteY286" fmla="*/ 457200 h 990600"/>
              <a:gd name="connsiteX287" fmla="*/ 6518164 w 8832849"/>
              <a:gd name="connsiteY287" fmla="*/ 609600 h 990600"/>
              <a:gd name="connsiteX288" fmla="*/ 6556264 w 8832849"/>
              <a:gd name="connsiteY288" fmla="*/ 647700 h 990600"/>
              <a:gd name="connsiteX289" fmla="*/ 6575314 w 8832849"/>
              <a:gd name="connsiteY289" fmla="*/ 647700 h 990600"/>
              <a:gd name="connsiteX290" fmla="*/ 6575314 w 8832849"/>
              <a:gd name="connsiteY290" fmla="*/ 714375 h 990600"/>
              <a:gd name="connsiteX291" fmla="*/ 6613414 w 8832849"/>
              <a:gd name="connsiteY291" fmla="*/ 752475 h 990600"/>
              <a:gd name="connsiteX292" fmla="*/ 6632464 w 8832849"/>
              <a:gd name="connsiteY292" fmla="*/ 752475 h 990600"/>
              <a:gd name="connsiteX293" fmla="*/ 6670564 w 8832849"/>
              <a:gd name="connsiteY293" fmla="*/ 714375 h 990600"/>
              <a:gd name="connsiteX294" fmla="*/ 6670564 w 8832849"/>
              <a:gd name="connsiteY294" fmla="*/ 647700 h 990600"/>
              <a:gd name="connsiteX295" fmla="*/ 7013464 w 8832849"/>
              <a:gd name="connsiteY295" fmla="*/ 647700 h 990600"/>
              <a:gd name="connsiteX296" fmla="*/ 7013464 w 8832849"/>
              <a:gd name="connsiteY296" fmla="*/ 714375 h 990600"/>
              <a:gd name="connsiteX297" fmla="*/ 7051564 w 8832849"/>
              <a:gd name="connsiteY297" fmla="*/ 752475 h 990600"/>
              <a:gd name="connsiteX298" fmla="*/ 7070614 w 8832849"/>
              <a:gd name="connsiteY298" fmla="*/ 752475 h 990600"/>
              <a:gd name="connsiteX299" fmla="*/ 7108714 w 8832849"/>
              <a:gd name="connsiteY299" fmla="*/ 714375 h 990600"/>
              <a:gd name="connsiteX300" fmla="*/ 7108714 w 8832849"/>
              <a:gd name="connsiteY300" fmla="*/ 647700 h 990600"/>
              <a:gd name="connsiteX301" fmla="*/ 7127764 w 8832849"/>
              <a:gd name="connsiteY301" fmla="*/ 647700 h 990600"/>
              <a:gd name="connsiteX302" fmla="*/ 7165864 w 8832849"/>
              <a:gd name="connsiteY302" fmla="*/ 609600 h 990600"/>
              <a:gd name="connsiteX303" fmla="*/ 7165864 w 8832849"/>
              <a:gd name="connsiteY303" fmla="*/ 457200 h 990600"/>
              <a:gd name="connsiteX304" fmla="*/ 7108714 w 8832849"/>
              <a:gd name="connsiteY304" fmla="*/ 400050 h 990600"/>
              <a:gd name="connsiteX305" fmla="*/ 7046802 w 8832849"/>
              <a:gd name="connsiteY305" fmla="*/ 254318 h 990600"/>
              <a:gd name="connsiteX306" fmla="*/ 6994414 w 8832849"/>
              <a:gd name="connsiteY306" fmla="*/ 219075 h 990600"/>
              <a:gd name="connsiteX307" fmla="*/ 6918214 w 8832849"/>
              <a:gd name="connsiteY307" fmla="*/ 219075 h 990600"/>
              <a:gd name="connsiteX308" fmla="*/ 6918214 w 8832849"/>
              <a:gd name="connsiteY308" fmla="*/ 200025 h 990600"/>
              <a:gd name="connsiteX309" fmla="*/ 6880114 w 8832849"/>
              <a:gd name="connsiteY309" fmla="*/ 161925 h 990600"/>
              <a:gd name="connsiteX310" fmla="*/ 6001579 w 8832849"/>
              <a:gd name="connsiteY310" fmla="*/ 161925 h 990600"/>
              <a:gd name="connsiteX311" fmla="*/ 5963479 w 8832849"/>
              <a:gd name="connsiteY311" fmla="*/ 200025 h 990600"/>
              <a:gd name="connsiteX312" fmla="*/ 5963479 w 8832849"/>
              <a:gd name="connsiteY312" fmla="*/ 219075 h 990600"/>
              <a:gd name="connsiteX313" fmla="*/ 5887279 w 8832849"/>
              <a:gd name="connsiteY313" fmla="*/ 219075 h 990600"/>
              <a:gd name="connsiteX314" fmla="*/ 5834892 w 8832849"/>
              <a:gd name="connsiteY314" fmla="*/ 254318 h 990600"/>
              <a:gd name="connsiteX315" fmla="*/ 5772979 w 8832849"/>
              <a:gd name="connsiteY315" fmla="*/ 400050 h 990600"/>
              <a:gd name="connsiteX316" fmla="*/ 5715829 w 8832849"/>
              <a:gd name="connsiteY316" fmla="*/ 457200 h 990600"/>
              <a:gd name="connsiteX317" fmla="*/ 5715829 w 8832849"/>
              <a:gd name="connsiteY317" fmla="*/ 609600 h 990600"/>
              <a:gd name="connsiteX318" fmla="*/ 5753929 w 8832849"/>
              <a:gd name="connsiteY318" fmla="*/ 647700 h 990600"/>
              <a:gd name="connsiteX319" fmla="*/ 5772979 w 8832849"/>
              <a:gd name="connsiteY319" fmla="*/ 647700 h 990600"/>
              <a:gd name="connsiteX320" fmla="*/ 5772979 w 8832849"/>
              <a:gd name="connsiteY320" fmla="*/ 714375 h 990600"/>
              <a:gd name="connsiteX321" fmla="*/ 5811079 w 8832849"/>
              <a:gd name="connsiteY321" fmla="*/ 752475 h 990600"/>
              <a:gd name="connsiteX322" fmla="*/ 5830129 w 8832849"/>
              <a:gd name="connsiteY322" fmla="*/ 752475 h 990600"/>
              <a:gd name="connsiteX323" fmla="*/ 5868229 w 8832849"/>
              <a:gd name="connsiteY323" fmla="*/ 714375 h 990600"/>
              <a:gd name="connsiteX324" fmla="*/ 5868229 w 8832849"/>
              <a:gd name="connsiteY324" fmla="*/ 647700 h 990600"/>
              <a:gd name="connsiteX325" fmla="*/ 6211129 w 8832849"/>
              <a:gd name="connsiteY325" fmla="*/ 647700 h 990600"/>
              <a:gd name="connsiteX326" fmla="*/ 6211129 w 8832849"/>
              <a:gd name="connsiteY326" fmla="*/ 714375 h 990600"/>
              <a:gd name="connsiteX327" fmla="*/ 6249229 w 8832849"/>
              <a:gd name="connsiteY327" fmla="*/ 752475 h 990600"/>
              <a:gd name="connsiteX328" fmla="*/ 6268279 w 8832849"/>
              <a:gd name="connsiteY328" fmla="*/ 752475 h 990600"/>
              <a:gd name="connsiteX329" fmla="*/ 6306379 w 8832849"/>
              <a:gd name="connsiteY329" fmla="*/ 714375 h 990600"/>
              <a:gd name="connsiteX330" fmla="*/ 6306379 w 8832849"/>
              <a:gd name="connsiteY330" fmla="*/ 647700 h 990600"/>
              <a:gd name="connsiteX331" fmla="*/ 6325429 w 8832849"/>
              <a:gd name="connsiteY331" fmla="*/ 647700 h 990600"/>
              <a:gd name="connsiteX332" fmla="*/ 6363529 w 8832849"/>
              <a:gd name="connsiteY332" fmla="*/ 609600 h 990600"/>
              <a:gd name="connsiteX333" fmla="*/ 6363529 w 8832849"/>
              <a:gd name="connsiteY333" fmla="*/ 457200 h 990600"/>
              <a:gd name="connsiteX334" fmla="*/ 6306379 w 8832849"/>
              <a:gd name="connsiteY334" fmla="*/ 400050 h 990600"/>
              <a:gd name="connsiteX335" fmla="*/ 6244467 w 8832849"/>
              <a:gd name="connsiteY335" fmla="*/ 254318 h 990600"/>
              <a:gd name="connsiteX336" fmla="*/ 6192079 w 8832849"/>
              <a:gd name="connsiteY336" fmla="*/ 219075 h 990600"/>
              <a:gd name="connsiteX337" fmla="*/ 6115879 w 8832849"/>
              <a:gd name="connsiteY337" fmla="*/ 219075 h 990600"/>
              <a:gd name="connsiteX338" fmla="*/ 6115879 w 8832849"/>
              <a:gd name="connsiteY338" fmla="*/ 200025 h 990600"/>
              <a:gd name="connsiteX339" fmla="*/ 6077779 w 8832849"/>
              <a:gd name="connsiteY339" fmla="*/ 161925 h 990600"/>
              <a:gd name="connsiteX340" fmla="*/ 5199244 w 8832849"/>
              <a:gd name="connsiteY340" fmla="*/ 161925 h 990600"/>
              <a:gd name="connsiteX341" fmla="*/ 5161144 w 8832849"/>
              <a:gd name="connsiteY341" fmla="*/ 200025 h 990600"/>
              <a:gd name="connsiteX342" fmla="*/ 5161144 w 8832849"/>
              <a:gd name="connsiteY342" fmla="*/ 219075 h 990600"/>
              <a:gd name="connsiteX343" fmla="*/ 5084944 w 8832849"/>
              <a:gd name="connsiteY343" fmla="*/ 219075 h 990600"/>
              <a:gd name="connsiteX344" fmla="*/ 5032557 w 8832849"/>
              <a:gd name="connsiteY344" fmla="*/ 254318 h 990600"/>
              <a:gd name="connsiteX345" fmla="*/ 4970644 w 8832849"/>
              <a:gd name="connsiteY345" fmla="*/ 400050 h 990600"/>
              <a:gd name="connsiteX346" fmla="*/ 4913494 w 8832849"/>
              <a:gd name="connsiteY346" fmla="*/ 457200 h 990600"/>
              <a:gd name="connsiteX347" fmla="*/ 4913494 w 8832849"/>
              <a:gd name="connsiteY347" fmla="*/ 609600 h 990600"/>
              <a:gd name="connsiteX348" fmla="*/ 4951594 w 8832849"/>
              <a:gd name="connsiteY348" fmla="*/ 647700 h 990600"/>
              <a:gd name="connsiteX349" fmla="*/ 4970644 w 8832849"/>
              <a:gd name="connsiteY349" fmla="*/ 647700 h 990600"/>
              <a:gd name="connsiteX350" fmla="*/ 4970644 w 8832849"/>
              <a:gd name="connsiteY350" fmla="*/ 714375 h 990600"/>
              <a:gd name="connsiteX351" fmla="*/ 5008744 w 8832849"/>
              <a:gd name="connsiteY351" fmla="*/ 752475 h 990600"/>
              <a:gd name="connsiteX352" fmla="*/ 5027794 w 8832849"/>
              <a:gd name="connsiteY352" fmla="*/ 752475 h 990600"/>
              <a:gd name="connsiteX353" fmla="*/ 5065894 w 8832849"/>
              <a:gd name="connsiteY353" fmla="*/ 714375 h 990600"/>
              <a:gd name="connsiteX354" fmla="*/ 5065894 w 8832849"/>
              <a:gd name="connsiteY354" fmla="*/ 647700 h 990600"/>
              <a:gd name="connsiteX355" fmla="*/ 5408794 w 8832849"/>
              <a:gd name="connsiteY355" fmla="*/ 647700 h 990600"/>
              <a:gd name="connsiteX356" fmla="*/ 5408794 w 8832849"/>
              <a:gd name="connsiteY356" fmla="*/ 714375 h 990600"/>
              <a:gd name="connsiteX357" fmla="*/ 5446894 w 8832849"/>
              <a:gd name="connsiteY357" fmla="*/ 752475 h 990600"/>
              <a:gd name="connsiteX358" fmla="*/ 5465944 w 8832849"/>
              <a:gd name="connsiteY358" fmla="*/ 752475 h 990600"/>
              <a:gd name="connsiteX359" fmla="*/ 5504044 w 8832849"/>
              <a:gd name="connsiteY359" fmla="*/ 714375 h 990600"/>
              <a:gd name="connsiteX360" fmla="*/ 5504044 w 8832849"/>
              <a:gd name="connsiteY360" fmla="*/ 647700 h 990600"/>
              <a:gd name="connsiteX361" fmla="*/ 5523094 w 8832849"/>
              <a:gd name="connsiteY361" fmla="*/ 647700 h 990600"/>
              <a:gd name="connsiteX362" fmla="*/ 5561194 w 8832849"/>
              <a:gd name="connsiteY362" fmla="*/ 609600 h 990600"/>
              <a:gd name="connsiteX363" fmla="*/ 5561194 w 8832849"/>
              <a:gd name="connsiteY363" fmla="*/ 457200 h 990600"/>
              <a:gd name="connsiteX364" fmla="*/ 5504044 w 8832849"/>
              <a:gd name="connsiteY364" fmla="*/ 400050 h 990600"/>
              <a:gd name="connsiteX365" fmla="*/ 5442132 w 8832849"/>
              <a:gd name="connsiteY365" fmla="*/ 254318 h 990600"/>
              <a:gd name="connsiteX366" fmla="*/ 5389744 w 8832849"/>
              <a:gd name="connsiteY366" fmla="*/ 219075 h 990600"/>
              <a:gd name="connsiteX367" fmla="*/ 5313544 w 8832849"/>
              <a:gd name="connsiteY367" fmla="*/ 219075 h 990600"/>
              <a:gd name="connsiteX368" fmla="*/ 5313544 w 8832849"/>
              <a:gd name="connsiteY368" fmla="*/ 200025 h 990600"/>
              <a:gd name="connsiteX369" fmla="*/ 5275444 w 8832849"/>
              <a:gd name="connsiteY369" fmla="*/ 161925 h 990600"/>
              <a:gd name="connsiteX370" fmla="*/ 4396909 w 8832849"/>
              <a:gd name="connsiteY370" fmla="*/ 161925 h 990600"/>
              <a:gd name="connsiteX371" fmla="*/ 4358809 w 8832849"/>
              <a:gd name="connsiteY371" fmla="*/ 200025 h 990600"/>
              <a:gd name="connsiteX372" fmla="*/ 4358809 w 8832849"/>
              <a:gd name="connsiteY372" fmla="*/ 219075 h 990600"/>
              <a:gd name="connsiteX373" fmla="*/ 4282609 w 8832849"/>
              <a:gd name="connsiteY373" fmla="*/ 219075 h 990600"/>
              <a:gd name="connsiteX374" fmla="*/ 4230222 w 8832849"/>
              <a:gd name="connsiteY374" fmla="*/ 254318 h 990600"/>
              <a:gd name="connsiteX375" fmla="*/ 4168309 w 8832849"/>
              <a:gd name="connsiteY375" fmla="*/ 400050 h 990600"/>
              <a:gd name="connsiteX376" fmla="*/ 4111159 w 8832849"/>
              <a:gd name="connsiteY376" fmla="*/ 457200 h 990600"/>
              <a:gd name="connsiteX377" fmla="*/ 4111159 w 8832849"/>
              <a:gd name="connsiteY377" fmla="*/ 609600 h 990600"/>
              <a:gd name="connsiteX378" fmla="*/ 4149259 w 8832849"/>
              <a:gd name="connsiteY378" fmla="*/ 647700 h 990600"/>
              <a:gd name="connsiteX379" fmla="*/ 4168309 w 8832849"/>
              <a:gd name="connsiteY379" fmla="*/ 647700 h 990600"/>
              <a:gd name="connsiteX380" fmla="*/ 4168309 w 8832849"/>
              <a:gd name="connsiteY380" fmla="*/ 714375 h 990600"/>
              <a:gd name="connsiteX381" fmla="*/ 4206409 w 8832849"/>
              <a:gd name="connsiteY381" fmla="*/ 752475 h 990600"/>
              <a:gd name="connsiteX382" fmla="*/ 4225459 w 8832849"/>
              <a:gd name="connsiteY382" fmla="*/ 752475 h 990600"/>
              <a:gd name="connsiteX383" fmla="*/ 4263559 w 8832849"/>
              <a:gd name="connsiteY383" fmla="*/ 714375 h 990600"/>
              <a:gd name="connsiteX384" fmla="*/ 4263559 w 8832849"/>
              <a:gd name="connsiteY384" fmla="*/ 647700 h 990600"/>
              <a:gd name="connsiteX385" fmla="*/ 4606459 w 8832849"/>
              <a:gd name="connsiteY385" fmla="*/ 647700 h 990600"/>
              <a:gd name="connsiteX386" fmla="*/ 4606459 w 8832849"/>
              <a:gd name="connsiteY386" fmla="*/ 714375 h 990600"/>
              <a:gd name="connsiteX387" fmla="*/ 4644559 w 8832849"/>
              <a:gd name="connsiteY387" fmla="*/ 752475 h 990600"/>
              <a:gd name="connsiteX388" fmla="*/ 4663609 w 8832849"/>
              <a:gd name="connsiteY388" fmla="*/ 752475 h 990600"/>
              <a:gd name="connsiteX389" fmla="*/ 4701709 w 8832849"/>
              <a:gd name="connsiteY389" fmla="*/ 714375 h 990600"/>
              <a:gd name="connsiteX390" fmla="*/ 4701709 w 8832849"/>
              <a:gd name="connsiteY390" fmla="*/ 647700 h 990600"/>
              <a:gd name="connsiteX391" fmla="*/ 4720759 w 8832849"/>
              <a:gd name="connsiteY391" fmla="*/ 647700 h 990600"/>
              <a:gd name="connsiteX392" fmla="*/ 4758859 w 8832849"/>
              <a:gd name="connsiteY392" fmla="*/ 609600 h 990600"/>
              <a:gd name="connsiteX393" fmla="*/ 4758859 w 8832849"/>
              <a:gd name="connsiteY393" fmla="*/ 457200 h 990600"/>
              <a:gd name="connsiteX394" fmla="*/ 4701709 w 8832849"/>
              <a:gd name="connsiteY394" fmla="*/ 400050 h 990600"/>
              <a:gd name="connsiteX395" fmla="*/ 4639797 w 8832849"/>
              <a:gd name="connsiteY395" fmla="*/ 254318 h 990600"/>
              <a:gd name="connsiteX396" fmla="*/ 4587409 w 8832849"/>
              <a:gd name="connsiteY396" fmla="*/ 219075 h 990600"/>
              <a:gd name="connsiteX397" fmla="*/ 4511209 w 8832849"/>
              <a:gd name="connsiteY397" fmla="*/ 219075 h 990600"/>
              <a:gd name="connsiteX398" fmla="*/ 4511209 w 8832849"/>
              <a:gd name="connsiteY398" fmla="*/ 200025 h 990600"/>
              <a:gd name="connsiteX399" fmla="*/ 4473109 w 8832849"/>
              <a:gd name="connsiteY399" fmla="*/ 161925 h 990600"/>
              <a:gd name="connsiteX400" fmla="*/ 3594574 w 8832849"/>
              <a:gd name="connsiteY400" fmla="*/ 161925 h 990600"/>
              <a:gd name="connsiteX401" fmla="*/ 3556474 w 8832849"/>
              <a:gd name="connsiteY401" fmla="*/ 200025 h 990600"/>
              <a:gd name="connsiteX402" fmla="*/ 3556474 w 8832849"/>
              <a:gd name="connsiteY402" fmla="*/ 219075 h 990600"/>
              <a:gd name="connsiteX403" fmla="*/ 3480274 w 8832849"/>
              <a:gd name="connsiteY403" fmla="*/ 219075 h 990600"/>
              <a:gd name="connsiteX404" fmla="*/ 3427887 w 8832849"/>
              <a:gd name="connsiteY404" fmla="*/ 254318 h 990600"/>
              <a:gd name="connsiteX405" fmla="*/ 3365974 w 8832849"/>
              <a:gd name="connsiteY405" fmla="*/ 400050 h 990600"/>
              <a:gd name="connsiteX406" fmla="*/ 3308825 w 8832849"/>
              <a:gd name="connsiteY406" fmla="*/ 457200 h 990600"/>
              <a:gd name="connsiteX407" fmla="*/ 3308825 w 8832849"/>
              <a:gd name="connsiteY407" fmla="*/ 609600 h 990600"/>
              <a:gd name="connsiteX408" fmla="*/ 3346924 w 8832849"/>
              <a:gd name="connsiteY408" fmla="*/ 647700 h 990600"/>
              <a:gd name="connsiteX409" fmla="*/ 3365974 w 8832849"/>
              <a:gd name="connsiteY409" fmla="*/ 647700 h 990600"/>
              <a:gd name="connsiteX410" fmla="*/ 3365974 w 8832849"/>
              <a:gd name="connsiteY410" fmla="*/ 714375 h 990600"/>
              <a:gd name="connsiteX411" fmla="*/ 3404074 w 8832849"/>
              <a:gd name="connsiteY411" fmla="*/ 752475 h 990600"/>
              <a:gd name="connsiteX412" fmla="*/ 3423124 w 8832849"/>
              <a:gd name="connsiteY412" fmla="*/ 752475 h 990600"/>
              <a:gd name="connsiteX413" fmla="*/ 3461224 w 8832849"/>
              <a:gd name="connsiteY413" fmla="*/ 714375 h 990600"/>
              <a:gd name="connsiteX414" fmla="*/ 3461224 w 8832849"/>
              <a:gd name="connsiteY414" fmla="*/ 647700 h 990600"/>
              <a:gd name="connsiteX415" fmla="*/ 3804124 w 8832849"/>
              <a:gd name="connsiteY415" fmla="*/ 647700 h 990600"/>
              <a:gd name="connsiteX416" fmla="*/ 3804124 w 8832849"/>
              <a:gd name="connsiteY416" fmla="*/ 714375 h 990600"/>
              <a:gd name="connsiteX417" fmla="*/ 3842224 w 8832849"/>
              <a:gd name="connsiteY417" fmla="*/ 752475 h 990600"/>
              <a:gd name="connsiteX418" fmla="*/ 3861274 w 8832849"/>
              <a:gd name="connsiteY418" fmla="*/ 752475 h 990600"/>
              <a:gd name="connsiteX419" fmla="*/ 3899374 w 8832849"/>
              <a:gd name="connsiteY419" fmla="*/ 714375 h 990600"/>
              <a:gd name="connsiteX420" fmla="*/ 3899374 w 8832849"/>
              <a:gd name="connsiteY420" fmla="*/ 647700 h 990600"/>
              <a:gd name="connsiteX421" fmla="*/ 3918424 w 8832849"/>
              <a:gd name="connsiteY421" fmla="*/ 647700 h 990600"/>
              <a:gd name="connsiteX422" fmla="*/ 3956524 w 8832849"/>
              <a:gd name="connsiteY422" fmla="*/ 609600 h 990600"/>
              <a:gd name="connsiteX423" fmla="*/ 3956524 w 8832849"/>
              <a:gd name="connsiteY423" fmla="*/ 457200 h 990600"/>
              <a:gd name="connsiteX424" fmla="*/ 3899374 w 8832849"/>
              <a:gd name="connsiteY424" fmla="*/ 400050 h 990600"/>
              <a:gd name="connsiteX425" fmla="*/ 3837462 w 8832849"/>
              <a:gd name="connsiteY425" fmla="*/ 254318 h 990600"/>
              <a:gd name="connsiteX426" fmla="*/ 3785074 w 8832849"/>
              <a:gd name="connsiteY426" fmla="*/ 219075 h 990600"/>
              <a:gd name="connsiteX427" fmla="*/ 3708874 w 8832849"/>
              <a:gd name="connsiteY427" fmla="*/ 219075 h 990600"/>
              <a:gd name="connsiteX428" fmla="*/ 3708874 w 8832849"/>
              <a:gd name="connsiteY428" fmla="*/ 200025 h 990600"/>
              <a:gd name="connsiteX429" fmla="*/ 3670774 w 8832849"/>
              <a:gd name="connsiteY429" fmla="*/ 161925 h 990600"/>
              <a:gd name="connsiteX430" fmla="*/ 2792240 w 8832849"/>
              <a:gd name="connsiteY430" fmla="*/ 161925 h 990600"/>
              <a:gd name="connsiteX431" fmla="*/ 2754140 w 8832849"/>
              <a:gd name="connsiteY431" fmla="*/ 200025 h 990600"/>
              <a:gd name="connsiteX432" fmla="*/ 2754140 w 8832849"/>
              <a:gd name="connsiteY432" fmla="*/ 219075 h 990600"/>
              <a:gd name="connsiteX433" fmla="*/ 2677940 w 8832849"/>
              <a:gd name="connsiteY433" fmla="*/ 219075 h 990600"/>
              <a:gd name="connsiteX434" fmla="*/ 2625553 w 8832849"/>
              <a:gd name="connsiteY434" fmla="*/ 254318 h 990600"/>
              <a:gd name="connsiteX435" fmla="*/ 2563640 w 8832849"/>
              <a:gd name="connsiteY435" fmla="*/ 400050 h 990600"/>
              <a:gd name="connsiteX436" fmla="*/ 2506490 w 8832849"/>
              <a:gd name="connsiteY436" fmla="*/ 457200 h 990600"/>
              <a:gd name="connsiteX437" fmla="*/ 2506490 w 8832849"/>
              <a:gd name="connsiteY437" fmla="*/ 609600 h 990600"/>
              <a:gd name="connsiteX438" fmla="*/ 2544590 w 8832849"/>
              <a:gd name="connsiteY438" fmla="*/ 647700 h 990600"/>
              <a:gd name="connsiteX439" fmla="*/ 2563640 w 8832849"/>
              <a:gd name="connsiteY439" fmla="*/ 647700 h 990600"/>
              <a:gd name="connsiteX440" fmla="*/ 2563640 w 8832849"/>
              <a:gd name="connsiteY440" fmla="*/ 714375 h 990600"/>
              <a:gd name="connsiteX441" fmla="*/ 2601739 w 8832849"/>
              <a:gd name="connsiteY441" fmla="*/ 752475 h 990600"/>
              <a:gd name="connsiteX442" fmla="*/ 2620790 w 8832849"/>
              <a:gd name="connsiteY442" fmla="*/ 752475 h 990600"/>
              <a:gd name="connsiteX443" fmla="*/ 2658890 w 8832849"/>
              <a:gd name="connsiteY443" fmla="*/ 714375 h 990600"/>
              <a:gd name="connsiteX444" fmla="*/ 2658890 w 8832849"/>
              <a:gd name="connsiteY444" fmla="*/ 647700 h 990600"/>
              <a:gd name="connsiteX445" fmla="*/ 3001790 w 8832849"/>
              <a:gd name="connsiteY445" fmla="*/ 647700 h 990600"/>
              <a:gd name="connsiteX446" fmla="*/ 3001790 w 8832849"/>
              <a:gd name="connsiteY446" fmla="*/ 714375 h 990600"/>
              <a:gd name="connsiteX447" fmla="*/ 3039890 w 8832849"/>
              <a:gd name="connsiteY447" fmla="*/ 752475 h 990600"/>
              <a:gd name="connsiteX448" fmla="*/ 3058939 w 8832849"/>
              <a:gd name="connsiteY448" fmla="*/ 752475 h 990600"/>
              <a:gd name="connsiteX449" fmla="*/ 3097040 w 8832849"/>
              <a:gd name="connsiteY449" fmla="*/ 714375 h 990600"/>
              <a:gd name="connsiteX450" fmla="*/ 3097040 w 8832849"/>
              <a:gd name="connsiteY450" fmla="*/ 647700 h 990600"/>
              <a:gd name="connsiteX451" fmla="*/ 3116090 w 8832849"/>
              <a:gd name="connsiteY451" fmla="*/ 647700 h 990600"/>
              <a:gd name="connsiteX452" fmla="*/ 3154190 w 8832849"/>
              <a:gd name="connsiteY452" fmla="*/ 609600 h 990600"/>
              <a:gd name="connsiteX453" fmla="*/ 3154190 w 8832849"/>
              <a:gd name="connsiteY453" fmla="*/ 457200 h 990600"/>
              <a:gd name="connsiteX454" fmla="*/ 3097040 w 8832849"/>
              <a:gd name="connsiteY454" fmla="*/ 400050 h 990600"/>
              <a:gd name="connsiteX455" fmla="*/ 3035128 w 8832849"/>
              <a:gd name="connsiteY455" fmla="*/ 254318 h 990600"/>
              <a:gd name="connsiteX456" fmla="*/ 2982740 w 8832849"/>
              <a:gd name="connsiteY456" fmla="*/ 219075 h 990600"/>
              <a:gd name="connsiteX457" fmla="*/ 2906540 w 8832849"/>
              <a:gd name="connsiteY457" fmla="*/ 219075 h 990600"/>
              <a:gd name="connsiteX458" fmla="*/ 2906540 w 8832849"/>
              <a:gd name="connsiteY458" fmla="*/ 200025 h 990600"/>
              <a:gd name="connsiteX459" fmla="*/ 2868440 w 8832849"/>
              <a:gd name="connsiteY459" fmla="*/ 161925 h 990600"/>
              <a:gd name="connsiteX460" fmla="*/ 1989905 w 8832849"/>
              <a:gd name="connsiteY460" fmla="*/ 161925 h 990600"/>
              <a:gd name="connsiteX461" fmla="*/ 1951805 w 8832849"/>
              <a:gd name="connsiteY461" fmla="*/ 200025 h 990600"/>
              <a:gd name="connsiteX462" fmla="*/ 1951805 w 8832849"/>
              <a:gd name="connsiteY462" fmla="*/ 219075 h 990600"/>
              <a:gd name="connsiteX463" fmla="*/ 1875605 w 8832849"/>
              <a:gd name="connsiteY463" fmla="*/ 219075 h 990600"/>
              <a:gd name="connsiteX464" fmla="*/ 1823217 w 8832849"/>
              <a:gd name="connsiteY464" fmla="*/ 254318 h 990600"/>
              <a:gd name="connsiteX465" fmla="*/ 1761305 w 8832849"/>
              <a:gd name="connsiteY465" fmla="*/ 400050 h 990600"/>
              <a:gd name="connsiteX466" fmla="*/ 1704155 w 8832849"/>
              <a:gd name="connsiteY466" fmla="*/ 457200 h 990600"/>
              <a:gd name="connsiteX467" fmla="*/ 1704155 w 8832849"/>
              <a:gd name="connsiteY467" fmla="*/ 609600 h 990600"/>
              <a:gd name="connsiteX468" fmla="*/ 1742255 w 8832849"/>
              <a:gd name="connsiteY468" fmla="*/ 647700 h 990600"/>
              <a:gd name="connsiteX469" fmla="*/ 1761305 w 8832849"/>
              <a:gd name="connsiteY469" fmla="*/ 647700 h 990600"/>
              <a:gd name="connsiteX470" fmla="*/ 1761305 w 8832849"/>
              <a:gd name="connsiteY470" fmla="*/ 714375 h 990600"/>
              <a:gd name="connsiteX471" fmla="*/ 1799405 w 8832849"/>
              <a:gd name="connsiteY471" fmla="*/ 752475 h 990600"/>
              <a:gd name="connsiteX472" fmla="*/ 1818455 w 8832849"/>
              <a:gd name="connsiteY472" fmla="*/ 752475 h 990600"/>
              <a:gd name="connsiteX473" fmla="*/ 1856555 w 8832849"/>
              <a:gd name="connsiteY473" fmla="*/ 714375 h 990600"/>
              <a:gd name="connsiteX474" fmla="*/ 1856555 w 8832849"/>
              <a:gd name="connsiteY474" fmla="*/ 647700 h 990600"/>
              <a:gd name="connsiteX475" fmla="*/ 2199455 w 8832849"/>
              <a:gd name="connsiteY475" fmla="*/ 647700 h 990600"/>
              <a:gd name="connsiteX476" fmla="*/ 2199455 w 8832849"/>
              <a:gd name="connsiteY476" fmla="*/ 714375 h 990600"/>
              <a:gd name="connsiteX477" fmla="*/ 2237555 w 8832849"/>
              <a:gd name="connsiteY477" fmla="*/ 752475 h 990600"/>
              <a:gd name="connsiteX478" fmla="*/ 2256605 w 8832849"/>
              <a:gd name="connsiteY478" fmla="*/ 752475 h 990600"/>
              <a:gd name="connsiteX479" fmla="*/ 2294705 w 8832849"/>
              <a:gd name="connsiteY479" fmla="*/ 714375 h 990600"/>
              <a:gd name="connsiteX480" fmla="*/ 2294705 w 8832849"/>
              <a:gd name="connsiteY480" fmla="*/ 647700 h 990600"/>
              <a:gd name="connsiteX481" fmla="*/ 2313755 w 8832849"/>
              <a:gd name="connsiteY481" fmla="*/ 647700 h 990600"/>
              <a:gd name="connsiteX482" fmla="*/ 2351855 w 8832849"/>
              <a:gd name="connsiteY482" fmla="*/ 609600 h 990600"/>
              <a:gd name="connsiteX483" fmla="*/ 2351855 w 8832849"/>
              <a:gd name="connsiteY483" fmla="*/ 457200 h 990600"/>
              <a:gd name="connsiteX484" fmla="*/ 2294705 w 8832849"/>
              <a:gd name="connsiteY484" fmla="*/ 400050 h 990600"/>
              <a:gd name="connsiteX485" fmla="*/ 2232793 w 8832849"/>
              <a:gd name="connsiteY485" fmla="*/ 254318 h 990600"/>
              <a:gd name="connsiteX486" fmla="*/ 2180405 w 8832849"/>
              <a:gd name="connsiteY486" fmla="*/ 219075 h 990600"/>
              <a:gd name="connsiteX487" fmla="*/ 2104205 w 8832849"/>
              <a:gd name="connsiteY487" fmla="*/ 219075 h 990600"/>
              <a:gd name="connsiteX488" fmla="*/ 2104205 w 8832849"/>
              <a:gd name="connsiteY488" fmla="*/ 200025 h 990600"/>
              <a:gd name="connsiteX489" fmla="*/ 2066105 w 8832849"/>
              <a:gd name="connsiteY489" fmla="*/ 161925 h 990600"/>
              <a:gd name="connsiteX490" fmla="*/ 1187570 w 8832849"/>
              <a:gd name="connsiteY490" fmla="*/ 161925 h 990600"/>
              <a:gd name="connsiteX491" fmla="*/ 1149470 w 8832849"/>
              <a:gd name="connsiteY491" fmla="*/ 200025 h 990600"/>
              <a:gd name="connsiteX492" fmla="*/ 1149470 w 8832849"/>
              <a:gd name="connsiteY492" fmla="*/ 219075 h 990600"/>
              <a:gd name="connsiteX493" fmla="*/ 1073270 w 8832849"/>
              <a:gd name="connsiteY493" fmla="*/ 219075 h 990600"/>
              <a:gd name="connsiteX494" fmla="*/ 1020883 w 8832849"/>
              <a:gd name="connsiteY494" fmla="*/ 254318 h 990600"/>
              <a:gd name="connsiteX495" fmla="*/ 958970 w 8832849"/>
              <a:gd name="connsiteY495" fmla="*/ 400050 h 990600"/>
              <a:gd name="connsiteX496" fmla="*/ 901820 w 8832849"/>
              <a:gd name="connsiteY496" fmla="*/ 457200 h 990600"/>
              <a:gd name="connsiteX497" fmla="*/ 901820 w 8832849"/>
              <a:gd name="connsiteY497" fmla="*/ 609600 h 990600"/>
              <a:gd name="connsiteX498" fmla="*/ 939920 w 8832849"/>
              <a:gd name="connsiteY498" fmla="*/ 647700 h 990600"/>
              <a:gd name="connsiteX499" fmla="*/ 958970 w 8832849"/>
              <a:gd name="connsiteY499" fmla="*/ 647700 h 990600"/>
              <a:gd name="connsiteX500" fmla="*/ 958970 w 8832849"/>
              <a:gd name="connsiteY500" fmla="*/ 714375 h 990600"/>
              <a:gd name="connsiteX501" fmla="*/ 997070 w 8832849"/>
              <a:gd name="connsiteY501" fmla="*/ 752475 h 990600"/>
              <a:gd name="connsiteX502" fmla="*/ 1016120 w 8832849"/>
              <a:gd name="connsiteY502" fmla="*/ 752475 h 990600"/>
              <a:gd name="connsiteX503" fmla="*/ 1054220 w 8832849"/>
              <a:gd name="connsiteY503" fmla="*/ 714375 h 990600"/>
              <a:gd name="connsiteX504" fmla="*/ 1054220 w 8832849"/>
              <a:gd name="connsiteY504" fmla="*/ 647700 h 990600"/>
              <a:gd name="connsiteX505" fmla="*/ 1397120 w 8832849"/>
              <a:gd name="connsiteY505" fmla="*/ 647700 h 990600"/>
              <a:gd name="connsiteX506" fmla="*/ 1397120 w 8832849"/>
              <a:gd name="connsiteY506" fmla="*/ 714375 h 990600"/>
              <a:gd name="connsiteX507" fmla="*/ 1435220 w 8832849"/>
              <a:gd name="connsiteY507" fmla="*/ 752475 h 990600"/>
              <a:gd name="connsiteX508" fmla="*/ 1454270 w 8832849"/>
              <a:gd name="connsiteY508" fmla="*/ 752475 h 990600"/>
              <a:gd name="connsiteX509" fmla="*/ 1492370 w 8832849"/>
              <a:gd name="connsiteY509" fmla="*/ 714375 h 990600"/>
              <a:gd name="connsiteX510" fmla="*/ 1492370 w 8832849"/>
              <a:gd name="connsiteY510" fmla="*/ 647700 h 990600"/>
              <a:gd name="connsiteX511" fmla="*/ 1511419 w 8832849"/>
              <a:gd name="connsiteY511" fmla="*/ 647700 h 990600"/>
              <a:gd name="connsiteX512" fmla="*/ 1549520 w 8832849"/>
              <a:gd name="connsiteY512" fmla="*/ 609600 h 990600"/>
              <a:gd name="connsiteX513" fmla="*/ 1549520 w 8832849"/>
              <a:gd name="connsiteY513" fmla="*/ 457200 h 990600"/>
              <a:gd name="connsiteX514" fmla="*/ 1492370 w 8832849"/>
              <a:gd name="connsiteY514" fmla="*/ 400050 h 990600"/>
              <a:gd name="connsiteX515" fmla="*/ 1430458 w 8832849"/>
              <a:gd name="connsiteY515" fmla="*/ 254318 h 990600"/>
              <a:gd name="connsiteX516" fmla="*/ 1378070 w 8832849"/>
              <a:gd name="connsiteY516" fmla="*/ 219075 h 990600"/>
              <a:gd name="connsiteX517" fmla="*/ 1301870 w 8832849"/>
              <a:gd name="connsiteY517" fmla="*/ 219075 h 990600"/>
              <a:gd name="connsiteX518" fmla="*/ 1301870 w 8832849"/>
              <a:gd name="connsiteY518" fmla="*/ 200025 h 990600"/>
              <a:gd name="connsiteX519" fmla="*/ 1263770 w 8832849"/>
              <a:gd name="connsiteY519" fmla="*/ 161925 h 990600"/>
              <a:gd name="connsiteX520" fmla="*/ 385235 w 8832849"/>
              <a:gd name="connsiteY520" fmla="*/ 161925 h 990600"/>
              <a:gd name="connsiteX521" fmla="*/ 347135 w 8832849"/>
              <a:gd name="connsiteY521" fmla="*/ 200025 h 990600"/>
              <a:gd name="connsiteX522" fmla="*/ 347135 w 8832849"/>
              <a:gd name="connsiteY522" fmla="*/ 219075 h 990600"/>
              <a:gd name="connsiteX523" fmla="*/ 270935 w 8832849"/>
              <a:gd name="connsiteY523" fmla="*/ 219075 h 990600"/>
              <a:gd name="connsiteX524" fmla="*/ 218548 w 8832849"/>
              <a:gd name="connsiteY524" fmla="*/ 254318 h 990600"/>
              <a:gd name="connsiteX525" fmla="*/ 156635 w 8832849"/>
              <a:gd name="connsiteY525" fmla="*/ 400050 h 990600"/>
              <a:gd name="connsiteX526" fmla="*/ 99485 w 8832849"/>
              <a:gd name="connsiteY526" fmla="*/ 457200 h 990600"/>
              <a:gd name="connsiteX527" fmla="*/ 99485 w 8832849"/>
              <a:gd name="connsiteY527" fmla="*/ 609600 h 990600"/>
              <a:gd name="connsiteX528" fmla="*/ 137585 w 8832849"/>
              <a:gd name="connsiteY528" fmla="*/ 647700 h 990600"/>
              <a:gd name="connsiteX529" fmla="*/ 156635 w 8832849"/>
              <a:gd name="connsiteY529" fmla="*/ 647700 h 990600"/>
              <a:gd name="connsiteX530" fmla="*/ 156635 w 8832849"/>
              <a:gd name="connsiteY530" fmla="*/ 714375 h 990600"/>
              <a:gd name="connsiteX531" fmla="*/ 194735 w 8832849"/>
              <a:gd name="connsiteY531" fmla="*/ 752475 h 990600"/>
              <a:gd name="connsiteX532" fmla="*/ 213785 w 8832849"/>
              <a:gd name="connsiteY532" fmla="*/ 752475 h 990600"/>
              <a:gd name="connsiteX533" fmla="*/ 251885 w 8832849"/>
              <a:gd name="connsiteY533" fmla="*/ 714375 h 990600"/>
              <a:gd name="connsiteX534" fmla="*/ 251885 w 8832849"/>
              <a:gd name="connsiteY534" fmla="*/ 647700 h 990600"/>
              <a:gd name="connsiteX535" fmla="*/ 594785 w 8832849"/>
              <a:gd name="connsiteY535" fmla="*/ 647700 h 990600"/>
              <a:gd name="connsiteX536" fmla="*/ 594785 w 8832849"/>
              <a:gd name="connsiteY536" fmla="*/ 714375 h 990600"/>
              <a:gd name="connsiteX537" fmla="*/ 632885 w 8832849"/>
              <a:gd name="connsiteY537" fmla="*/ 752475 h 990600"/>
              <a:gd name="connsiteX538" fmla="*/ 651935 w 8832849"/>
              <a:gd name="connsiteY538" fmla="*/ 752475 h 990600"/>
              <a:gd name="connsiteX539" fmla="*/ 690035 w 8832849"/>
              <a:gd name="connsiteY539" fmla="*/ 714375 h 990600"/>
              <a:gd name="connsiteX540" fmla="*/ 690035 w 8832849"/>
              <a:gd name="connsiteY540" fmla="*/ 647700 h 990600"/>
              <a:gd name="connsiteX541" fmla="*/ 709085 w 8832849"/>
              <a:gd name="connsiteY541" fmla="*/ 647700 h 990600"/>
              <a:gd name="connsiteX542" fmla="*/ 747185 w 8832849"/>
              <a:gd name="connsiteY542" fmla="*/ 609600 h 990600"/>
              <a:gd name="connsiteX543" fmla="*/ 747185 w 8832849"/>
              <a:gd name="connsiteY543" fmla="*/ 457200 h 990600"/>
              <a:gd name="connsiteX544" fmla="*/ 690035 w 8832849"/>
              <a:gd name="connsiteY544" fmla="*/ 400050 h 990600"/>
              <a:gd name="connsiteX545" fmla="*/ 628123 w 8832849"/>
              <a:gd name="connsiteY545" fmla="*/ 254318 h 990600"/>
              <a:gd name="connsiteX546" fmla="*/ 575735 w 8832849"/>
              <a:gd name="connsiteY546" fmla="*/ 219075 h 990600"/>
              <a:gd name="connsiteX547" fmla="*/ 499535 w 8832849"/>
              <a:gd name="connsiteY547" fmla="*/ 219075 h 990600"/>
              <a:gd name="connsiteX548" fmla="*/ 499535 w 8832849"/>
              <a:gd name="connsiteY548" fmla="*/ 200025 h 990600"/>
              <a:gd name="connsiteX549" fmla="*/ 461435 w 8832849"/>
              <a:gd name="connsiteY549" fmla="*/ 161925 h 990600"/>
              <a:gd name="connsiteX550" fmla="*/ 0 w 8832849"/>
              <a:gd name="connsiteY550" fmla="*/ 0 h 990600"/>
              <a:gd name="connsiteX551" fmla="*/ 8832849 w 8832849"/>
              <a:gd name="connsiteY551" fmla="*/ 0 h 990600"/>
              <a:gd name="connsiteX552" fmla="*/ 8832849 w 8832849"/>
              <a:gd name="connsiteY552" fmla="*/ 990600 h 990600"/>
              <a:gd name="connsiteX553" fmla="*/ 0 w 8832849"/>
              <a:gd name="connsiteY553" fmla="*/ 990600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</a:cxnLst>
            <a:rect l="l" t="t" r="r" b="b"/>
            <a:pathLst>
              <a:path w="8832849" h="990600">
                <a:moveTo>
                  <a:pt x="7834848" y="457200"/>
                </a:moveTo>
                <a:lnTo>
                  <a:pt x="7891998" y="457200"/>
                </a:lnTo>
                <a:cubicBezTo>
                  <a:pt x="7902476" y="457200"/>
                  <a:pt x="7911048" y="465773"/>
                  <a:pt x="7911048" y="476250"/>
                </a:cubicBezTo>
                <a:lnTo>
                  <a:pt x="7911048" y="495300"/>
                </a:lnTo>
                <a:cubicBezTo>
                  <a:pt x="7911048" y="505778"/>
                  <a:pt x="7902476" y="514350"/>
                  <a:pt x="7891998" y="514350"/>
                </a:cubicBezTo>
                <a:lnTo>
                  <a:pt x="7834848" y="514350"/>
                </a:lnTo>
                <a:cubicBezTo>
                  <a:pt x="7824371" y="514350"/>
                  <a:pt x="7815798" y="505778"/>
                  <a:pt x="7815798" y="495300"/>
                </a:cubicBezTo>
                <a:lnTo>
                  <a:pt x="7815798" y="476250"/>
                </a:lnTo>
                <a:cubicBezTo>
                  <a:pt x="7815798" y="465773"/>
                  <a:pt x="7824371" y="457200"/>
                  <a:pt x="7834848" y="457200"/>
                </a:cubicBezTo>
                <a:close/>
                <a:moveTo>
                  <a:pt x="7396698" y="457200"/>
                </a:moveTo>
                <a:lnTo>
                  <a:pt x="7453848" y="457200"/>
                </a:lnTo>
                <a:cubicBezTo>
                  <a:pt x="7464326" y="457200"/>
                  <a:pt x="7472898" y="465773"/>
                  <a:pt x="7472898" y="476250"/>
                </a:cubicBezTo>
                <a:lnTo>
                  <a:pt x="7472898" y="495300"/>
                </a:lnTo>
                <a:cubicBezTo>
                  <a:pt x="7472898" y="505778"/>
                  <a:pt x="7464326" y="514350"/>
                  <a:pt x="7453848" y="514350"/>
                </a:cubicBezTo>
                <a:lnTo>
                  <a:pt x="7396698" y="514350"/>
                </a:lnTo>
                <a:cubicBezTo>
                  <a:pt x="7386221" y="514350"/>
                  <a:pt x="7377648" y="505778"/>
                  <a:pt x="7377648" y="495300"/>
                </a:cubicBezTo>
                <a:lnTo>
                  <a:pt x="7377648" y="476250"/>
                </a:lnTo>
                <a:cubicBezTo>
                  <a:pt x="7377648" y="465773"/>
                  <a:pt x="7386221" y="457200"/>
                  <a:pt x="7396698" y="457200"/>
                </a:cubicBezTo>
                <a:close/>
                <a:moveTo>
                  <a:pt x="7032514" y="457200"/>
                </a:moveTo>
                <a:lnTo>
                  <a:pt x="7089664" y="457200"/>
                </a:lnTo>
                <a:cubicBezTo>
                  <a:pt x="7100142" y="457200"/>
                  <a:pt x="7108714" y="465773"/>
                  <a:pt x="7108714" y="476250"/>
                </a:cubicBezTo>
                <a:lnTo>
                  <a:pt x="7108714" y="495300"/>
                </a:lnTo>
                <a:cubicBezTo>
                  <a:pt x="7108714" y="505778"/>
                  <a:pt x="7100142" y="514350"/>
                  <a:pt x="7089664" y="514350"/>
                </a:cubicBezTo>
                <a:lnTo>
                  <a:pt x="7032514" y="514350"/>
                </a:lnTo>
                <a:cubicBezTo>
                  <a:pt x="7022037" y="514350"/>
                  <a:pt x="7013464" y="505778"/>
                  <a:pt x="7013464" y="495300"/>
                </a:cubicBezTo>
                <a:lnTo>
                  <a:pt x="7013464" y="476250"/>
                </a:lnTo>
                <a:cubicBezTo>
                  <a:pt x="7013464" y="465773"/>
                  <a:pt x="7022037" y="457200"/>
                  <a:pt x="7032514" y="457200"/>
                </a:cubicBezTo>
                <a:close/>
                <a:moveTo>
                  <a:pt x="6594364" y="457200"/>
                </a:moveTo>
                <a:lnTo>
                  <a:pt x="6651514" y="457200"/>
                </a:lnTo>
                <a:cubicBezTo>
                  <a:pt x="6661992" y="457200"/>
                  <a:pt x="6670564" y="465773"/>
                  <a:pt x="6670564" y="476250"/>
                </a:cubicBezTo>
                <a:lnTo>
                  <a:pt x="6670564" y="495300"/>
                </a:lnTo>
                <a:cubicBezTo>
                  <a:pt x="6670564" y="505778"/>
                  <a:pt x="6661992" y="514350"/>
                  <a:pt x="6651514" y="514350"/>
                </a:cubicBezTo>
                <a:lnTo>
                  <a:pt x="6594364" y="514350"/>
                </a:lnTo>
                <a:cubicBezTo>
                  <a:pt x="6583887" y="514350"/>
                  <a:pt x="6575314" y="505778"/>
                  <a:pt x="6575314" y="495300"/>
                </a:cubicBezTo>
                <a:lnTo>
                  <a:pt x="6575314" y="476250"/>
                </a:lnTo>
                <a:cubicBezTo>
                  <a:pt x="6575314" y="465773"/>
                  <a:pt x="6583887" y="457200"/>
                  <a:pt x="6594364" y="457200"/>
                </a:cubicBezTo>
                <a:close/>
                <a:moveTo>
                  <a:pt x="6230179" y="457200"/>
                </a:moveTo>
                <a:lnTo>
                  <a:pt x="6287329" y="457200"/>
                </a:lnTo>
                <a:cubicBezTo>
                  <a:pt x="6297807" y="457200"/>
                  <a:pt x="6306379" y="465773"/>
                  <a:pt x="6306379" y="476250"/>
                </a:cubicBezTo>
                <a:lnTo>
                  <a:pt x="6306379" y="495300"/>
                </a:lnTo>
                <a:cubicBezTo>
                  <a:pt x="6306379" y="505778"/>
                  <a:pt x="6297807" y="514350"/>
                  <a:pt x="6287329" y="514350"/>
                </a:cubicBezTo>
                <a:lnTo>
                  <a:pt x="6230179" y="514350"/>
                </a:lnTo>
                <a:cubicBezTo>
                  <a:pt x="6219702" y="514350"/>
                  <a:pt x="6211129" y="505778"/>
                  <a:pt x="6211129" y="495300"/>
                </a:cubicBezTo>
                <a:lnTo>
                  <a:pt x="6211129" y="476250"/>
                </a:lnTo>
                <a:cubicBezTo>
                  <a:pt x="6211129" y="465773"/>
                  <a:pt x="6219702" y="457200"/>
                  <a:pt x="6230179" y="457200"/>
                </a:cubicBezTo>
                <a:close/>
                <a:moveTo>
                  <a:pt x="5792029" y="457200"/>
                </a:moveTo>
                <a:lnTo>
                  <a:pt x="5849179" y="457200"/>
                </a:lnTo>
                <a:cubicBezTo>
                  <a:pt x="5859657" y="457200"/>
                  <a:pt x="5868229" y="465773"/>
                  <a:pt x="5868229" y="476250"/>
                </a:cubicBezTo>
                <a:lnTo>
                  <a:pt x="5868229" y="495300"/>
                </a:lnTo>
                <a:cubicBezTo>
                  <a:pt x="5868229" y="505778"/>
                  <a:pt x="5859657" y="514350"/>
                  <a:pt x="5849179" y="514350"/>
                </a:cubicBezTo>
                <a:lnTo>
                  <a:pt x="5792029" y="514350"/>
                </a:lnTo>
                <a:cubicBezTo>
                  <a:pt x="5781552" y="514350"/>
                  <a:pt x="5772979" y="505778"/>
                  <a:pt x="5772979" y="495300"/>
                </a:cubicBezTo>
                <a:lnTo>
                  <a:pt x="5772979" y="476250"/>
                </a:lnTo>
                <a:cubicBezTo>
                  <a:pt x="5772979" y="465773"/>
                  <a:pt x="5781552" y="457200"/>
                  <a:pt x="5792029" y="457200"/>
                </a:cubicBezTo>
                <a:close/>
                <a:moveTo>
                  <a:pt x="5427844" y="457200"/>
                </a:moveTo>
                <a:lnTo>
                  <a:pt x="5484994" y="457200"/>
                </a:lnTo>
                <a:cubicBezTo>
                  <a:pt x="5495472" y="457200"/>
                  <a:pt x="5504044" y="465773"/>
                  <a:pt x="5504044" y="476250"/>
                </a:cubicBezTo>
                <a:lnTo>
                  <a:pt x="5504044" y="495300"/>
                </a:lnTo>
                <a:cubicBezTo>
                  <a:pt x="5504044" y="505778"/>
                  <a:pt x="5495472" y="514350"/>
                  <a:pt x="5484994" y="514350"/>
                </a:cubicBezTo>
                <a:lnTo>
                  <a:pt x="5427844" y="514350"/>
                </a:lnTo>
                <a:cubicBezTo>
                  <a:pt x="5417367" y="514350"/>
                  <a:pt x="5408794" y="505778"/>
                  <a:pt x="5408794" y="495300"/>
                </a:cubicBezTo>
                <a:lnTo>
                  <a:pt x="5408794" y="476250"/>
                </a:lnTo>
                <a:cubicBezTo>
                  <a:pt x="5408794" y="465773"/>
                  <a:pt x="5417367" y="457200"/>
                  <a:pt x="5427844" y="457200"/>
                </a:cubicBezTo>
                <a:close/>
                <a:moveTo>
                  <a:pt x="4989694" y="457200"/>
                </a:moveTo>
                <a:lnTo>
                  <a:pt x="5046844" y="457200"/>
                </a:lnTo>
                <a:cubicBezTo>
                  <a:pt x="5057322" y="457200"/>
                  <a:pt x="5065894" y="465773"/>
                  <a:pt x="5065894" y="476250"/>
                </a:cubicBezTo>
                <a:lnTo>
                  <a:pt x="5065894" y="495300"/>
                </a:lnTo>
                <a:cubicBezTo>
                  <a:pt x="5065894" y="505778"/>
                  <a:pt x="5057322" y="514350"/>
                  <a:pt x="5046844" y="514350"/>
                </a:cubicBezTo>
                <a:lnTo>
                  <a:pt x="4989694" y="514350"/>
                </a:lnTo>
                <a:cubicBezTo>
                  <a:pt x="4979217" y="514350"/>
                  <a:pt x="4970644" y="505778"/>
                  <a:pt x="4970644" y="495300"/>
                </a:cubicBezTo>
                <a:lnTo>
                  <a:pt x="4970644" y="476250"/>
                </a:lnTo>
                <a:cubicBezTo>
                  <a:pt x="4970644" y="465773"/>
                  <a:pt x="4979217" y="457200"/>
                  <a:pt x="4989694" y="457200"/>
                </a:cubicBezTo>
                <a:close/>
                <a:moveTo>
                  <a:pt x="4625509" y="457200"/>
                </a:moveTo>
                <a:lnTo>
                  <a:pt x="4682659" y="457200"/>
                </a:lnTo>
                <a:cubicBezTo>
                  <a:pt x="4693137" y="457200"/>
                  <a:pt x="4701709" y="465773"/>
                  <a:pt x="4701709" y="476250"/>
                </a:cubicBezTo>
                <a:lnTo>
                  <a:pt x="4701709" y="495300"/>
                </a:lnTo>
                <a:cubicBezTo>
                  <a:pt x="4701709" y="505778"/>
                  <a:pt x="4693137" y="514350"/>
                  <a:pt x="4682659" y="514350"/>
                </a:cubicBezTo>
                <a:lnTo>
                  <a:pt x="4625509" y="514350"/>
                </a:lnTo>
                <a:cubicBezTo>
                  <a:pt x="4615032" y="514350"/>
                  <a:pt x="4606459" y="505778"/>
                  <a:pt x="4606459" y="495300"/>
                </a:cubicBezTo>
                <a:lnTo>
                  <a:pt x="4606459" y="476250"/>
                </a:lnTo>
                <a:cubicBezTo>
                  <a:pt x="4606459" y="465773"/>
                  <a:pt x="4615032" y="457200"/>
                  <a:pt x="4625509" y="457200"/>
                </a:cubicBezTo>
                <a:close/>
                <a:moveTo>
                  <a:pt x="4187359" y="457200"/>
                </a:moveTo>
                <a:lnTo>
                  <a:pt x="4244509" y="457200"/>
                </a:lnTo>
                <a:cubicBezTo>
                  <a:pt x="4254987" y="457200"/>
                  <a:pt x="4263559" y="465773"/>
                  <a:pt x="4263559" y="476250"/>
                </a:cubicBezTo>
                <a:lnTo>
                  <a:pt x="4263559" y="495300"/>
                </a:lnTo>
                <a:cubicBezTo>
                  <a:pt x="4263559" y="505778"/>
                  <a:pt x="4254987" y="514350"/>
                  <a:pt x="4244509" y="514350"/>
                </a:cubicBezTo>
                <a:lnTo>
                  <a:pt x="4187359" y="514350"/>
                </a:lnTo>
                <a:cubicBezTo>
                  <a:pt x="4176882" y="514350"/>
                  <a:pt x="4168309" y="505778"/>
                  <a:pt x="4168309" y="495300"/>
                </a:cubicBezTo>
                <a:lnTo>
                  <a:pt x="4168309" y="476250"/>
                </a:lnTo>
                <a:cubicBezTo>
                  <a:pt x="4168309" y="465773"/>
                  <a:pt x="4176882" y="457200"/>
                  <a:pt x="4187359" y="457200"/>
                </a:cubicBezTo>
                <a:close/>
                <a:moveTo>
                  <a:pt x="3823174" y="457200"/>
                </a:moveTo>
                <a:lnTo>
                  <a:pt x="3880324" y="457200"/>
                </a:lnTo>
                <a:cubicBezTo>
                  <a:pt x="3890802" y="457200"/>
                  <a:pt x="3899374" y="465773"/>
                  <a:pt x="3899374" y="476250"/>
                </a:cubicBezTo>
                <a:lnTo>
                  <a:pt x="3899374" y="495300"/>
                </a:lnTo>
                <a:cubicBezTo>
                  <a:pt x="3899374" y="505778"/>
                  <a:pt x="3890802" y="514350"/>
                  <a:pt x="3880324" y="514350"/>
                </a:cubicBezTo>
                <a:lnTo>
                  <a:pt x="3823174" y="514350"/>
                </a:lnTo>
                <a:cubicBezTo>
                  <a:pt x="3812697" y="514350"/>
                  <a:pt x="3804124" y="505778"/>
                  <a:pt x="3804124" y="495300"/>
                </a:cubicBezTo>
                <a:lnTo>
                  <a:pt x="3804124" y="476250"/>
                </a:lnTo>
                <a:cubicBezTo>
                  <a:pt x="3804124" y="465773"/>
                  <a:pt x="3812697" y="457200"/>
                  <a:pt x="3823174" y="457200"/>
                </a:cubicBezTo>
                <a:close/>
                <a:moveTo>
                  <a:pt x="3385024" y="457200"/>
                </a:moveTo>
                <a:lnTo>
                  <a:pt x="3442174" y="457200"/>
                </a:lnTo>
                <a:cubicBezTo>
                  <a:pt x="3452652" y="457200"/>
                  <a:pt x="3461224" y="465773"/>
                  <a:pt x="3461224" y="476250"/>
                </a:cubicBezTo>
                <a:lnTo>
                  <a:pt x="3461224" y="495300"/>
                </a:lnTo>
                <a:cubicBezTo>
                  <a:pt x="3461224" y="505778"/>
                  <a:pt x="3452652" y="514350"/>
                  <a:pt x="3442174" y="514350"/>
                </a:cubicBezTo>
                <a:lnTo>
                  <a:pt x="3385024" y="514350"/>
                </a:lnTo>
                <a:cubicBezTo>
                  <a:pt x="3374547" y="514350"/>
                  <a:pt x="3365974" y="505778"/>
                  <a:pt x="3365974" y="495300"/>
                </a:cubicBezTo>
                <a:lnTo>
                  <a:pt x="3365974" y="476250"/>
                </a:lnTo>
                <a:cubicBezTo>
                  <a:pt x="3365974" y="465773"/>
                  <a:pt x="3374547" y="457200"/>
                  <a:pt x="3385024" y="457200"/>
                </a:cubicBezTo>
                <a:close/>
                <a:moveTo>
                  <a:pt x="3020840" y="457200"/>
                </a:moveTo>
                <a:lnTo>
                  <a:pt x="3077990" y="457200"/>
                </a:lnTo>
                <a:cubicBezTo>
                  <a:pt x="3088468" y="457200"/>
                  <a:pt x="3097040" y="465773"/>
                  <a:pt x="3097040" y="476250"/>
                </a:cubicBezTo>
                <a:lnTo>
                  <a:pt x="3097040" y="495300"/>
                </a:lnTo>
                <a:cubicBezTo>
                  <a:pt x="3097040" y="505778"/>
                  <a:pt x="3088468" y="514350"/>
                  <a:pt x="3077990" y="514350"/>
                </a:cubicBezTo>
                <a:lnTo>
                  <a:pt x="3020840" y="514350"/>
                </a:lnTo>
                <a:cubicBezTo>
                  <a:pt x="3010363" y="514350"/>
                  <a:pt x="3001790" y="505778"/>
                  <a:pt x="3001790" y="495300"/>
                </a:cubicBezTo>
                <a:lnTo>
                  <a:pt x="3001790" y="476250"/>
                </a:lnTo>
                <a:cubicBezTo>
                  <a:pt x="3001790" y="465773"/>
                  <a:pt x="3010363" y="457200"/>
                  <a:pt x="3020840" y="457200"/>
                </a:cubicBezTo>
                <a:close/>
                <a:moveTo>
                  <a:pt x="2582690" y="457200"/>
                </a:moveTo>
                <a:lnTo>
                  <a:pt x="2639839" y="457200"/>
                </a:lnTo>
                <a:cubicBezTo>
                  <a:pt x="2650318" y="457200"/>
                  <a:pt x="2658890" y="465773"/>
                  <a:pt x="2658890" y="476250"/>
                </a:cubicBezTo>
                <a:lnTo>
                  <a:pt x="2658890" y="495300"/>
                </a:lnTo>
                <a:cubicBezTo>
                  <a:pt x="2658890" y="505778"/>
                  <a:pt x="2650318" y="514350"/>
                  <a:pt x="2639839" y="514350"/>
                </a:cubicBezTo>
                <a:lnTo>
                  <a:pt x="2582690" y="514350"/>
                </a:lnTo>
                <a:cubicBezTo>
                  <a:pt x="2572213" y="514350"/>
                  <a:pt x="2563640" y="505778"/>
                  <a:pt x="2563640" y="495300"/>
                </a:cubicBezTo>
                <a:lnTo>
                  <a:pt x="2563640" y="476250"/>
                </a:lnTo>
                <a:cubicBezTo>
                  <a:pt x="2563640" y="465773"/>
                  <a:pt x="2572213" y="457200"/>
                  <a:pt x="2582690" y="457200"/>
                </a:cubicBezTo>
                <a:close/>
                <a:moveTo>
                  <a:pt x="2218505" y="457200"/>
                </a:moveTo>
                <a:lnTo>
                  <a:pt x="2275655" y="457200"/>
                </a:lnTo>
                <a:cubicBezTo>
                  <a:pt x="2286133" y="457200"/>
                  <a:pt x="2294705" y="465773"/>
                  <a:pt x="2294705" y="476250"/>
                </a:cubicBezTo>
                <a:lnTo>
                  <a:pt x="2294705" y="495300"/>
                </a:lnTo>
                <a:cubicBezTo>
                  <a:pt x="2294705" y="505778"/>
                  <a:pt x="2286133" y="514350"/>
                  <a:pt x="2275655" y="514350"/>
                </a:cubicBezTo>
                <a:lnTo>
                  <a:pt x="2218505" y="514350"/>
                </a:lnTo>
                <a:cubicBezTo>
                  <a:pt x="2208028" y="514350"/>
                  <a:pt x="2199455" y="505778"/>
                  <a:pt x="2199455" y="495300"/>
                </a:cubicBezTo>
                <a:lnTo>
                  <a:pt x="2199455" y="476250"/>
                </a:lnTo>
                <a:cubicBezTo>
                  <a:pt x="2199455" y="465773"/>
                  <a:pt x="2208028" y="457200"/>
                  <a:pt x="2218505" y="457200"/>
                </a:cubicBezTo>
                <a:close/>
                <a:moveTo>
                  <a:pt x="1780354" y="457200"/>
                </a:moveTo>
                <a:lnTo>
                  <a:pt x="1837505" y="457200"/>
                </a:lnTo>
                <a:cubicBezTo>
                  <a:pt x="1847983" y="457200"/>
                  <a:pt x="1856555" y="465773"/>
                  <a:pt x="1856555" y="476250"/>
                </a:cubicBezTo>
                <a:lnTo>
                  <a:pt x="1856555" y="495300"/>
                </a:lnTo>
                <a:cubicBezTo>
                  <a:pt x="1856555" y="505778"/>
                  <a:pt x="1847983" y="514350"/>
                  <a:pt x="1837505" y="514350"/>
                </a:cubicBezTo>
                <a:lnTo>
                  <a:pt x="1780354" y="514350"/>
                </a:lnTo>
                <a:cubicBezTo>
                  <a:pt x="1769878" y="514350"/>
                  <a:pt x="1761305" y="505778"/>
                  <a:pt x="1761305" y="495300"/>
                </a:cubicBezTo>
                <a:lnTo>
                  <a:pt x="1761305" y="476250"/>
                </a:lnTo>
                <a:cubicBezTo>
                  <a:pt x="1761305" y="465773"/>
                  <a:pt x="1769878" y="457200"/>
                  <a:pt x="1780354" y="457200"/>
                </a:cubicBezTo>
                <a:close/>
                <a:moveTo>
                  <a:pt x="1416170" y="457200"/>
                </a:moveTo>
                <a:lnTo>
                  <a:pt x="1473320" y="457200"/>
                </a:lnTo>
                <a:cubicBezTo>
                  <a:pt x="1483798" y="457200"/>
                  <a:pt x="1492370" y="465773"/>
                  <a:pt x="1492370" y="476250"/>
                </a:cubicBezTo>
                <a:lnTo>
                  <a:pt x="1492370" y="495300"/>
                </a:lnTo>
                <a:cubicBezTo>
                  <a:pt x="1492370" y="505778"/>
                  <a:pt x="1483798" y="514350"/>
                  <a:pt x="1473320" y="514350"/>
                </a:cubicBezTo>
                <a:lnTo>
                  <a:pt x="1416170" y="514350"/>
                </a:lnTo>
                <a:cubicBezTo>
                  <a:pt x="1405693" y="514350"/>
                  <a:pt x="1397120" y="505778"/>
                  <a:pt x="1397120" y="495300"/>
                </a:cubicBezTo>
                <a:lnTo>
                  <a:pt x="1397120" y="476250"/>
                </a:lnTo>
                <a:cubicBezTo>
                  <a:pt x="1397120" y="465773"/>
                  <a:pt x="1405693" y="457200"/>
                  <a:pt x="1416170" y="457200"/>
                </a:cubicBezTo>
                <a:close/>
                <a:moveTo>
                  <a:pt x="978020" y="457200"/>
                </a:moveTo>
                <a:lnTo>
                  <a:pt x="1035170" y="457200"/>
                </a:lnTo>
                <a:cubicBezTo>
                  <a:pt x="1045648" y="457200"/>
                  <a:pt x="1054220" y="465773"/>
                  <a:pt x="1054220" y="476250"/>
                </a:cubicBezTo>
                <a:lnTo>
                  <a:pt x="1054220" y="495300"/>
                </a:lnTo>
                <a:cubicBezTo>
                  <a:pt x="1054220" y="505778"/>
                  <a:pt x="1045648" y="514350"/>
                  <a:pt x="1035170" y="514350"/>
                </a:cubicBezTo>
                <a:lnTo>
                  <a:pt x="978020" y="514350"/>
                </a:lnTo>
                <a:cubicBezTo>
                  <a:pt x="967543" y="514350"/>
                  <a:pt x="958970" y="505778"/>
                  <a:pt x="958970" y="495300"/>
                </a:cubicBezTo>
                <a:lnTo>
                  <a:pt x="958970" y="476250"/>
                </a:lnTo>
                <a:cubicBezTo>
                  <a:pt x="958970" y="465773"/>
                  <a:pt x="967543" y="457200"/>
                  <a:pt x="978020" y="457200"/>
                </a:cubicBezTo>
                <a:close/>
                <a:moveTo>
                  <a:pt x="613835" y="457200"/>
                </a:moveTo>
                <a:lnTo>
                  <a:pt x="670985" y="457200"/>
                </a:lnTo>
                <a:cubicBezTo>
                  <a:pt x="681463" y="457200"/>
                  <a:pt x="690035" y="465773"/>
                  <a:pt x="690035" y="476250"/>
                </a:cubicBezTo>
                <a:lnTo>
                  <a:pt x="690035" y="495300"/>
                </a:lnTo>
                <a:cubicBezTo>
                  <a:pt x="690035" y="505778"/>
                  <a:pt x="681463" y="514350"/>
                  <a:pt x="670985" y="514350"/>
                </a:cubicBezTo>
                <a:lnTo>
                  <a:pt x="613835" y="514350"/>
                </a:lnTo>
                <a:cubicBezTo>
                  <a:pt x="603358" y="514350"/>
                  <a:pt x="594785" y="505778"/>
                  <a:pt x="594785" y="495300"/>
                </a:cubicBezTo>
                <a:lnTo>
                  <a:pt x="594785" y="476250"/>
                </a:lnTo>
                <a:cubicBezTo>
                  <a:pt x="594785" y="465773"/>
                  <a:pt x="603358" y="457200"/>
                  <a:pt x="613835" y="457200"/>
                </a:cubicBezTo>
                <a:close/>
                <a:moveTo>
                  <a:pt x="175685" y="457200"/>
                </a:moveTo>
                <a:lnTo>
                  <a:pt x="232835" y="457200"/>
                </a:lnTo>
                <a:cubicBezTo>
                  <a:pt x="243313" y="457200"/>
                  <a:pt x="251885" y="465773"/>
                  <a:pt x="251885" y="476250"/>
                </a:cubicBezTo>
                <a:lnTo>
                  <a:pt x="251885" y="495300"/>
                </a:lnTo>
                <a:cubicBezTo>
                  <a:pt x="251885" y="505778"/>
                  <a:pt x="243313" y="514350"/>
                  <a:pt x="232835" y="514350"/>
                </a:cubicBezTo>
                <a:lnTo>
                  <a:pt x="175685" y="514350"/>
                </a:lnTo>
                <a:cubicBezTo>
                  <a:pt x="165208" y="514350"/>
                  <a:pt x="156635" y="505778"/>
                  <a:pt x="156635" y="495300"/>
                </a:cubicBezTo>
                <a:lnTo>
                  <a:pt x="156635" y="476250"/>
                </a:lnTo>
                <a:cubicBezTo>
                  <a:pt x="156635" y="465773"/>
                  <a:pt x="165208" y="457200"/>
                  <a:pt x="175685" y="457200"/>
                </a:cubicBezTo>
                <a:close/>
                <a:moveTo>
                  <a:pt x="7490996" y="257175"/>
                </a:moveTo>
                <a:lnTo>
                  <a:pt x="7795796" y="257175"/>
                </a:lnTo>
                <a:cubicBezTo>
                  <a:pt x="7803415" y="257175"/>
                  <a:pt x="7810083" y="261938"/>
                  <a:pt x="7812940" y="268605"/>
                </a:cubicBezTo>
                <a:lnTo>
                  <a:pt x="7870091" y="400050"/>
                </a:lnTo>
                <a:lnTo>
                  <a:pt x="7418605" y="400050"/>
                </a:lnTo>
                <a:lnTo>
                  <a:pt x="7473851" y="268605"/>
                </a:lnTo>
                <a:cubicBezTo>
                  <a:pt x="7476708" y="261938"/>
                  <a:pt x="7483376" y="257175"/>
                  <a:pt x="7490996" y="257175"/>
                </a:cubicBezTo>
                <a:close/>
                <a:moveTo>
                  <a:pt x="6688662" y="257175"/>
                </a:moveTo>
                <a:lnTo>
                  <a:pt x="6993462" y="257175"/>
                </a:lnTo>
                <a:cubicBezTo>
                  <a:pt x="7001081" y="257175"/>
                  <a:pt x="7007749" y="261938"/>
                  <a:pt x="7010606" y="268605"/>
                </a:cubicBezTo>
                <a:lnTo>
                  <a:pt x="7067757" y="400050"/>
                </a:lnTo>
                <a:lnTo>
                  <a:pt x="6616271" y="400050"/>
                </a:lnTo>
                <a:lnTo>
                  <a:pt x="6671517" y="268605"/>
                </a:lnTo>
                <a:cubicBezTo>
                  <a:pt x="6674374" y="261938"/>
                  <a:pt x="6681042" y="257175"/>
                  <a:pt x="6688662" y="257175"/>
                </a:cubicBezTo>
                <a:close/>
                <a:moveTo>
                  <a:pt x="5886327" y="257175"/>
                </a:moveTo>
                <a:lnTo>
                  <a:pt x="6191127" y="257175"/>
                </a:lnTo>
                <a:cubicBezTo>
                  <a:pt x="6198746" y="257175"/>
                  <a:pt x="6205414" y="261938"/>
                  <a:pt x="6208271" y="268605"/>
                </a:cubicBezTo>
                <a:lnTo>
                  <a:pt x="6265422" y="400050"/>
                </a:lnTo>
                <a:lnTo>
                  <a:pt x="5813936" y="400050"/>
                </a:lnTo>
                <a:lnTo>
                  <a:pt x="5869182" y="268605"/>
                </a:lnTo>
                <a:cubicBezTo>
                  <a:pt x="5872039" y="261938"/>
                  <a:pt x="5878707" y="257175"/>
                  <a:pt x="5886327" y="257175"/>
                </a:cubicBezTo>
                <a:close/>
                <a:moveTo>
                  <a:pt x="5083992" y="257175"/>
                </a:moveTo>
                <a:lnTo>
                  <a:pt x="5388792" y="257175"/>
                </a:lnTo>
                <a:cubicBezTo>
                  <a:pt x="5396411" y="257175"/>
                  <a:pt x="5403079" y="261938"/>
                  <a:pt x="5405936" y="268605"/>
                </a:cubicBezTo>
                <a:lnTo>
                  <a:pt x="5463087" y="400050"/>
                </a:lnTo>
                <a:lnTo>
                  <a:pt x="5011601" y="400050"/>
                </a:lnTo>
                <a:lnTo>
                  <a:pt x="5066847" y="268605"/>
                </a:lnTo>
                <a:cubicBezTo>
                  <a:pt x="5069704" y="261938"/>
                  <a:pt x="5076372" y="257175"/>
                  <a:pt x="5083992" y="257175"/>
                </a:cubicBezTo>
                <a:close/>
                <a:moveTo>
                  <a:pt x="4281657" y="257175"/>
                </a:moveTo>
                <a:lnTo>
                  <a:pt x="4586457" y="257175"/>
                </a:lnTo>
                <a:cubicBezTo>
                  <a:pt x="4594076" y="257175"/>
                  <a:pt x="4600744" y="261938"/>
                  <a:pt x="4603601" y="268605"/>
                </a:cubicBezTo>
                <a:lnTo>
                  <a:pt x="4660752" y="400050"/>
                </a:lnTo>
                <a:lnTo>
                  <a:pt x="4209266" y="400050"/>
                </a:lnTo>
                <a:lnTo>
                  <a:pt x="4264512" y="268605"/>
                </a:lnTo>
                <a:cubicBezTo>
                  <a:pt x="4267369" y="261938"/>
                  <a:pt x="4274037" y="257175"/>
                  <a:pt x="4281657" y="257175"/>
                </a:cubicBezTo>
                <a:close/>
                <a:moveTo>
                  <a:pt x="3479322" y="257175"/>
                </a:moveTo>
                <a:lnTo>
                  <a:pt x="3784122" y="257175"/>
                </a:lnTo>
                <a:cubicBezTo>
                  <a:pt x="3791741" y="257175"/>
                  <a:pt x="3798409" y="261938"/>
                  <a:pt x="3801266" y="268605"/>
                </a:cubicBezTo>
                <a:lnTo>
                  <a:pt x="3858417" y="400050"/>
                </a:lnTo>
                <a:lnTo>
                  <a:pt x="3406931" y="400050"/>
                </a:lnTo>
                <a:lnTo>
                  <a:pt x="3462177" y="268605"/>
                </a:lnTo>
                <a:cubicBezTo>
                  <a:pt x="3465034" y="261938"/>
                  <a:pt x="3471702" y="257175"/>
                  <a:pt x="3479322" y="257175"/>
                </a:cubicBezTo>
                <a:close/>
                <a:moveTo>
                  <a:pt x="2676988" y="257175"/>
                </a:moveTo>
                <a:lnTo>
                  <a:pt x="2981788" y="257175"/>
                </a:lnTo>
                <a:cubicBezTo>
                  <a:pt x="2989407" y="257175"/>
                  <a:pt x="2996075" y="261938"/>
                  <a:pt x="2998932" y="268605"/>
                </a:cubicBezTo>
                <a:lnTo>
                  <a:pt x="3056083" y="400050"/>
                </a:lnTo>
                <a:lnTo>
                  <a:pt x="2604597" y="400050"/>
                </a:lnTo>
                <a:lnTo>
                  <a:pt x="2659842" y="268605"/>
                </a:lnTo>
                <a:cubicBezTo>
                  <a:pt x="2662700" y="261938"/>
                  <a:pt x="2669368" y="257175"/>
                  <a:pt x="2676988" y="257175"/>
                </a:cubicBezTo>
                <a:close/>
                <a:moveTo>
                  <a:pt x="1874653" y="257175"/>
                </a:moveTo>
                <a:lnTo>
                  <a:pt x="2179453" y="257175"/>
                </a:lnTo>
                <a:cubicBezTo>
                  <a:pt x="2187072" y="257175"/>
                  <a:pt x="2193740" y="261938"/>
                  <a:pt x="2196597" y="268605"/>
                </a:cubicBezTo>
                <a:lnTo>
                  <a:pt x="2253748" y="400050"/>
                </a:lnTo>
                <a:lnTo>
                  <a:pt x="1802262" y="400050"/>
                </a:lnTo>
                <a:lnTo>
                  <a:pt x="1857508" y="268605"/>
                </a:lnTo>
                <a:cubicBezTo>
                  <a:pt x="1860365" y="261938"/>
                  <a:pt x="1867033" y="257175"/>
                  <a:pt x="1874653" y="257175"/>
                </a:cubicBezTo>
                <a:close/>
                <a:moveTo>
                  <a:pt x="1072318" y="257175"/>
                </a:moveTo>
                <a:lnTo>
                  <a:pt x="1377117" y="257175"/>
                </a:lnTo>
                <a:cubicBezTo>
                  <a:pt x="1384737" y="257175"/>
                  <a:pt x="1391405" y="261938"/>
                  <a:pt x="1394262" y="268605"/>
                </a:cubicBezTo>
                <a:lnTo>
                  <a:pt x="1451412" y="400050"/>
                </a:lnTo>
                <a:lnTo>
                  <a:pt x="999927" y="400050"/>
                </a:lnTo>
                <a:lnTo>
                  <a:pt x="1055173" y="268605"/>
                </a:lnTo>
                <a:cubicBezTo>
                  <a:pt x="1058030" y="261938"/>
                  <a:pt x="1064698" y="257175"/>
                  <a:pt x="1072318" y="257175"/>
                </a:cubicBezTo>
                <a:close/>
                <a:moveTo>
                  <a:pt x="269983" y="257175"/>
                </a:moveTo>
                <a:lnTo>
                  <a:pt x="574783" y="257175"/>
                </a:lnTo>
                <a:cubicBezTo>
                  <a:pt x="582402" y="257175"/>
                  <a:pt x="589070" y="261938"/>
                  <a:pt x="591927" y="268605"/>
                </a:cubicBezTo>
                <a:lnTo>
                  <a:pt x="649078" y="400050"/>
                </a:lnTo>
                <a:lnTo>
                  <a:pt x="197592" y="400050"/>
                </a:lnTo>
                <a:lnTo>
                  <a:pt x="252838" y="268605"/>
                </a:lnTo>
                <a:cubicBezTo>
                  <a:pt x="255695" y="261938"/>
                  <a:pt x="262363" y="257175"/>
                  <a:pt x="269983" y="257175"/>
                </a:cubicBezTo>
                <a:close/>
                <a:moveTo>
                  <a:pt x="7606248" y="161925"/>
                </a:moveTo>
                <a:cubicBezTo>
                  <a:pt x="7585293" y="161925"/>
                  <a:pt x="7568148" y="179070"/>
                  <a:pt x="7568148" y="200025"/>
                </a:cubicBezTo>
                <a:lnTo>
                  <a:pt x="7568148" y="219075"/>
                </a:lnTo>
                <a:lnTo>
                  <a:pt x="7491948" y="219075"/>
                </a:lnTo>
                <a:cubicBezTo>
                  <a:pt x="7469088" y="219075"/>
                  <a:pt x="7448133" y="232410"/>
                  <a:pt x="7439561" y="254318"/>
                </a:cubicBezTo>
                <a:lnTo>
                  <a:pt x="7377648" y="400050"/>
                </a:lnTo>
                <a:cubicBezTo>
                  <a:pt x="7346216" y="400050"/>
                  <a:pt x="7320498" y="425768"/>
                  <a:pt x="7320498" y="457200"/>
                </a:cubicBezTo>
                <a:lnTo>
                  <a:pt x="7320498" y="609600"/>
                </a:lnTo>
                <a:cubicBezTo>
                  <a:pt x="7320498" y="630555"/>
                  <a:pt x="7337643" y="647700"/>
                  <a:pt x="7358598" y="647700"/>
                </a:cubicBezTo>
                <a:lnTo>
                  <a:pt x="7377648" y="647700"/>
                </a:lnTo>
                <a:lnTo>
                  <a:pt x="7377648" y="714375"/>
                </a:lnTo>
                <a:cubicBezTo>
                  <a:pt x="7377648" y="735330"/>
                  <a:pt x="7394793" y="752475"/>
                  <a:pt x="7415748" y="752475"/>
                </a:cubicBezTo>
                <a:lnTo>
                  <a:pt x="7434798" y="752475"/>
                </a:lnTo>
                <a:cubicBezTo>
                  <a:pt x="7455753" y="752475"/>
                  <a:pt x="7472898" y="735330"/>
                  <a:pt x="7472898" y="714375"/>
                </a:cubicBezTo>
                <a:lnTo>
                  <a:pt x="7472898" y="647700"/>
                </a:lnTo>
                <a:lnTo>
                  <a:pt x="7815798" y="647700"/>
                </a:lnTo>
                <a:lnTo>
                  <a:pt x="7815798" y="714375"/>
                </a:lnTo>
                <a:cubicBezTo>
                  <a:pt x="7815798" y="735330"/>
                  <a:pt x="7832943" y="752475"/>
                  <a:pt x="7853898" y="752475"/>
                </a:cubicBezTo>
                <a:lnTo>
                  <a:pt x="7872948" y="752475"/>
                </a:lnTo>
                <a:cubicBezTo>
                  <a:pt x="7893903" y="752475"/>
                  <a:pt x="7911048" y="735330"/>
                  <a:pt x="7911048" y="714375"/>
                </a:cubicBezTo>
                <a:lnTo>
                  <a:pt x="7911048" y="647700"/>
                </a:lnTo>
                <a:lnTo>
                  <a:pt x="7930098" y="647700"/>
                </a:lnTo>
                <a:cubicBezTo>
                  <a:pt x="7951053" y="647700"/>
                  <a:pt x="7968198" y="630555"/>
                  <a:pt x="7968198" y="609600"/>
                </a:cubicBezTo>
                <a:lnTo>
                  <a:pt x="7968198" y="457200"/>
                </a:lnTo>
                <a:cubicBezTo>
                  <a:pt x="7968198" y="425768"/>
                  <a:pt x="7942481" y="400050"/>
                  <a:pt x="7911048" y="400050"/>
                </a:cubicBezTo>
                <a:lnTo>
                  <a:pt x="7849136" y="254318"/>
                </a:lnTo>
                <a:cubicBezTo>
                  <a:pt x="7840563" y="232410"/>
                  <a:pt x="7819608" y="219075"/>
                  <a:pt x="7796748" y="219075"/>
                </a:cubicBezTo>
                <a:lnTo>
                  <a:pt x="7720548" y="219075"/>
                </a:lnTo>
                <a:lnTo>
                  <a:pt x="7720548" y="200025"/>
                </a:lnTo>
                <a:cubicBezTo>
                  <a:pt x="7720548" y="179070"/>
                  <a:pt x="7703403" y="161925"/>
                  <a:pt x="7682448" y="161925"/>
                </a:cubicBezTo>
                <a:close/>
                <a:moveTo>
                  <a:pt x="6803914" y="161925"/>
                </a:moveTo>
                <a:cubicBezTo>
                  <a:pt x="6782959" y="161925"/>
                  <a:pt x="6765814" y="179070"/>
                  <a:pt x="6765814" y="200025"/>
                </a:cubicBezTo>
                <a:lnTo>
                  <a:pt x="6765814" y="219075"/>
                </a:lnTo>
                <a:lnTo>
                  <a:pt x="6689614" y="219075"/>
                </a:lnTo>
                <a:cubicBezTo>
                  <a:pt x="6666754" y="219075"/>
                  <a:pt x="6645799" y="232410"/>
                  <a:pt x="6637227" y="254318"/>
                </a:cubicBezTo>
                <a:lnTo>
                  <a:pt x="6575314" y="400050"/>
                </a:lnTo>
                <a:cubicBezTo>
                  <a:pt x="6543882" y="400050"/>
                  <a:pt x="6518164" y="425768"/>
                  <a:pt x="6518164" y="457200"/>
                </a:cubicBezTo>
                <a:lnTo>
                  <a:pt x="6518164" y="609600"/>
                </a:lnTo>
                <a:cubicBezTo>
                  <a:pt x="6518164" y="630555"/>
                  <a:pt x="6535309" y="647700"/>
                  <a:pt x="6556264" y="647700"/>
                </a:cubicBezTo>
                <a:lnTo>
                  <a:pt x="6575314" y="647700"/>
                </a:lnTo>
                <a:lnTo>
                  <a:pt x="6575314" y="714375"/>
                </a:lnTo>
                <a:cubicBezTo>
                  <a:pt x="6575314" y="735330"/>
                  <a:pt x="6592459" y="752475"/>
                  <a:pt x="6613414" y="752475"/>
                </a:cubicBezTo>
                <a:lnTo>
                  <a:pt x="6632464" y="752475"/>
                </a:lnTo>
                <a:cubicBezTo>
                  <a:pt x="6653419" y="752475"/>
                  <a:pt x="6670564" y="735330"/>
                  <a:pt x="6670564" y="714375"/>
                </a:cubicBezTo>
                <a:lnTo>
                  <a:pt x="6670564" y="647700"/>
                </a:lnTo>
                <a:lnTo>
                  <a:pt x="7013464" y="647700"/>
                </a:lnTo>
                <a:lnTo>
                  <a:pt x="7013464" y="714375"/>
                </a:lnTo>
                <a:cubicBezTo>
                  <a:pt x="7013464" y="735330"/>
                  <a:pt x="7030609" y="752475"/>
                  <a:pt x="7051564" y="752475"/>
                </a:cubicBezTo>
                <a:lnTo>
                  <a:pt x="7070614" y="752475"/>
                </a:lnTo>
                <a:cubicBezTo>
                  <a:pt x="7091569" y="752475"/>
                  <a:pt x="7108714" y="735330"/>
                  <a:pt x="7108714" y="714375"/>
                </a:cubicBezTo>
                <a:lnTo>
                  <a:pt x="7108714" y="647700"/>
                </a:lnTo>
                <a:lnTo>
                  <a:pt x="7127764" y="647700"/>
                </a:lnTo>
                <a:cubicBezTo>
                  <a:pt x="7148719" y="647700"/>
                  <a:pt x="7165864" y="630555"/>
                  <a:pt x="7165864" y="609600"/>
                </a:cubicBezTo>
                <a:lnTo>
                  <a:pt x="7165864" y="457200"/>
                </a:lnTo>
                <a:cubicBezTo>
                  <a:pt x="7165864" y="425768"/>
                  <a:pt x="7140147" y="400050"/>
                  <a:pt x="7108714" y="400050"/>
                </a:cubicBezTo>
                <a:lnTo>
                  <a:pt x="7046802" y="254318"/>
                </a:lnTo>
                <a:cubicBezTo>
                  <a:pt x="7038229" y="232410"/>
                  <a:pt x="7017274" y="219075"/>
                  <a:pt x="6994414" y="219075"/>
                </a:cubicBezTo>
                <a:lnTo>
                  <a:pt x="6918214" y="219075"/>
                </a:lnTo>
                <a:lnTo>
                  <a:pt x="6918214" y="200025"/>
                </a:lnTo>
                <a:cubicBezTo>
                  <a:pt x="6918214" y="179070"/>
                  <a:pt x="6901069" y="161925"/>
                  <a:pt x="6880114" y="161925"/>
                </a:cubicBezTo>
                <a:close/>
                <a:moveTo>
                  <a:pt x="6001579" y="161925"/>
                </a:moveTo>
                <a:cubicBezTo>
                  <a:pt x="5980624" y="161925"/>
                  <a:pt x="5963479" y="179070"/>
                  <a:pt x="5963479" y="200025"/>
                </a:cubicBezTo>
                <a:lnTo>
                  <a:pt x="5963479" y="219075"/>
                </a:lnTo>
                <a:lnTo>
                  <a:pt x="5887279" y="219075"/>
                </a:lnTo>
                <a:cubicBezTo>
                  <a:pt x="5864419" y="219075"/>
                  <a:pt x="5843464" y="232410"/>
                  <a:pt x="5834892" y="254318"/>
                </a:cubicBezTo>
                <a:lnTo>
                  <a:pt x="5772979" y="400050"/>
                </a:lnTo>
                <a:cubicBezTo>
                  <a:pt x="5741547" y="400050"/>
                  <a:pt x="5715829" y="425768"/>
                  <a:pt x="5715829" y="457200"/>
                </a:cubicBezTo>
                <a:lnTo>
                  <a:pt x="5715829" y="609600"/>
                </a:lnTo>
                <a:cubicBezTo>
                  <a:pt x="5715829" y="630555"/>
                  <a:pt x="5732974" y="647700"/>
                  <a:pt x="5753929" y="647700"/>
                </a:cubicBezTo>
                <a:lnTo>
                  <a:pt x="5772979" y="647700"/>
                </a:lnTo>
                <a:lnTo>
                  <a:pt x="5772979" y="714375"/>
                </a:lnTo>
                <a:cubicBezTo>
                  <a:pt x="5772979" y="735330"/>
                  <a:pt x="5790124" y="752475"/>
                  <a:pt x="5811079" y="752475"/>
                </a:cubicBezTo>
                <a:lnTo>
                  <a:pt x="5830129" y="752475"/>
                </a:lnTo>
                <a:cubicBezTo>
                  <a:pt x="5851084" y="752475"/>
                  <a:pt x="5868229" y="735330"/>
                  <a:pt x="5868229" y="714375"/>
                </a:cubicBezTo>
                <a:lnTo>
                  <a:pt x="5868229" y="647700"/>
                </a:lnTo>
                <a:lnTo>
                  <a:pt x="6211129" y="647700"/>
                </a:lnTo>
                <a:lnTo>
                  <a:pt x="6211129" y="714375"/>
                </a:lnTo>
                <a:cubicBezTo>
                  <a:pt x="6211129" y="735330"/>
                  <a:pt x="6228274" y="752475"/>
                  <a:pt x="6249229" y="752475"/>
                </a:cubicBezTo>
                <a:lnTo>
                  <a:pt x="6268279" y="752475"/>
                </a:lnTo>
                <a:cubicBezTo>
                  <a:pt x="6289234" y="752475"/>
                  <a:pt x="6306379" y="735330"/>
                  <a:pt x="6306379" y="714375"/>
                </a:cubicBezTo>
                <a:lnTo>
                  <a:pt x="6306379" y="647700"/>
                </a:lnTo>
                <a:lnTo>
                  <a:pt x="6325429" y="647700"/>
                </a:lnTo>
                <a:cubicBezTo>
                  <a:pt x="6346384" y="647700"/>
                  <a:pt x="6363529" y="630555"/>
                  <a:pt x="6363529" y="609600"/>
                </a:cubicBezTo>
                <a:lnTo>
                  <a:pt x="6363529" y="457200"/>
                </a:lnTo>
                <a:cubicBezTo>
                  <a:pt x="6363529" y="425768"/>
                  <a:pt x="6337812" y="400050"/>
                  <a:pt x="6306379" y="400050"/>
                </a:cubicBezTo>
                <a:lnTo>
                  <a:pt x="6244467" y="254318"/>
                </a:lnTo>
                <a:cubicBezTo>
                  <a:pt x="6235894" y="232410"/>
                  <a:pt x="6214939" y="219075"/>
                  <a:pt x="6192079" y="219075"/>
                </a:cubicBezTo>
                <a:lnTo>
                  <a:pt x="6115879" y="219075"/>
                </a:lnTo>
                <a:lnTo>
                  <a:pt x="6115879" y="200025"/>
                </a:lnTo>
                <a:cubicBezTo>
                  <a:pt x="6115879" y="179070"/>
                  <a:pt x="6098734" y="161925"/>
                  <a:pt x="6077779" y="161925"/>
                </a:cubicBezTo>
                <a:close/>
                <a:moveTo>
                  <a:pt x="5199244" y="161925"/>
                </a:moveTo>
                <a:cubicBezTo>
                  <a:pt x="5178289" y="161925"/>
                  <a:pt x="5161144" y="179070"/>
                  <a:pt x="5161144" y="200025"/>
                </a:cubicBezTo>
                <a:lnTo>
                  <a:pt x="5161144" y="219075"/>
                </a:lnTo>
                <a:lnTo>
                  <a:pt x="5084944" y="219075"/>
                </a:lnTo>
                <a:cubicBezTo>
                  <a:pt x="5062084" y="219075"/>
                  <a:pt x="5041129" y="232410"/>
                  <a:pt x="5032557" y="254318"/>
                </a:cubicBezTo>
                <a:lnTo>
                  <a:pt x="4970644" y="400050"/>
                </a:lnTo>
                <a:cubicBezTo>
                  <a:pt x="4939212" y="400050"/>
                  <a:pt x="4913494" y="425768"/>
                  <a:pt x="4913494" y="457200"/>
                </a:cubicBezTo>
                <a:lnTo>
                  <a:pt x="4913494" y="609600"/>
                </a:lnTo>
                <a:cubicBezTo>
                  <a:pt x="4913494" y="630555"/>
                  <a:pt x="4930639" y="647700"/>
                  <a:pt x="4951594" y="647700"/>
                </a:cubicBezTo>
                <a:lnTo>
                  <a:pt x="4970644" y="647700"/>
                </a:lnTo>
                <a:lnTo>
                  <a:pt x="4970644" y="714375"/>
                </a:lnTo>
                <a:cubicBezTo>
                  <a:pt x="4970644" y="735330"/>
                  <a:pt x="4987789" y="752475"/>
                  <a:pt x="5008744" y="752475"/>
                </a:cubicBezTo>
                <a:lnTo>
                  <a:pt x="5027794" y="752475"/>
                </a:lnTo>
                <a:cubicBezTo>
                  <a:pt x="5048749" y="752475"/>
                  <a:pt x="5065894" y="735330"/>
                  <a:pt x="5065894" y="714375"/>
                </a:cubicBezTo>
                <a:lnTo>
                  <a:pt x="5065894" y="647700"/>
                </a:lnTo>
                <a:lnTo>
                  <a:pt x="5408794" y="647700"/>
                </a:lnTo>
                <a:lnTo>
                  <a:pt x="5408794" y="714375"/>
                </a:lnTo>
                <a:cubicBezTo>
                  <a:pt x="5408794" y="735330"/>
                  <a:pt x="5425939" y="752475"/>
                  <a:pt x="5446894" y="752475"/>
                </a:cubicBezTo>
                <a:lnTo>
                  <a:pt x="5465944" y="752475"/>
                </a:lnTo>
                <a:cubicBezTo>
                  <a:pt x="5486899" y="752475"/>
                  <a:pt x="5504044" y="735330"/>
                  <a:pt x="5504044" y="714375"/>
                </a:cubicBezTo>
                <a:lnTo>
                  <a:pt x="5504044" y="647700"/>
                </a:lnTo>
                <a:lnTo>
                  <a:pt x="5523094" y="647700"/>
                </a:lnTo>
                <a:cubicBezTo>
                  <a:pt x="5544049" y="647700"/>
                  <a:pt x="5561194" y="630555"/>
                  <a:pt x="5561194" y="609600"/>
                </a:cubicBezTo>
                <a:lnTo>
                  <a:pt x="5561194" y="457200"/>
                </a:lnTo>
                <a:cubicBezTo>
                  <a:pt x="5561194" y="425768"/>
                  <a:pt x="5535477" y="400050"/>
                  <a:pt x="5504044" y="400050"/>
                </a:cubicBezTo>
                <a:lnTo>
                  <a:pt x="5442132" y="254318"/>
                </a:lnTo>
                <a:cubicBezTo>
                  <a:pt x="5433559" y="232410"/>
                  <a:pt x="5412604" y="219075"/>
                  <a:pt x="5389744" y="219075"/>
                </a:cubicBezTo>
                <a:lnTo>
                  <a:pt x="5313544" y="219075"/>
                </a:lnTo>
                <a:lnTo>
                  <a:pt x="5313544" y="200025"/>
                </a:lnTo>
                <a:cubicBezTo>
                  <a:pt x="5313544" y="179070"/>
                  <a:pt x="5296399" y="161925"/>
                  <a:pt x="5275444" y="161925"/>
                </a:cubicBezTo>
                <a:close/>
                <a:moveTo>
                  <a:pt x="4396909" y="161925"/>
                </a:moveTo>
                <a:cubicBezTo>
                  <a:pt x="4375954" y="161925"/>
                  <a:pt x="4358809" y="179070"/>
                  <a:pt x="4358809" y="200025"/>
                </a:cubicBezTo>
                <a:lnTo>
                  <a:pt x="4358809" y="219075"/>
                </a:lnTo>
                <a:lnTo>
                  <a:pt x="4282609" y="219075"/>
                </a:lnTo>
                <a:cubicBezTo>
                  <a:pt x="4259749" y="219075"/>
                  <a:pt x="4238794" y="232410"/>
                  <a:pt x="4230222" y="254318"/>
                </a:cubicBezTo>
                <a:lnTo>
                  <a:pt x="4168309" y="400050"/>
                </a:lnTo>
                <a:cubicBezTo>
                  <a:pt x="4136877" y="400050"/>
                  <a:pt x="4111159" y="425768"/>
                  <a:pt x="4111159" y="457200"/>
                </a:cubicBezTo>
                <a:lnTo>
                  <a:pt x="4111159" y="609600"/>
                </a:lnTo>
                <a:cubicBezTo>
                  <a:pt x="4111159" y="630555"/>
                  <a:pt x="4128304" y="647700"/>
                  <a:pt x="4149259" y="647700"/>
                </a:cubicBezTo>
                <a:lnTo>
                  <a:pt x="4168309" y="647700"/>
                </a:lnTo>
                <a:lnTo>
                  <a:pt x="4168309" y="714375"/>
                </a:lnTo>
                <a:cubicBezTo>
                  <a:pt x="4168309" y="735330"/>
                  <a:pt x="4185454" y="752475"/>
                  <a:pt x="4206409" y="752475"/>
                </a:cubicBezTo>
                <a:lnTo>
                  <a:pt x="4225459" y="752475"/>
                </a:lnTo>
                <a:cubicBezTo>
                  <a:pt x="4246414" y="752475"/>
                  <a:pt x="4263559" y="735330"/>
                  <a:pt x="4263559" y="714375"/>
                </a:cubicBezTo>
                <a:lnTo>
                  <a:pt x="4263559" y="647700"/>
                </a:lnTo>
                <a:lnTo>
                  <a:pt x="4606459" y="647700"/>
                </a:lnTo>
                <a:lnTo>
                  <a:pt x="4606459" y="714375"/>
                </a:lnTo>
                <a:cubicBezTo>
                  <a:pt x="4606459" y="735330"/>
                  <a:pt x="4623604" y="752475"/>
                  <a:pt x="4644559" y="752475"/>
                </a:cubicBezTo>
                <a:lnTo>
                  <a:pt x="4663609" y="752475"/>
                </a:lnTo>
                <a:cubicBezTo>
                  <a:pt x="4684564" y="752475"/>
                  <a:pt x="4701709" y="735330"/>
                  <a:pt x="4701709" y="714375"/>
                </a:cubicBezTo>
                <a:lnTo>
                  <a:pt x="4701709" y="647700"/>
                </a:lnTo>
                <a:lnTo>
                  <a:pt x="4720759" y="647700"/>
                </a:lnTo>
                <a:cubicBezTo>
                  <a:pt x="4741714" y="647700"/>
                  <a:pt x="4758859" y="630555"/>
                  <a:pt x="4758859" y="609600"/>
                </a:cubicBezTo>
                <a:lnTo>
                  <a:pt x="4758859" y="457200"/>
                </a:lnTo>
                <a:cubicBezTo>
                  <a:pt x="4758859" y="425768"/>
                  <a:pt x="4733142" y="400050"/>
                  <a:pt x="4701709" y="400050"/>
                </a:cubicBezTo>
                <a:lnTo>
                  <a:pt x="4639797" y="254318"/>
                </a:lnTo>
                <a:cubicBezTo>
                  <a:pt x="4631224" y="232410"/>
                  <a:pt x="4610269" y="219075"/>
                  <a:pt x="4587409" y="219075"/>
                </a:cubicBezTo>
                <a:lnTo>
                  <a:pt x="4511209" y="219075"/>
                </a:lnTo>
                <a:lnTo>
                  <a:pt x="4511209" y="200025"/>
                </a:lnTo>
                <a:cubicBezTo>
                  <a:pt x="4511209" y="179070"/>
                  <a:pt x="4494064" y="161925"/>
                  <a:pt x="4473109" y="161925"/>
                </a:cubicBezTo>
                <a:close/>
                <a:moveTo>
                  <a:pt x="3594574" y="161925"/>
                </a:moveTo>
                <a:cubicBezTo>
                  <a:pt x="3573619" y="161925"/>
                  <a:pt x="3556474" y="179070"/>
                  <a:pt x="3556474" y="200025"/>
                </a:cubicBezTo>
                <a:lnTo>
                  <a:pt x="3556474" y="219075"/>
                </a:lnTo>
                <a:lnTo>
                  <a:pt x="3480274" y="219075"/>
                </a:lnTo>
                <a:cubicBezTo>
                  <a:pt x="3457414" y="219075"/>
                  <a:pt x="3436459" y="232410"/>
                  <a:pt x="3427887" y="254318"/>
                </a:cubicBezTo>
                <a:lnTo>
                  <a:pt x="3365974" y="400050"/>
                </a:lnTo>
                <a:cubicBezTo>
                  <a:pt x="3334542" y="400050"/>
                  <a:pt x="3308825" y="425768"/>
                  <a:pt x="3308825" y="457200"/>
                </a:cubicBezTo>
                <a:lnTo>
                  <a:pt x="3308825" y="609600"/>
                </a:lnTo>
                <a:cubicBezTo>
                  <a:pt x="3308825" y="630555"/>
                  <a:pt x="3325969" y="647700"/>
                  <a:pt x="3346924" y="647700"/>
                </a:cubicBezTo>
                <a:lnTo>
                  <a:pt x="3365974" y="647700"/>
                </a:lnTo>
                <a:lnTo>
                  <a:pt x="3365974" y="714375"/>
                </a:lnTo>
                <a:cubicBezTo>
                  <a:pt x="3365974" y="735330"/>
                  <a:pt x="3383119" y="752475"/>
                  <a:pt x="3404074" y="752475"/>
                </a:cubicBezTo>
                <a:lnTo>
                  <a:pt x="3423124" y="752475"/>
                </a:lnTo>
                <a:cubicBezTo>
                  <a:pt x="3444079" y="752475"/>
                  <a:pt x="3461224" y="735330"/>
                  <a:pt x="3461224" y="714375"/>
                </a:cubicBezTo>
                <a:lnTo>
                  <a:pt x="3461224" y="647700"/>
                </a:lnTo>
                <a:lnTo>
                  <a:pt x="3804124" y="647700"/>
                </a:lnTo>
                <a:lnTo>
                  <a:pt x="3804124" y="714375"/>
                </a:lnTo>
                <a:cubicBezTo>
                  <a:pt x="3804124" y="735330"/>
                  <a:pt x="3821269" y="752475"/>
                  <a:pt x="3842224" y="752475"/>
                </a:cubicBezTo>
                <a:lnTo>
                  <a:pt x="3861274" y="752475"/>
                </a:lnTo>
                <a:cubicBezTo>
                  <a:pt x="3882229" y="752475"/>
                  <a:pt x="3899374" y="735330"/>
                  <a:pt x="3899374" y="714375"/>
                </a:cubicBezTo>
                <a:lnTo>
                  <a:pt x="3899374" y="647700"/>
                </a:lnTo>
                <a:lnTo>
                  <a:pt x="3918424" y="647700"/>
                </a:lnTo>
                <a:cubicBezTo>
                  <a:pt x="3939379" y="647700"/>
                  <a:pt x="3956524" y="630555"/>
                  <a:pt x="3956524" y="609600"/>
                </a:cubicBezTo>
                <a:lnTo>
                  <a:pt x="3956524" y="457200"/>
                </a:lnTo>
                <a:cubicBezTo>
                  <a:pt x="3956524" y="425768"/>
                  <a:pt x="3930807" y="400050"/>
                  <a:pt x="3899374" y="400050"/>
                </a:cubicBezTo>
                <a:lnTo>
                  <a:pt x="3837462" y="254318"/>
                </a:lnTo>
                <a:cubicBezTo>
                  <a:pt x="3828889" y="232410"/>
                  <a:pt x="3807934" y="219075"/>
                  <a:pt x="3785074" y="219075"/>
                </a:cubicBezTo>
                <a:lnTo>
                  <a:pt x="3708874" y="219075"/>
                </a:lnTo>
                <a:lnTo>
                  <a:pt x="3708874" y="200025"/>
                </a:lnTo>
                <a:cubicBezTo>
                  <a:pt x="3708874" y="179070"/>
                  <a:pt x="3691729" y="161925"/>
                  <a:pt x="3670774" y="161925"/>
                </a:cubicBezTo>
                <a:close/>
                <a:moveTo>
                  <a:pt x="2792240" y="161925"/>
                </a:moveTo>
                <a:cubicBezTo>
                  <a:pt x="2771285" y="161925"/>
                  <a:pt x="2754140" y="179070"/>
                  <a:pt x="2754140" y="200025"/>
                </a:cubicBezTo>
                <a:lnTo>
                  <a:pt x="2754140" y="219075"/>
                </a:lnTo>
                <a:lnTo>
                  <a:pt x="2677940" y="219075"/>
                </a:lnTo>
                <a:cubicBezTo>
                  <a:pt x="2655080" y="219075"/>
                  <a:pt x="2634125" y="232410"/>
                  <a:pt x="2625553" y="254318"/>
                </a:cubicBezTo>
                <a:lnTo>
                  <a:pt x="2563640" y="400050"/>
                </a:lnTo>
                <a:cubicBezTo>
                  <a:pt x="2532208" y="400050"/>
                  <a:pt x="2506490" y="425768"/>
                  <a:pt x="2506490" y="457200"/>
                </a:cubicBezTo>
                <a:lnTo>
                  <a:pt x="2506490" y="609600"/>
                </a:lnTo>
                <a:cubicBezTo>
                  <a:pt x="2506490" y="630555"/>
                  <a:pt x="2523635" y="647700"/>
                  <a:pt x="2544590" y="647700"/>
                </a:cubicBezTo>
                <a:lnTo>
                  <a:pt x="2563640" y="647700"/>
                </a:lnTo>
                <a:lnTo>
                  <a:pt x="2563640" y="714375"/>
                </a:lnTo>
                <a:cubicBezTo>
                  <a:pt x="2563640" y="735330"/>
                  <a:pt x="2580785" y="752475"/>
                  <a:pt x="2601739" y="752475"/>
                </a:cubicBezTo>
                <a:lnTo>
                  <a:pt x="2620790" y="752475"/>
                </a:lnTo>
                <a:cubicBezTo>
                  <a:pt x="2641745" y="752475"/>
                  <a:pt x="2658890" y="735330"/>
                  <a:pt x="2658890" y="714375"/>
                </a:cubicBezTo>
                <a:lnTo>
                  <a:pt x="2658890" y="647700"/>
                </a:lnTo>
                <a:lnTo>
                  <a:pt x="3001790" y="647700"/>
                </a:lnTo>
                <a:lnTo>
                  <a:pt x="3001790" y="714375"/>
                </a:lnTo>
                <a:cubicBezTo>
                  <a:pt x="3001790" y="735330"/>
                  <a:pt x="3018935" y="752475"/>
                  <a:pt x="3039890" y="752475"/>
                </a:cubicBezTo>
                <a:lnTo>
                  <a:pt x="3058939" y="752475"/>
                </a:lnTo>
                <a:cubicBezTo>
                  <a:pt x="3079895" y="752475"/>
                  <a:pt x="3097040" y="735330"/>
                  <a:pt x="3097040" y="714375"/>
                </a:cubicBezTo>
                <a:lnTo>
                  <a:pt x="3097040" y="647700"/>
                </a:lnTo>
                <a:lnTo>
                  <a:pt x="3116090" y="647700"/>
                </a:lnTo>
                <a:cubicBezTo>
                  <a:pt x="3137044" y="647700"/>
                  <a:pt x="3154190" y="630555"/>
                  <a:pt x="3154190" y="609600"/>
                </a:cubicBezTo>
                <a:lnTo>
                  <a:pt x="3154190" y="457200"/>
                </a:lnTo>
                <a:cubicBezTo>
                  <a:pt x="3154190" y="425768"/>
                  <a:pt x="3128473" y="400050"/>
                  <a:pt x="3097040" y="400050"/>
                </a:cubicBezTo>
                <a:lnTo>
                  <a:pt x="3035128" y="254318"/>
                </a:lnTo>
                <a:cubicBezTo>
                  <a:pt x="3026555" y="232410"/>
                  <a:pt x="3005600" y="219075"/>
                  <a:pt x="2982740" y="219075"/>
                </a:cubicBezTo>
                <a:lnTo>
                  <a:pt x="2906540" y="219075"/>
                </a:lnTo>
                <a:lnTo>
                  <a:pt x="2906540" y="200025"/>
                </a:lnTo>
                <a:cubicBezTo>
                  <a:pt x="2906540" y="179070"/>
                  <a:pt x="2889394" y="161925"/>
                  <a:pt x="2868440" y="161925"/>
                </a:cubicBezTo>
                <a:close/>
                <a:moveTo>
                  <a:pt x="1989905" y="161925"/>
                </a:moveTo>
                <a:cubicBezTo>
                  <a:pt x="1968950" y="161925"/>
                  <a:pt x="1951805" y="179070"/>
                  <a:pt x="1951805" y="200025"/>
                </a:cubicBezTo>
                <a:lnTo>
                  <a:pt x="1951805" y="219075"/>
                </a:lnTo>
                <a:lnTo>
                  <a:pt x="1875605" y="219075"/>
                </a:lnTo>
                <a:cubicBezTo>
                  <a:pt x="1852745" y="219075"/>
                  <a:pt x="1831790" y="232410"/>
                  <a:pt x="1823217" y="254318"/>
                </a:cubicBezTo>
                <a:lnTo>
                  <a:pt x="1761305" y="400050"/>
                </a:lnTo>
                <a:cubicBezTo>
                  <a:pt x="1729873" y="400050"/>
                  <a:pt x="1704155" y="425768"/>
                  <a:pt x="1704155" y="457200"/>
                </a:cubicBezTo>
                <a:lnTo>
                  <a:pt x="1704155" y="609600"/>
                </a:lnTo>
                <a:cubicBezTo>
                  <a:pt x="1704155" y="630555"/>
                  <a:pt x="1721299" y="647700"/>
                  <a:pt x="1742255" y="647700"/>
                </a:cubicBezTo>
                <a:lnTo>
                  <a:pt x="1761305" y="647700"/>
                </a:lnTo>
                <a:lnTo>
                  <a:pt x="1761305" y="714375"/>
                </a:lnTo>
                <a:cubicBezTo>
                  <a:pt x="1761305" y="735330"/>
                  <a:pt x="1778450" y="752475"/>
                  <a:pt x="1799405" y="752475"/>
                </a:cubicBezTo>
                <a:lnTo>
                  <a:pt x="1818455" y="752475"/>
                </a:lnTo>
                <a:cubicBezTo>
                  <a:pt x="1839410" y="752475"/>
                  <a:pt x="1856555" y="735330"/>
                  <a:pt x="1856555" y="714375"/>
                </a:cubicBezTo>
                <a:lnTo>
                  <a:pt x="1856555" y="647700"/>
                </a:lnTo>
                <a:lnTo>
                  <a:pt x="2199455" y="647700"/>
                </a:lnTo>
                <a:lnTo>
                  <a:pt x="2199455" y="714375"/>
                </a:lnTo>
                <a:cubicBezTo>
                  <a:pt x="2199455" y="735330"/>
                  <a:pt x="2216600" y="752475"/>
                  <a:pt x="2237555" y="752475"/>
                </a:cubicBezTo>
                <a:lnTo>
                  <a:pt x="2256605" y="752475"/>
                </a:lnTo>
                <a:cubicBezTo>
                  <a:pt x="2277560" y="752475"/>
                  <a:pt x="2294705" y="735330"/>
                  <a:pt x="2294705" y="714375"/>
                </a:cubicBezTo>
                <a:lnTo>
                  <a:pt x="2294705" y="647700"/>
                </a:lnTo>
                <a:lnTo>
                  <a:pt x="2313755" y="647700"/>
                </a:lnTo>
                <a:cubicBezTo>
                  <a:pt x="2334710" y="647700"/>
                  <a:pt x="2351855" y="630555"/>
                  <a:pt x="2351855" y="609600"/>
                </a:cubicBezTo>
                <a:lnTo>
                  <a:pt x="2351855" y="457200"/>
                </a:lnTo>
                <a:cubicBezTo>
                  <a:pt x="2351855" y="425768"/>
                  <a:pt x="2326138" y="400050"/>
                  <a:pt x="2294705" y="400050"/>
                </a:cubicBezTo>
                <a:lnTo>
                  <a:pt x="2232793" y="254318"/>
                </a:lnTo>
                <a:cubicBezTo>
                  <a:pt x="2224220" y="232410"/>
                  <a:pt x="2203265" y="219075"/>
                  <a:pt x="2180405" y="219075"/>
                </a:cubicBezTo>
                <a:lnTo>
                  <a:pt x="2104205" y="219075"/>
                </a:lnTo>
                <a:lnTo>
                  <a:pt x="2104205" y="200025"/>
                </a:lnTo>
                <a:cubicBezTo>
                  <a:pt x="2104205" y="179070"/>
                  <a:pt x="2087060" y="161925"/>
                  <a:pt x="2066105" y="161925"/>
                </a:cubicBezTo>
                <a:close/>
                <a:moveTo>
                  <a:pt x="1187570" y="161925"/>
                </a:moveTo>
                <a:cubicBezTo>
                  <a:pt x="1166615" y="161925"/>
                  <a:pt x="1149470" y="179070"/>
                  <a:pt x="1149470" y="200025"/>
                </a:cubicBezTo>
                <a:lnTo>
                  <a:pt x="1149470" y="219075"/>
                </a:lnTo>
                <a:lnTo>
                  <a:pt x="1073270" y="219075"/>
                </a:lnTo>
                <a:cubicBezTo>
                  <a:pt x="1050410" y="219075"/>
                  <a:pt x="1029455" y="232410"/>
                  <a:pt x="1020883" y="254318"/>
                </a:cubicBezTo>
                <a:lnTo>
                  <a:pt x="958970" y="400050"/>
                </a:lnTo>
                <a:cubicBezTo>
                  <a:pt x="927538" y="400050"/>
                  <a:pt x="901820" y="425768"/>
                  <a:pt x="901820" y="457200"/>
                </a:cubicBezTo>
                <a:lnTo>
                  <a:pt x="901820" y="609600"/>
                </a:lnTo>
                <a:cubicBezTo>
                  <a:pt x="901820" y="630555"/>
                  <a:pt x="918965" y="647700"/>
                  <a:pt x="939920" y="647700"/>
                </a:cubicBezTo>
                <a:lnTo>
                  <a:pt x="958970" y="647700"/>
                </a:lnTo>
                <a:lnTo>
                  <a:pt x="958970" y="714375"/>
                </a:lnTo>
                <a:cubicBezTo>
                  <a:pt x="958970" y="735330"/>
                  <a:pt x="976115" y="752475"/>
                  <a:pt x="997070" y="752475"/>
                </a:cubicBezTo>
                <a:lnTo>
                  <a:pt x="1016120" y="752475"/>
                </a:lnTo>
                <a:cubicBezTo>
                  <a:pt x="1037075" y="752475"/>
                  <a:pt x="1054220" y="735330"/>
                  <a:pt x="1054220" y="714375"/>
                </a:cubicBezTo>
                <a:lnTo>
                  <a:pt x="1054220" y="647700"/>
                </a:lnTo>
                <a:lnTo>
                  <a:pt x="1397120" y="647700"/>
                </a:lnTo>
                <a:lnTo>
                  <a:pt x="1397120" y="714375"/>
                </a:lnTo>
                <a:cubicBezTo>
                  <a:pt x="1397120" y="735330"/>
                  <a:pt x="1414265" y="752475"/>
                  <a:pt x="1435220" y="752475"/>
                </a:cubicBezTo>
                <a:lnTo>
                  <a:pt x="1454270" y="752475"/>
                </a:lnTo>
                <a:cubicBezTo>
                  <a:pt x="1475225" y="752475"/>
                  <a:pt x="1492370" y="735330"/>
                  <a:pt x="1492370" y="714375"/>
                </a:cubicBezTo>
                <a:lnTo>
                  <a:pt x="1492370" y="647700"/>
                </a:lnTo>
                <a:lnTo>
                  <a:pt x="1511419" y="647700"/>
                </a:lnTo>
                <a:cubicBezTo>
                  <a:pt x="1532375" y="647700"/>
                  <a:pt x="1549520" y="630555"/>
                  <a:pt x="1549520" y="609600"/>
                </a:cubicBezTo>
                <a:lnTo>
                  <a:pt x="1549520" y="457200"/>
                </a:lnTo>
                <a:cubicBezTo>
                  <a:pt x="1549520" y="425768"/>
                  <a:pt x="1523803" y="400050"/>
                  <a:pt x="1492370" y="400050"/>
                </a:cubicBezTo>
                <a:lnTo>
                  <a:pt x="1430458" y="254318"/>
                </a:lnTo>
                <a:cubicBezTo>
                  <a:pt x="1421885" y="232410"/>
                  <a:pt x="1400930" y="219075"/>
                  <a:pt x="1378070" y="219075"/>
                </a:cubicBezTo>
                <a:lnTo>
                  <a:pt x="1301870" y="219075"/>
                </a:lnTo>
                <a:lnTo>
                  <a:pt x="1301870" y="200025"/>
                </a:lnTo>
                <a:cubicBezTo>
                  <a:pt x="1301870" y="179070"/>
                  <a:pt x="1284725" y="161925"/>
                  <a:pt x="1263770" y="161925"/>
                </a:cubicBezTo>
                <a:close/>
                <a:moveTo>
                  <a:pt x="385235" y="161925"/>
                </a:moveTo>
                <a:cubicBezTo>
                  <a:pt x="364280" y="161925"/>
                  <a:pt x="347135" y="179070"/>
                  <a:pt x="347135" y="200025"/>
                </a:cubicBezTo>
                <a:lnTo>
                  <a:pt x="347135" y="219075"/>
                </a:lnTo>
                <a:lnTo>
                  <a:pt x="270935" y="219075"/>
                </a:lnTo>
                <a:cubicBezTo>
                  <a:pt x="248075" y="219075"/>
                  <a:pt x="227120" y="232410"/>
                  <a:pt x="218548" y="254318"/>
                </a:cubicBezTo>
                <a:lnTo>
                  <a:pt x="156635" y="400050"/>
                </a:lnTo>
                <a:cubicBezTo>
                  <a:pt x="125203" y="400050"/>
                  <a:pt x="99485" y="425768"/>
                  <a:pt x="99485" y="457200"/>
                </a:cubicBezTo>
                <a:lnTo>
                  <a:pt x="99485" y="609600"/>
                </a:lnTo>
                <a:cubicBezTo>
                  <a:pt x="99485" y="630555"/>
                  <a:pt x="116630" y="647700"/>
                  <a:pt x="137585" y="647700"/>
                </a:cubicBezTo>
                <a:lnTo>
                  <a:pt x="156635" y="647700"/>
                </a:lnTo>
                <a:lnTo>
                  <a:pt x="156635" y="714375"/>
                </a:lnTo>
                <a:cubicBezTo>
                  <a:pt x="156635" y="735330"/>
                  <a:pt x="173780" y="752475"/>
                  <a:pt x="194735" y="752475"/>
                </a:cubicBezTo>
                <a:lnTo>
                  <a:pt x="213785" y="752475"/>
                </a:lnTo>
                <a:cubicBezTo>
                  <a:pt x="234740" y="752475"/>
                  <a:pt x="251885" y="735330"/>
                  <a:pt x="251885" y="714375"/>
                </a:cubicBezTo>
                <a:lnTo>
                  <a:pt x="251885" y="647700"/>
                </a:lnTo>
                <a:lnTo>
                  <a:pt x="594785" y="647700"/>
                </a:lnTo>
                <a:lnTo>
                  <a:pt x="594785" y="714375"/>
                </a:lnTo>
                <a:cubicBezTo>
                  <a:pt x="594785" y="735330"/>
                  <a:pt x="611930" y="752475"/>
                  <a:pt x="632885" y="752475"/>
                </a:cubicBezTo>
                <a:lnTo>
                  <a:pt x="651935" y="752475"/>
                </a:lnTo>
                <a:cubicBezTo>
                  <a:pt x="672890" y="752475"/>
                  <a:pt x="690035" y="735330"/>
                  <a:pt x="690035" y="714375"/>
                </a:cubicBezTo>
                <a:lnTo>
                  <a:pt x="690035" y="647700"/>
                </a:lnTo>
                <a:lnTo>
                  <a:pt x="709085" y="647700"/>
                </a:lnTo>
                <a:cubicBezTo>
                  <a:pt x="730040" y="647700"/>
                  <a:pt x="747185" y="630555"/>
                  <a:pt x="747185" y="609600"/>
                </a:cubicBezTo>
                <a:lnTo>
                  <a:pt x="747185" y="457200"/>
                </a:lnTo>
                <a:cubicBezTo>
                  <a:pt x="747185" y="425768"/>
                  <a:pt x="721468" y="400050"/>
                  <a:pt x="690035" y="400050"/>
                </a:cubicBezTo>
                <a:lnTo>
                  <a:pt x="628123" y="254318"/>
                </a:lnTo>
                <a:cubicBezTo>
                  <a:pt x="619550" y="232410"/>
                  <a:pt x="598595" y="219075"/>
                  <a:pt x="575735" y="219075"/>
                </a:cubicBezTo>
                <a:lnTo>
                  <a:pt x="499535" y="219075"/>
                </a:lnTo>
                <a:lnTo>
                  <a:pt x="499535" y="200025"/>
                </a:lnTo>
                <a:cubicBezTo>
                  <a:pt x="499535" y="179070"/>
                  <a:pt x="482390" y="161925"/>
                  <a:pt x="461435" y="161925"/>
                </a:cubicBezTo>
                <a:close/>
                <a:moveTo>
                  <a:pt x="0" y="0"/>
                </a:moveTo>
                <a:lnTo>
                  <a:pt x="8832849" y="0"/>
                </a:lnTo>
                <a:lnTo>
                  <a:pt x="8832849" y="990600"/>
                </a:lnTo>
                <a:lnTo>
                  <a:pt x="0" y="990600"/>
                </a:lnTo>
                <a:close/>
              </a:path>
            </a:pathLst>
          </a:cu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 useBgFill="1">
        <p:nvSpPr>
          <p:cNvPr id="37" name="Freeform: Shape 36" descr="Taxi with solid fill">
            <a:extLst>
              <a:ext uri="{FF2B5EF4-FFF2-40B4-BE49-F238E27FC236}">
                <a16:creationId xmlns:a16="http://schemas.microsoft.com/office/drawing/2014/main" id="{CA29EB8E-74B3-911B-934D-FCE4E3C66F03}"/>
              </a:ext>
            </a:extLst>
          </p:cNvPr>
          <p:cNvSpPr/>
          <p:nvPr/>
        </p:nvSpPr>
        <p:spPr>
          <a:xfrm>
            <a:off x="2063748" y="5100639"/>
            <a:ext cx="8832849" cy="990600"/>
          </a:xfrm>
          <a:custGeom>
            <a:avLst/>
            <a:gdLst>
              <a:gd name="connsiteX0" fmla="*/ 7834848 w 8832849"/>
              <a:gd name="connsiteY0" fmla="*/ 457200 h 990600"/>
              <a:gd name="connsiteX1" fmla="*/ 7891998 w 8832849"/>
              <a:gd name="connsiteY1" fmla="*/ 457200 h 990600"/>
              <a:gd name="connsiteX2" fmla="*/ 7911048 w 8832849"/>
              <a:gd name="connsiteY2" fmla="*/ 476250 h 990600"/>
              <a:gd name="connsiteX3" fmla="*/ 7911048 w 8832849"/>
              <a:gd name="connsiteY3" fmla="*/ 495300 h 990600"/>
              <a:gd name="connsiteX4" fmla="*/ 7891998 w 8832849"/>
              <a:gd name="connsiteY4" fmla="*/ 514350 h 990600"/>
              <a:gd name="connsiteX5" fmla="*/ 7834848 w 8832849"/>
              <a:gd name="connsiteY5" fmla="*/ 514350 h 990600"/>
              <a:gd name="connsiteX6" fmla="*/ 7815798 w 8832849"/>
              <a:gd name="connsiteY6" fmla="*/ 495300 h 990600"/>
              <a:gd name="connsiteX7" fmla="*/ 7815798 w 8832849"/>
              <a:gd name="connsiteY7" fmla="*/ 476250 h 990600"/>
              <a:gd name="connsiteX8" fmla="*/ 7834848 w 8832849"/>
              <a:gd name="connsiteY8" fmla="*/ 457200 h 990600"/>
              <a:gd name="connsiteX9" fmla="*/ 7396698 w 8832849"/>
              <a:gd name="connsiteY9" fmla="*/ 457200 h 990600"/>
              <a:gd name="connsiteX10" fmla="*/ 7453848 w 8832849"/>
              <a:gd name="connsiteY10" fmla="*/ 457200 h 990600"/>
              <a:gd name="connsiteX11" fmla="*/ 7472898 w 8832849"/>
              <a:gd name="connsiteY11" fmla="*/ 476250 h 990600"/>
              <a:gd name="connsiteX12" fmla="*/ 7472898 w 8832849"/>
              <a:gd name="connsiteY12" fmla="*/ 495300 h 990600"/>
              <a:gd name="connsiteX13" fmla="*/ 7453848 w 8832849"/>
              <a:gd name="connsiteY13" fmla="*/ 514350 h 990600"/>
              <a:gd name="connsiteX14" fmla="*/ 7396698 w 8832849"/>
              <a:gd name="connsiteY14" fmla="*/ 514350 h 990600"/>
              <a:gd name="connsiteX15" fmla="*/ 7377648 w 8832849"/>
              <a:gd name="connsiteY15" fmla="*/ 495300 h 990600"/>
              <a:gd name="connsiteX16" fmla="*/ 7377648 w 8832849"/>
              <a:gd name="connsiteY16" fmla="*/ 476250 h 990600"/>
              <a:gd name="connsiteX17" fmla="*/ 7396698 w 8832849"/>
              <a:gd name="connsiteY17" fmla="*/ 457200 h 990600"/>
              <a:gd name="connsiteX18" fmla="*/ 7032514 w 8832849"/>
              <a:gd name="connsiteY18" fmla="*/ 457200 h 990600"/>
              <a:gd name="connsiteX19" fmla="*/ 7089664 w 8832849"/>
              <a:gd name="connsiteY19" fmla="*/ 457200 h 990600"/>
              <a:gd name="connsiteX20" fmla="*/ 7108714 w 8832849"/>
              <a:gd name="connsiteY20" fmla="*/ 476250 h 990600"/>
              <a:gd name="connsiteX21" fmla="*/ 7108714 w 8832849"/>
              <a:gd name="connsiteY21" fmla="*/ 495300 h 990600"/>
              <a:gd name="connsiteX22" fmla="*/ 7089664 w 8832849"/>
              <a:gd name="connsiteY22" fmla="*/ 514350 h 990600"/>
              <a:gd name="connsiteX23" fmla="*/ 7032514 w 8832849"/>
              <a:gd name="connsiteY23" fmla="*/ 514350 h 990600"/>
              <a:gd name="connsiteX24" fmla="*/ 7013464 w 8832849"/>
              <a:gd name="connsiteY24" fmla="*/ 495300 h 990600"/>
              <a:gd name="connsiteX25" fmla="*/ 7013464 w 8832849"/>
              <a:gd name="connsiteY25" fmla="*/ 476250 h 990600"/>
              <a:gd name="connsiteX26" fmla="*/ 7032514 w 8832849"/>
              <a:gd name="connsiteY26" fmla="*/ 457200 h 990600"/>
              <a:gd name="connsiteX27" fmla="*/ 6594364 w 8832849"/>
              <a:gd name="connsiteY27" fmla="*/ 457200 h 990600"/>
              <a:gd name="connsiteX28" fmla="*/ 6651514 w 8832849"/>
              <a:gd name="connsiteY28" fmla="*/ 457200 h 990600"/>
              <a:gd name="connsiteX29" fmla="*/ 6670564 w 8832849"/>
              <a:gd name="connsiteY29" fmla="*/ 476250 h 990600"/>
              <a:gd name="connsiteX30" fmla="*/ 6670564 w 8832849"/>
              <a:gd name="connsiteY30" fmla="*/ 495300 h 990600"/>
              <a:gd name="connsiteX31" fmla="*/ 6651514 w 8832849"/>
              <a:gd name="connsiteY31" fmla="*/ 514350 h 990600"/>
              <a:gd name="connsiteX32" fmla="*/ 6594364 w 8832849"/>
              <a:gd name="connsiteY32" fmla="*/ 514350 h 990600"/>
              <a:gd name="connsiteX33" fmla="*/ 6575314 w 8832849"/>
              <a:gd name="connsiteY33" fmla="*/ 495300 h 990600"/>
              <a:gd name="connsiteX34" fmla="*/ 6575314 w 8832849"/>
              <a:gd name="connsiteY34" fmla="*/ 476250 h 990600"/>
              <a:gd name="connsiteX35" fmla="*/ 6594364 w 8832849"/>
              <a:gd name="connsiteY35" fmla="*/ 457200 h 990600"/>
              <a:gd name="connsiteX36" fmla="*/ 6230179 w 8832849"/>
              <a:gd name="connsiteY36" fmla="*/ 457200 h 990600"/>
              <a:gd name="connsiteX37" fmla="*/ 6287329 w 8832849"/>
              <a:gd name="connsiteY37" fmla="*/ 457200 h 990600"/>
              <a:gd name="connsiteX38" fmla="*/ 6306379 w 8832849"/>
              <a:gd name="connsiteY38" fmla="*/ 476250 h 990600"/>
              <a:gd name="connsiteX39" fmla="*/ 6306379 w 8832849"/>
              <a:gd name="connsiteY39" fmla="*/ 495300 h 990600"/>
              <a:gd name="connsiteX40" fmla="*/ 6287329 w 8832849"/>
              <a:gd name="connsiteY40" fmla="*/ 514350 h 990600"/>
              <a:gd name="connsiteX41" fmla="*/ 6230179 w 8832849"/>
              <a:gd name="connsiteY41" fmla="*/ 514350 h 990600"/>
              <a:gd name="connsiteX42" fmla="*/ 6211129 w 8832849"/>
              <a:gd name="connsiteY42" fmla="*/ 495300 h 990600"/>
              <a:gd name="connsiteX43" fmla="*/ 6211129 w 8832849"/>
              <a:gd name="connsiteY43" fmla="*/ 476250 h 990600"/>
              <a:gd name="connsiteX44" fmla="*/ 6230179 w 8832849"/>
              <a:gd name="connsiteY44" fmla="*/ 457200 h 990600"/>
              <a:gd name="connsiteX45" fmla="*/ 5792029 w 8832849"/>
              <a:gd name="connsiteY45" fmla="*/ 457200 h 990600"/>
              <a:gd name="connsiteX46" fmla="*/ 5849179 w 8832849"/>
              <a:gd name="connsiteY46" fmla="*/ 457200 h 990600"/>
              <a:gd name="connsiteX47" fmla="*/ 5868229 w 8832849"/>
              <a:gd name="connsiteY47" fmla="*/ 476250 h 990600"/>
              <a:gd name="connsiteX48" fmla="*/ 5868229 w 8832849"/>
              <a:gd name="connsiteY48" fmla="*/ 495300 h 990600"/>
              <a:gd name="connsiteX49" fmla="*/ 5849179 w 8832849"/>
              <a:gd name="connsiteY49" fmla="*/ 514350 h 990600"/>
              <a:gd name="connsiteX50" fmla="*/ 5792029 w 8832849"/>
              <a:gd name="connsiteY50" fmla="*/ 514350 h 990600"/>
              <a:gd name="connsiteX51" fmla="*/ 5772979 w 8832849"/>
              <a:gd name="connsiteY51" fmla="*/ 495300 h 990600"/>
              <a:gd name="connsiteX52" fmla="*/ 5772979 w 8832849"/>
              <a:gd name="connsiteY52" fmla="*/ 476250 h 990600"/>
              <a:gd name="connsiteX53" fmla="*/ 5792029 w 8832849"/>
              <a:gd name="connsiteY53" fmla="*/ 457200 h 990600"/>
              <a:gd name="connsiteX54" fmla="*/ 5427844 w 8832849"/>
              <a:gd name="connsiteY54" fmla="*/ 457200 h 990600"/>
              <a:gd name="connsiteX55" fmla="*/ 5484994 w 8832849"/>
              <a:gd name="connsiteY55" fmla="*/ 457200 h 990600"/>
              <a:gd name="connsiteX56" fmla="*/ 5504044 w 8832849"/>
              <a:gd name="connsiteY56" fmla="*/ 476250 h 990600"/>
              <a:gd name="connsiteX57" fmla="*/ 5504044 w 8832849"/>
              <a:gd name="connsiteY57" fmla="*/ 495300 h 990600"/>
              <a:gd name="connsiteX58" fmla="*/ 5484994 w 8832849"/>
              <a:gd name="connsiteY58" fmla="*/ 514350 h 990600"/>
              <a:gd name="connsiteX59" fmla="*/ 5427844 w 8832849"/>
              <a:gd name="connsiteY59" fmla="*/ 514350 h 990600"/>
              <a:gd name="connsiteX60" fmla="*/ 5408794 w 8832849"/>
              <a:gd name="connsiteY60" fmla="*/ 495300 h 990600"/>
              <a:gd name="connsiteX61" fmla="*/ 5408794 w 8832849"/>
              <a:gd name="connsiteY61" fmla="*/ 476250 h 990600"/>
              <a:gd name="connsiteX62" fmla="*/ 5427844 w 8832849"/>
              <a:gd name="connsiteY62" fmla="*/ 457200 h 990600"/>
              <a:gd name="connsiteX63" fmla="*/ 4989694 w 8832849"/>
              <a:gd name="connsiteY63" fmla="*/ 457200 h 990600"/>
              <a:gd name="connsiteX64" fmla="*/ 5046844 w 8832849"/>
              <a:gd name="connsiteY64" fmla="*/ 457200 h 990600"/>
              <a:gd name="connsiteX65" fmla="*/ 5065894 w 8832849"/>
              <a:gd name="connsiteY65" fmla="*/ 476250 h 990600"/>
              <a:gd name="connsiteX66" fmla="*/ 5065894 w 8832849"/>
              <a:gd name="connsiteY66" fmla="*/ 495300 h 990600"/>
              <a:gd name="connsiteX67" fmla="*/ 5046844 w 8832849"/>
              <a:gd name="connsiteY67" fmla="*/ 514350 h 990600"/>
              <a:gd name="connsiteX68" fmla="*/ 4989694 w 8832849"/>
              <a:gd name="connsiteY68" fmla="*/ 514350 h 990600"/>
              <a:gd name="connsiteX69" fmla="*/ 4970644 w 8832849"/>
              <a:gd name="connsiteY69" fmla="*/ 495300 h 990600"/>
              <a:gd name="connsiteX70" fmla="*/ 4970644 w 8832849"/>
              <a:gd name="connsiteY70" fmla="*/ 476250 h 990600"/>
              <a:gd name="connsiteX71" fmla="*/ 4989694 w 8832849"/>
              <a:gd name="connsiteY71" fmla="*/ 457200 h 990600"/>
              <a:gd name="connsiteX72" fmla="*/ 4625509 w 8832849"/>
              <a:gd name="connsiteY72" fmla="*/ 457200 h 990600"/>
              <a:gd name="connsiteX73" fmla="*/ 4682659 w 8832849"/>
              <a:gd name="connsiteY73" fmla="*/ 457200 h 990600"/>
              <a:gd name="connsiteX74" fmla="*/ 4701709 w 8832849"/>
              <a:gd name="connsiteY74" fmla="*/ 476250 h 990600"/>
              <a:gd name="connsiteX75" fmla="*/ 4701709 w 8832849"/>
              <a:gd name="connsiteY75" fmla="*/ 495300 h 990600"/>
              <a:gd name="connsiteX76" fmla="*/ 4682659 w 8832849"/>
              <a:gd name="connsiteY76" fmla="*/ 514350 h 990600"/>
              <a:gd name="connsiteX77" fmla="*/ 4625509 w 8832849"/>
              <a:gd name="connsiteY77" fmla="*/ 514350 h 990600"/>
              <a:gd name="connsiteX78" fmla="*/ 4606459 w 8832849"/>
              <a:gd name="connsiteY78" fmla="*/ 495300 h 990600"/>
              <a:gd name="connsiteX79" fmla="*/ 4606459 w 8832849"/>
              <a:gd name="connsiteY79" fmla="*/ 476250 h 990600"/>
              <a:gd name="connsiteX80" fmla="*/ 4625509 w 8832849"/>
              <a:gd name="connsiteY80" fmla="*/ 457200 h 990600"/>
              <a:gd name="connsiteX81" fmla="*/ 4187359 w 8832849"/>
              <a:gd name="connsiteY81" fmla="*/ 457200 h 990600"/>
              <a:gd name="connsiteX82" fmla="*/ 4244509 w 8832849"/>
              <a:gd name="connsiteY82" fmla="*/ 457200 h 990600"/>
              <a:gd name="connsiteX83" fmla="*/ 4263559 w 8832849"/>
              <a:gd name="connsiteY83" fmla="*/ 476250 h 990600"/>
              <a:gd name="connsiteX84" fmla="*/ 4263559 w 8832849"/>
              <a:gd name="connsiteY84" fmla="*/ 495300 h 990600"/>
              <a:gd name="connsiteX85" fmla="*/ 4244509 w 8832849"/>
              <a:gd name="connsiteY85" fmla="*/ 514350 h 990600"/>
              <a:gd name="connsiteX86" fmla="*/ 4187359 w 8832849"/>
              <a:gd name="connsiteY86" fmla="*/ 514350 h 990600"/>
              <a:gd name="connsiteX87" fmla="*/ 4168309 w 8832849"/>
              <a:gd name="connsiteY87" fmla="*/ 495300 h 990600"/>
              <a:gd name="connsiteX88" fmla="*/ 4168309 w 8832849"/>
              <a:gd name="connsiteY88" fmla="*/ 476250 h 990600"/>
              <a:gd name="connsiteX89" fmla="*/ 4187359 w 8832849"/>
              <a:gd name="connsiteY89" fmla="*/ 457200 h 990600"/>
              <a:gd name="connsiteX90" fmla="*/ 3823174 w 8832849"/>
              <a:gd name="connsiteY90" fmla="*/ 457200 h 990600"/>
              <a:gd name="connsiteX91" fmla="*/ 3880324 w 8832849"/>
              <a:gd name="connsiteY91" fmla="*/ 457200 h 990600"/>
              <a:gd name="connsiteX92" fmla="*/ 3899374 w 8832849"/>
              <a:gd name="connsiteY92" fmla="*/ 476250 h 990600"/>
              <a:gd name="connsiteX93" fmla="*/ 3899374 w 8832849"/>
              <a:gd name="connsiteY93" fmla="*/ 495300 h 990600"/>
              <a:gd name="connsiteX94" fmla="*/ 3880324 w 8832849"/>
              <a:gd name="connsiteY94" fmla="*/ 514350 h 990600"/>
              <a:gd name="connsiteX95" fmla="*/ 3823174 w 8832849"/>
              <a:gd name="connsiteY95" fmla="*/ 514350 h 990600"/>
              <a:gd name="connsiteX96" fmla="*/ 3804124 w 8832849"/>
              <a:gd name="connsiteY96" fmla="*/ 495300 h 990600"/>
              <a:gd name="connsiteX97" fmla="*/ 3804124 w 8832849"/>
              <a:gd name="connsiteY97" fmla="*/ 476250 h 990600"/>
              <a:gd name="connsiteX98" fmla="*/ 3823174 w 8832849"/>
              <a:gd name="connsiteY98" fmla="*/ 457200 h 990600"/>
              <a:gd name="connsiteX99" fmla="*/ 3385024 w 8832849"/>
              <a:gd name="connsiteY99" fmla="*/ 457200 h 990600"/>
              <a:gd name="connsiteX100" fmla="*/ 3442174 w 8832849"/>
              <a:gd name="connsiteY100" fmla="*/ 457200 h 990600"/>
              <a:gd name="connsiteX101" fmla="*/ 3461224 w 8832849"/>
              <a:gd name="connsiteY101" fmla="*/ 476250 h 990600"/>
              <a:gd name="connsiteX102" fmla="*/ 3461224 w 8832849"/>
              <a:gd name="connsiteY102" fmla="*/ 495300 h 990600"/>
              <a:gd name="connsiteX103" fmla="*/ 3442174 w 8832849"/>
              <a:gd name="connsiteY103" fmla="*/ 514350 h 990600"/>
              <a:gd name="connsiteX104" fmla="*/ 3385024 w 8832849"/>
              <a:gd name="connsiteY104" fmla="*/ 514350 h 990600"/>
              <a:gd name="connsiteX105" fmla="*/ 3365974 w 8832849"/>
              <a:gd name="connsiteY105" fmla="*/ 495300 h 990600"/>
              <a:gd name="connsiteX106" fmla="*/ 3365974 w 8832849"/>
              <a:gd name="connsiteY106" fmla="*/ 476250 h 990600"/>
              <a:gd name="connsiteX107" fmla="*/ 3385024 w 8832849"/>
              <a:gd name="connsiteY107" fmla="*/ 457200 h 990600"/>
              <a:gd name="connsiteX108" fmla="*/ 3020840 w 8832849"/>
              <a:gd name="connsiteY108" fmla="*/ 457200 h 990600"/>
              <a:gd name="connsiteX109" fmla="*/ 3077990 w 8832849"/>
              <a:gd name="connsiteY109" fmla="*/ 457200 h 990600"/>
              <a:gd name="connsiteX110" fmla="*/ 3097040 w 8832849"/>
              <a:gd name="connsiteY110" fmla="*/ 476250 h 990600"/>
              <a:gd name="connsiteX111" fmla="*/ 3097040 w 8832849"/>
              <a:gd name="connsiteY111" fmla="*/ 495300 h 990600"/>
              <a:gd name="connsiteX112" fmla="*/ 3077990 w 8832849"/>
              <a:gd name="connsiteY112" fmla="*/ 514350 h 990600"/>
              <a:gd name="connsiteX113" fmla="*/ 3020840 w 8832849"/>
              <a:gd name="connsiteY113" fmla="*/ 514350 h 990600"/>
              <a:gd name="connsiteX114" fmla="*/ 3001790 w 8832849"/>
              <a:gd name="connsiteY114" fmla="*/ 495300 h 990600"/>
              <a:gd name="connsiteX115" fmla="*/ 3001790 w 8832849"/>
              <a:gd name="connsiteY115" fmla="*/ 476250 h 990600"/>
              <a:gd name="connsiteX116" fmla="*/ 3020840 w 8832849"/>
              <a:gd name="connsiteY116" fmla="*/ 457200 h 990600"/>
              <a:gd name="connsiteX117" fmla="*/ 2582690 w 8832849"/>
              <a:gd name="connsiteY117" fmla="*/ 457200 h 990600"/>
              <a:gd name="connsiteX118" fmla="*/ 2639839 w 8832849"/>
              <a:gd name="connsiteY118" fmla="*/ 457200 h 990600"/>
              <a:gd name="connsiteX119" fmla="*/ 2658890 w 8832849"/>
              <a:gd name="connsiteY119" fmla="*/ 476250 h 990600"/>
              <a:gd name="connsiteX120" fmla="*/ 2658890 w 8832849"/>
              <a:gd name="connsiteY120" fmla="*/ 495300 h 990600"/>
              <a:gd name="connsiteX121" fmla="*/ 2639839 w 8832849"/>
              <a:gd name="connsiteY121" fmla="*/ 514350 h 990600"/>
              <a:gd name="connsiteX122" fmla="*/ 2582690 w 8832849"/>
              <a:gd name="connsiteY122" fmla="*/ 514350 h 990600"/>
              <a:gd name="connsiteX123" fmla="*/ 2563640 w 8832849"/>
              <a:gd name="connsiteY123" fmla="*/ 495300 h 990600"/>
              <a:gd name="connsiteX124" fmla="*/ 2563640 w 8832849"/>
              <a:gd name="connsiteY124" fmla="*/ 476250 h 990600"/>
              <a:gd name="connsiteX125" fmla="*/ 2582690 w 8832849"/>
              <a:gd name="connsiteY125" fmla="*/ 457200 h 990600"/>
              <a:gd name="connsiteX126" fmla="*/ 2218505 w 8832849"/>
              <a:gd name="connsiteY126" fmla="*/ 457200 h 990600"/>
              <a:gd name="connsiteX127" fmla="*/ 2275655 w 8832849"/>
              <a:gd name="connsiteY127" fmla="*/ 457200 h 990600"/>
              <a:gd name="connsiteX128" fmla="*/ 2294705 w 8832849"/>
              <a:gd name="connsiteY128" fmla="*/ 476250 h 990600"/>
              <a:gd name="connsiteX129" fmla="*/ 2294705 w 8832849"/>
              <a:gd name="connsiteY129" fmla="*/ 495300 h 990600"/>
              <a:gd name="connsiteX130" fmla="*/ 2275655 w 8832849"/>
              <a:gd name="connsiteY130" fmla="*/ 514350 h 990600"/>
              <a:gd name="connsiteX131" fmla="*/ 2218505 w 8832849"/>
              <a:gd name="connsiteY131" fmla="*/ 514350 h 990600"/>
              <a:gd name="connsiteX132" fmla="*/ 2199455 w 8832849"/>
              <a:gd name="connsiteY132" fmla="*/ 495300 h 990600"/>
              <a:gd name="connsiteX133" fmla="*/ 2199455 w 8832849"/>
              <a:gd name="connsiteY133" fmla="*/ 476250 h 990600"/>
              <a:gd name="connsiteX134" fmla="*/ 2218505 w 8832849"/>
              <a:gd name="connsiteY134" fmla="*/ 457200 h 990600"/>
              <a:gd name="connsiteX135" fmla="*/ 1780354 w 8832849"/>
              <a:gd name="connsiteY135" fmla="*/ 457200 h 990600"/>
              <a:gd name="connsiteX136" fmla="*/ 1837505 w 8832849"/>
              <a:gd name="connsiteY136" fmla="*/ 457200 h 990600"/>
              <a:gd name="connsiteX137" fmla="*/ 1856555 w 8832849"/>
              <a:gd name="connsiteY137" fmla="*/ 476250 h 990600"/>
              <a:gd name="connsiteX138" fmla="*/ 1856555 w 8832849"/>
              <a:gd name="connsiteY138" fmla="*/ 495300 h 990600"/>
              <a:gd name="connsiteX139" fmla="*/ 1837505 w 8832849"/>
              <a:gd name="connsiteY139" fmla="*/ 514350 h 990600"/>
              <a:gd name="connsiteX140" fmla="*/ 1780354 w 8832849"/>
              <a:gd name="connsiteY140" fmla="*/ 514350 h 990600"/>
              <a:gd name="connsiteX141" fmla="*/ 1761305 w 8832849"/>
              <a:gd name="connsiteY141" fmla="*/ 495300 h 990600"/>
              <a:gd name="connsiteX142" fmla="*/ 1761305 w 8832849"/>
              <a:gd name="connsiteY142" fmla="*/ 476250 h 990600"/>
              <a:gd name="connsiteX143" fmla="*/ 1780354 w 8832849"/>
              <a:gd name="connsiteY143" fmla="*/ 457200 h 990600"/>
              <a:gd name="connsiteX144" fmla="*/ 1416170 w 8832849"/>
              <a:gd name="connsiteY144" fmla="*/ 457200 h 990600"/>
              <a:gd name="connsiteX145" fmla="*/ 1473320 w 8832849"/>
              <a:gd name="connsiteY145" fmla="*/ 457200 h 990600"/>
              <a:gd name="connsiteX146" fmla="*/ 1492370 w 8832849"/>
              <a:gd name="connsiteY146" fmla="*/ 476250 h 990600"/>
              <a:gd name="connsiteX147" fmla="*/ 1492370 w 8832849"/>
              <a:gd name="connsiteY147" fmla="*/ 495300 h 990600"/>
              <a:gd name="connsiteX148" fmla="*/ 1473320 w 8832849"/>
              <a:gd name="connsiteY148" fmla="*/ 514350 h 990600"/>
              <a:gd name="connsiteX149" fmla="*/ 1416170 w 8832849"/>
              <a:gd name="connsiteY149" fmla="*/ 514350 h 990600"/>
              <a:gd name="connsiteX150" fmla="*/ 1397120 w 8832849"/>
              <a:gd name="connsiteY150" fmla="*/ 495300 h 990600"/>
              <a:gd name="connsiteX151" fmla="*/ 1397120 w 8832849"/>
              <a:gd name="connsiteY151" fmla="*/ 476250 h 990600"/>
              <a:gd name="connsiteX152" fmla="*/ 1416170 w 8832849"/>
              <a:gd name="connsiteY152" fmla="*/ 457200 h 990600"/>
              <a:gd name="connsiteX153" fmla="*/ 978020 w 8832849"/>
              <a:gd name="connsiteY153" fmla="*/ 457200 h 990600"/>
              <a:gd name="connsiteX154" fmla="*/ 1035170 w 8832849"/>
              <a:gd name="connsiteY154" fmla="*/ 457200 h 990600"/>
              <a:gd name="connsiteX155" fmla="*/ 1054220 w 8832849"/>
              <a:gd name="connsiteY155" fmla="*/ 476250 h 990600"/>
              <a:gd name="connsiteX156" fmla="*/ 1054220 w 8832849"/>
              <a:gd name="connsiteY156" fmla="*/ 495300 h 990600"/>
              <a:gd name="connsiteX157" fmla="*/ 1035170 w 8832849"/>
              <a:gd name="connsiteY157" fmla="*/ 514350 h 990600"/>
              <a:gd name="connsiteX158" fmla="*/ 978020 w 8832849"/>
              <a:gd name="connsiteY158" fmla="*/ 514350 h 990600"/>
              <a:gd name="connsiteX159" fmla="*/ 958970 w 8832849"/>
              <a:gd name="connsiteY159" fmla="*/ 495300 h 990600"/>
              <a:gd name="connsiteX160" fmla="*/ 958970 w 8832849"/>
              <a:gd name="connsiteY160" fmla="*/ 476250 h 990600"/>
              <a:gd name="connsiteX161" fmla="*/ 978020 w 8832849"/>
              <a:gd name="connsiteY161" fmla="*/ 457200 h 990600"/>
              <a:gd name="connsiteX162" fmla="*/ 613835 w 8832849"/>
              <a:gd name="connsiteY162" fmla="*/ 457200 h 990600"/>
              <a:gd name="connsiteX163" fmla="*/ 670985 w 8832849"/>
              <a:gd name="connsiteY163" fmla="*/ 457200 h 990600"/>
              <a:gd name="connsiteX164" fmla="*/ 690035 w 8832849"/>
              <a:gd name="connsiteY164" fmla="*/ 476250 h 990600"/>
              <a:gd name="connsiteX165" fmla="*/ 690035 w 8832849"/>
              <a:gd name="connsiteY165" fmla="*/ 495300 h 990600"/>
              <a:gd name="connsiteX166" fmla="*/ 670985 w 8832849"/>
              <a:gd name="connsiteY166" fmla="*/ 514350 h 990600"/>
              <a:gd name="connsiteX167" fmla="*/ 613835 w 8832849"/>
              <a:gd name="connsiteY167" fmla="*/ 514350 h 990600"/>
              <a:gd name="connsiteX168" fmla="*/ 594785 w 8832849"/>
              <a:gd name="connsiteY168" fmla="*/ 495300 h 990600"/>
              <a:gd name="connsiteX169" fmla="*/ 594785 w 8832849"/>
              <a:gd name="connsiteY169" fmla="*/ 476250 h 990600"/>
              <a:gd name="connsiteX170" fmla="*/ 613835 w 8832849"/>
              <a:gd name="connsiteY170" fmla="*/ 457200 h 990600"/>
              <a:gd name="connsiteX171" fmla="*/ 175685 w 8832849"/>
              <a:gd name="connsiteY171" fmla="*/ 457200 h 990600"/>
              <a:gd name="connsiteX172" fmla="*/ 232835 w 8832849"/>
              <a:gd name="connsiteY172" fmla="*/ 457200 h 990600"/>
              <a:gd name="connsiteX173" fmla="*/ 251885 w 8832849"/>
              <a:gd name="connsiteY173" fmla="*/ 476250 h 990600"/>
              <a:gd name="connsiteX174" fmla="*/ 251885 w 8832849"/>
              <a:gd name="connsiteY174" fmla="*/ 495300 h 990600"/>
              <a:gd name="connsiteX175" fmla="*/ 232835 w 8832849"/>
              <a:gd name="connsiteY175" fmla="*/ 514350 h 990600"/>
              <a:gd name="connsiteX176" fmla="*/ 175685 w 8832849"/>
              <a:gd name="connsiteY176" fmla="*/ 514350 h 990600"/>
              <a:gd name="connsiteX177" fmla="*/ 156635 w 8832849"/>
              <a:gd name="connsiteY177" fmla="*/ 495300 h 990600"/>
              <a:gd name="connsiteX178" fmla="*/ 156635 w 8832849"/>
              <a:gd name="connsiteY178" fmla="*/ 476250 h 990600"/>
              <a:gd name="connsiteX179" fmla="*/ 175685 w 8832849"/>
              <a:gd name="connsiteY179" fmla="*/ 457200 h 990600"/>
              <a:gd name="connsiteX180" fmla="*/ 7490996 w 8832849"/>
              <a:gd name="connsiteY180" fmla="*/ 257175 h 990600"/>
              <a:gd name="connsiteX181" fmla="*/ 7795796 w 8832849"/>
              <a:gd name="connsiteY181" fmla="*/ 257175 h 990600"/>
              <a:gd name="connsiteX182" fmla="*/ 7812940 w 8832849"/>
              <a:gd name="connsiteY182" fmla="*/ 268605 h 990600"/>
              <a:gd name="connsiteX183" fmla="*/ 7870091 w 8832849"/>
              <a:gd name="connsiteY183" fmla="*/ 400050 h 990600"/>
              <a:gd name="connsiteX184" fmla="*/ 7418605 w 8832849"/>
              <a:gd name="connsiteY184" fmla="*/ 400050 h 990600"/>
              <a:gd name="connsiteX185" fmla="*/ 7473851 w 8832849"/>
              <a:gd name="connsiteY185" fmla="*/ 268605 h 990600"/>
              <a:gd name="connsiteX186" fmla="*/ 7490996 w 8832849"/>
              <a:gd name="connsiteY186" fmla="*/ 257175 h 990600"/>
              <a:gd name="connsiteX187" fmla="*/ 6688662 w 8832849"/>
              <a:gd name="connsiteY187" fmla="*/ 257175 h 990600"/>
              <a:gd name="connsiteX188" fmla="*/ 6993462 w 8832849"/>
              <a:gd name="connsiteY188" fmla="*/ 257175 h 990600"/>
              <a:gd name="connsiteX189" fmla="*/ 7010606 w 8832849"/>
              <a:gd name="connsiteY189" fmla="*/ 268605 h 990600"/>
              <a:gd name="connsiteX190" fmla="*/ 7067757 w 8832849"/>
              <a:gd name="connsiteY190" fmla="*/ 400050 h 990600"/>
              <a:gd name="connsiteX191" fmla="*/ 6616271 w 8832849"/>
              <a:gd name="connsiteY191" fmla="*/ 400050 h 990600"/>
              <a:gd name="connsiteX192" fmla="*/ 6671517 w 8832849"/>
              <a:gd name="connsiteY192" fmla="*/ 268605 h 990600"/>
              <a:gd name="connsiteX193" fmla="*/ 6688662 w 8832849"/>
              <a:gd name="connsiteY193" fmla="*/ 257175 h 990600"/>
              <a:gd name="connsiteX194" fmla="*/ 5886327 w 8832849"/>
              <a:gd name="connsiteY194" fmla="*/ 257175 h 990600"/>
              <a:gd name="connsiteX195" fmla="*/ 6191127 w 8832849"/>
              <a:gd name="connsiteY195" fmla="*/ 257175 h 990600"/>
              <a:gd name="connsiteX196" fmla="*/ 6208271 w 8832849"/>
              <a:gd name="connsiteY196" fmla="*/ 268605 h 990600"/>
              <a:gd name="connsiteX197" fmla="*/ 6265422 w 8832849"/>
              <a:gd name="connsiteY197" fmla="*/ 400050 h 990600"/>
              <a:gd name="connsiteX198" fmla="*/ 5813936 w 8832849"/>
              <a:gd name="connsiteY198" fmla="*/ 400050 h 990600"/>
              <a:gd name="connsiteX199" fmla="*/ 5869182 w 8832849"/>
              <a:gd name="connsiteY199" fmla="*/ 268605 h 990600"/>
              <a:gd name="connsiteX200" fmla="*/ 5886327 w 8832849"/>
              <a:gd name="connsiteY200" fmla="*/ 257175 h 990600"/>
              <a:gd name="connsiteX201" fmla="*/ 5083992 w 8832849"/>
              <a:gd name="connsiteY201" fmla="*/ 257175 h 990600"/>
              <a:gd name="connsiteX202" fmla="*/ 5388792 w 8832849"/>
              <a:gd name="connsiteY202" fmla="*/ 257175 h 990600"/>
              <a:gd name="connsiteX203" fmla="*/ 5405936 w 8832849"/>
              <a:gd name="connsiteY203" fmla="*/ 268605 h 990600"/>
              <a:gd name="connsiteX204" fmla="*/ 5463087 w 8832849"/>
              <a:gd name="connsiteY204" fmla="*/ 400050 h 990600"/>
              <a:gd name="connsiteX205" fmla="*/ 5011601 w 8832849"/>
              <a:gd name="connsiteY205" fmla="*/ 400050 h 990600"/>
              <a:gd name="connsiteX206" fmla="*/ 5066847 w 8832849"/>
              <a:gd name="connsiteY206" fmla="*/ 268605 h 990600"/>
              <a:gd name="connsiteX207" fmla="*/ 5083992 w 8832849"/>
              <a:gd name="connsiteY207" fmla="*/ 257175 h 990600"/>
              <a:gd name="connsiteX208" fmla="*/ 4281657 w 8832849"/>
              <a:gd name="connsiteY208" fmla="*/ 257175 h 990600"/>
              <a:gd name="connsiteX209" fmla="*/ 4586457 w 8832849"/>
              <a:gd name="connsiteY209" fmla="*/ 257175 h 990600"/>
              <a:gd name="connsiteX210" fmla="*/ 4603601 w 8832849"/>
              <a:gd name="connsiteY210" fmla="*/ 268605 h 990600"/>
              <a:gd name="connsiteX211" fmla="*/ 4660752 w 8832849"/>
              <a:gd name="connsiteY211" fmla="*/ 400050 h 990600"/>
              <a:gd name="connsiteX212" fmla="*/ 4209266 w 8832849"/>
              <a:gd name="connsiteY212" fmla="*/ 400050 h 990600"/>
              <a:gd name="connsiteX213" fmla="*/ 4264512 w 8832849"/>
              <a:gd name="connsiteY213" fmla="*/ 268605 h 990600"/>
              <a:gd name="connsiteX214" fmla="*/ 4281657 w 8832849"/>
              <a:gd name="connsiteY214" fmla="*/ 257175 h 990600"/>
              <a:gd name="connsiteX215" fmla="*/ 3479322 w 8832849"/>
              <a:gd name="connsiteY215" fmla="*/ 257175 h 990600"/>
              <a:gd name="connsiteX216" fmla="*/ 3784122 w 8832849"/>
              <a:gd name="connsiteY216" fmla="*/ 257175 h 990600"/>
              <a:gd name="connsiteX217" fmla="*/ 3801266 w 8832849"/>
              <a:gd name="connsiteY217" fmla="*/ 268605 h 990600"/>
              <a:gd name="connsiteX218" fmla="*/ 3858417 w 8832849"/>
              <a:gd name="connsiteY218" fmla="*/ 400050 h 990600"/>
              <a:gd name="connsiteX219" fmla="*/ 3406931 w 8832849"/>
              <a:gd name="connsiteY219" fmla="*/ 400050 h 990600"/>
              <a:gd name="connsiteX220" fmla="*/ 3462177 w 8832849"/>
              <a:gd name="connsiteY220" fmla="*/ 268605 h 990600"/>
              <a:gd name="connsiteX221" fmla="*/ 3479322 w 8832849"/>
              <a:gd name="connsiteY221" fmla="*/ 257175 h 990600"/>
              <a:gd name="connsiteX222" fmla="*/ 2676988 w 8832849"/>
              <a:gd name="connsiteY222" fmla="*/ 257175 h 990600"/>
              <a:gd name="connsiteX223" fmla="*/ 2981788 w 8832849"/>
              <a:gd name="connsiteY223" fmla="*/ 257175 h 990600"/>
              <a:gd name="connsiteX224" fmla="*/ 2998932 w 8832849"/>
              <a:gd name="connsiteY224" fmla="*/ 268605 h 990600"/>
              <a:gd name="connsiteX225" fmla="*/ 3056083 w 8832849"/>
              <a:gd name="connsiteY225" fmla="*/ 400050 h 990600"/>
              <a:gd name="connsiteX226" fmla="*/ 2604597 w 8832849"/>
              <a:gd name="connsiteY226" fmla="*/ 400050 h 990600"/>
              <a:gd name="connsiteX227" fmla="*/ 2659842 w 8832849"/>
              <a:gd name="connsiteY227" fmla="*/ 268605 h 990600"/>
              <a:gd name="connsiteX228" fmla="*/ 2676988 w 8832849"/>
              <a:gd name="connsiteY228" fmla="*/ 257175 h 990600"/>
              <a:gd name="connsiteX229" fmla="*/ 1874653 w 8832849"/>
              <a:gd name="connsiteY229" fmla="*/ 257175 h 990600"/>
              <a:gd name="connsiteX230" fmla="*/ 2179453 w 8832849"/>
              <a:gd name="connsiteY230" fmla="*/ 257175 h 990600"/>
              <a:gd name="connsiteX231" fmla="*/ 2196597 w 8832849"/>
              <a:gd name="connsiteY231" fmla="*/ 268605 h 990600"/>
              <a:gd name="connsiteX232" fmla="*/ 2253748 w 8832849"/>
              <a:gd name="connsiteY232" fmla="*/ 400050 h 990600"/>
              <a:gd name="connsiteX233" fmla="*/ 1802262 w 8832849"/>
              <a:gd name="connsiteY233" fmla="*/ 400050 h 990600"/>
              <a:gd name="connsiteX234" fmla="*/ 1857508 w 8832849"/>
              <a:gd name="connsiteY234" fmla="*/ 268605 h 990600"/>
              <a:gd name="connsiteX235" fmla="*/ 1874653 w 8832849"/>
              <a:gd name="connsiteY235" fmla="*/ 257175 h 990600"/>
              <a:gd name="connsiteX236" fmla="*/ 1072318 w 8832849"/>
              <a:gd name="connsiteY236" fmla="*/ 257175 h 990600"/>
              <a:gd name="connsiteX237" fmla="*/ 1377117 w 8832849"/>
              <a:gd name="connsiteY237" fmla="*/ 257175 h 990600"/>
              <a:gd name="connsiteX238" fmla="*/ 1394262 w 8832849"/>
              <a:gd name="connsiteY238" fmla="*/ 268605 h 990600"/>
              <a:gd name="connsiteX239" fmla="*/ 1451412 w 8832849"/>
              <a:gd name="connsiteY239" fmla="*/ 400050 h 990600"/>
              <a:gd name="connsiteX240" fmla="*/ 999927 w 8832849"/>
              <a:gd name="connsiteY240" fmla="*/ 400050 h 990600"/>
              <a:gd name="connsiteX241" fmla="*/ 1055173 w 8832849"/>
              <a:gd name="connsiteY241" fmla="*/ 268605 h 990600"/>
              <a:gd name="connsiteX242" fmla="*/ 1072318 w 8832849"/>
              <a:gd name="connsiteY242" fmla="*/ 257175 h 990600"/>
              <a:gd name="connsiteX243" fmla="*/ 269983 w 8832849"/>
              <a:gd name="connsiteY243" fmla="*/ 257175 h 990600"/>
              <a:gd name="connsiteX244" fmla="*/ 574783 w 8832849"/>
              <a:gd name="connsiteY244" fmla="*/ 257175 h 990600"/>
              <a:gd name="connsiteX245" fmla="*/ 591927 w 8832849"/>
              <a:gd name="connsiteY245" fmla="*/ 268605 h 990600"/>
              <a:gd name="connsiteX246" fmla="*/ 649078 w 8832849"/>
              <a:gd name="connsiteY246" fmla="*/ 400050 h 990600"/>
              <a:gd name="connsiteX247" fmla="*/ 197592 w 8832849"/>
              <a:gd name="connsiteY247" fmla="*/ 400050 h 990600"/>
              <a:gd name="connsiteX248" fmla="*/ 252838 w 8832849"/>
              <a:gd name="connsiteY248" fmla="*/ 268605 h 990600"/>
              <a:gd name="connsiteX249" fmla="*/ 269983 w 8832849"/>
              <a:gd name="connsiteY249" fmla="*/ 257175 h 990600"/>
              <a:gd name="connsiteX250" fmla="*/ 7606248 w 8832849"/>
              <a:gd name="connsiteY250" fmla="*/ 161925 h 990600"/>
              <a:gd name="connsiteX251" fmla="*/ 7568148 w 8832849"/>
              <a:gd name="connsiteY251" fmla="*/ 200025 h 990600"/>
              <a:gd name="connsiteX252" fmla="*/ 7568148 w 8832849"/>
              <a:gd name="connsiteY252" fmla="*/ 219075 h 990600"/>
              <a:gd name="connsiteX253" fmla="*/ 7491948 w 8832849"/>
              <a:gd name="connsiteY253" fmla="*/ 219075 h 990600"/>
              <a:gd name="connsiteX254" fmla="*/ 7439561 w 8832849"/>
              <a:gd name="connsiteY254" fmla="*/ 254318 h 990600"/>
              <a:gd name="connsiteX255" fmla="*/ 7377648 w 8832849"/>
              <a:gd name="connsiteY255" fmla="*/ 400050 h 990600"/>
              <a:gd name="connsiteX256" fmla="*/ 7320498 w 8832849"/>
              <a:gd name="connsiteY256" fmla="*/ 457200 h 990600"/>
              <a:gd name="connsiteX257" fmla="*/ 7320498 w 8832849"/>
              <a:gd name="connsiteY257" fmla="*/ 609600 h 990600"/>
              <a:gd name="connsiteX258" fmla="*/ 7358598 w 8832849"/>
              <a:gd name="connsiteY258" fmla="*/ 647700 h 990600"/>
              <a:gd name="connsiteX259" fmla="*/ 7377648 w 8832849"/>
              <a:gd name="connsiteY259" fmla="*/ 647700 h 990600"/>
              <a:gd name="connsiteX260" fmla="*/ 7377648 w 8832849"/>
              <a:gd name="connsiteY260" fmla="*/ 714375 h 990600"/>
              <a:gd name="connsiteX261" fmla="*/ 7415748 w 8832849"/>
              <a:gd name="connsiteY261" fmla="*/ 752475 h 990600"/>
              <a:gd name="connsiteX262" fmla="*/ 7434798 w 8832849"/>
              <a:gd name="connsiteY262" fmla="*/ 752475 h 990600"/>
              <a:gd name="connsiteX263" fmla="*/ 7472898 w 8832849"/>
              <a:gd name="connsiteY263" fmla="*/ 714375 h 990600"/>
              <a:gd name="connsiteX264" fmla="*/ 7472898 w 8832849"/>
              <a:gd name="connsiteY264" fmla="*/ 647700 h 990600"/>
              <a:gd name="connsiteX265" fmla="*/ 7815798 w 8832849"/>
              <a:gd name="connsiteY265" fmla="*/ 647700 h 990600"/>
              <a:gd name="connsiteX266" fmla="*/ 7815798 w 8832849"/>
              <a:gd name="connsiteY266" fmla="*/ 714375 h 990600"/>
              <a:gd name="connsiteX267" fmla="*/ 7853898 w 8832849"/>
              <a:gd name="connsiteY267" fmla="*/ 752475 h 990600"/>
              <a:gd name="connsiteX268" fmla="*/ 7872948 w 8832849"/>
              <a:gd name="connsiteY268" fmla="*/ 752475 h 990600"/>
              <a:gd name="connsiteX269" fmla="*/ 7911048 w 8832849"/>
              <a:gd name="connsiteY269" fmla="*/ 714375 h 990600"/>
              <a:gd name="connsiteX270" fmla="*/ 7911048 w 8832849"/>
              <a:gd name="connsiteY270" fmla="*/ 647700 h 990600"/>
              <a:gd name="connsiteX271" fmla="*/ 7930098 w 8832849"/>
              <a:gd name="connsiteY271" fmla="*/ 647700 h 990600"/>
              <a:gd name="connsiteX272" fmla="*/ 7968198 w 8832849"/>
              <a:gd name="connsiteY272" fmla="*/ 609600 h 990600"/>
              <a:gd name="connsiteX273" fmla="*/ 7968198 w 8832849"/>
              <a:gd name="connsiteY273" fmla="*/ 457200 h 990600"/>
              <a:gd name="connsiteX274" fmla="*/ 7911048 w 8832849"/>
              <a:gd name="connsiteY274" fmla="*/ 400050 h 990600"/>
              <a:gd name="connsiteX275" fmla="*/ 7849136 w 8832849"/>
              <a:gd name="connsiteY275" fmla="*/ 254318 h 990600"/>
              <a:gd name="connsiteX276" fmla="*/ 7796748 w 8832849"/>
              <a:gd name="connsiteY276" fmla="*/ 219075 h 990600"/>
              <a:gd name="connsiteX277" fmla="*/ 7720548 w 8832849"/>
              <a:gd name="connsiteY277" fmla="*/ 219075 h 990600"/>
              <a:gd name="connsiteX278" fmla="*/ 7720548 w 8832849"/>
              <a:gd name="connsiteY278" fmla="*/ 200025 h 990600"/>
              <a:gd name="connsiteX279" fmla="*/ 7682448 w 8832849"/>
              <a:gd name="connsiteY279" fmla="*/ 161925 h 990600"/>
              <a:gd name="connsiteX280" fmla="*/ 6803914 w 8832849"/>
              <a:gd name="connsiteY280" fmla="*/ 161925 h 990600"/>
              <a:gd name="connsiteX281" fmla="*/ 6765814 w 8832849"/>
              <a:gd name="connsiteY281" fmla="*/ 200025 h 990600"/>
              <a:gd name="connsiteX282" fmla="*/ 6765814 w 8832849"/>
              <a:gd name="connsiteY282" fmla="*/ 219075 h 990600"/>
              <a:gd name="connsiteX283" fmla="*/ 6689614 w 8832849"/>
              <a:gd name="connsiteY283" fmla="*/ 219075 h 990600"/>
              <a:gd name="connsiteX284" fmla="*/ 6637227 w 8832849"/>
              <a:gd name="connsiteY284" fmla="*/ 254318 h 990600"/>
              <a:gd name="connsiteX285" fmla="*/ 6575314 w 8832849"/>
              <a:gd name="connsiteY285" fmla="*/ 400050 h 990600"/>
              <a:gd name="connsiteX286" fmla="*/ 6518164 w 8832849"/>
              <a:gd name="connsiteY286" fmla="*/ 457200 h 990600"/>
              <a:gd name="connsiteX287" fmla="*/ 6518164 w 8832849"/>
              <a:gd name="connsiteY287" fmla="*/ 609600 h 990600"/>
              <a:gd name="connsiteX288" fmla="*/ 6556264 w 8832849"/>
              <a:gd name="connsiteY288" fmla="*/ 647700 h 990600"/>
              <a:gd name="connsiteX289" fmla="*/ 6575314 w 8832849"/>
              <a:gd name="connsiteY289" fmla="*/ 647700 h 990600"/>
              <a:gd name="connsiteX290" fmla="*/ 6575314 w 8832849"/>
              <a:gd name="connsiteY290" fmla="*/ 714375 h 990600"/>
              <a:gd name="connsiteX291" fmla="*/ 6613414 w 8832849"/>
              <a:gd name="connsiteY291" fmla="*/ 752475 h 990600"/>
              <a:gd name="connsiteX292" fmla="*/ 6632464 w 8832849"/>
              <a:gd name="connsiteY292" fmla="*/ 752475 h 990600"/>
              <a:gd name="connsiteX293" fmla="*/ 6670564 w 8832849"/>
              <a:gd name="connsiteY293" fmla="*/ 714375 h 990600"/>
              <a:gd name="connsiteX294" fmla="*/ 6670564 w 8832849"/>
              <a:gd name="connsiteY294" fmla="*/ 647700 h 990600"/>
              <a:gd name="connsiteX295" fmla="*/ 7013464 w 8832849"/>
              <a:gd name="connsiteY295" fmla="*/ 647700 h 990600"/>
              <a:gd name="connsiteX296" fmla="*/ 7013464 w 8832849"/>
              <a:gd name="connsiteY296" fmla="*/ 714375 h 990600"/>
              <a:gd name="connsiteX297" fmla="*/ 7051564 w 8832849"/>
              <a:gd name="connsiteY297" fmla="*/ 752475 h 990600"/>
              <a:gd name="connsiteX298" fmla="*/ 7070614 w 8832849"/>
              <a:gd name="connsiteY298" fmla="*/ 752475 h 990600"/>
              <a:gd name="connsiteX299" fmla="*/ 7108714 w 8832849"/>
              <a:gd name="connsiteY299" fmla="*/ 714375 h 990600"/>
              <a:gd name="connsiteX300" fmla="*/ 7108714 w 8832849"/>
              <a:gd name="connsiteY300" fmla="*/ 647700 h 990600"/>
              <a:gd name="connsiteX301" fmla="*/ 7127764 w 8832849"/>
              <a:gd name="connsiteY301" fmla="*/ 647700 h 990600"/>
              <a:gd name="connsiteX302" fmla="*/ 7165864 w 8832849"/>
              <a:gd name="connsiteY302" fmla="*/ 609600 h 990600"/>
              <a:gd name="connsiteX303" fmla="*/ 7165864 w 8832849"/>
              <a:gd name="connsiteY303" fmla="*/ 457200 h 990600"/>
              <a:gd name="connsiteX304" fmla="*/ 7108714 w 8832849"/>
              <a:gd name="connsiteY304" fmla="*/ 400050 h 990600"/>
              <a:gd name="connsiteX305" fmla="*/ 7046802 w 8832849"/>
              <a:gd name="connsiteY305" fmla="*/ 254318 h 990600"/>
              <a:gd name="connsiteX306" fmla="*/ 6994414 w 8832849"/>
              <a:gd name="connsiteY306" fmla="*/ 219075 h 990600"/>
              <a:gd name="connsiteX307" fmla="*/ 6918214 w 8832849"/>
              <a:gd name="connsiteY307" fmla="*/ 219075 h 990600"/>
              <a:gd name="connsiteX308" fmla="*/ 6918214 w 8832849"/>
              <a:gd name="connsiteY308" fmla="*/ 200025 h 990600"/>
              <a:gd name="connsiteX309" fmla="*/ 6880114 w 8832849"/>
              <a:gd name="connsiteY309" fmla="*/ 161925 h 990600"/>
              <a:gd name="connsiteX310" fmla="*/ 6001579 w 8832849"/>
              <a:gd name="connsiteY310" fmla="*/ 161925 h 990600"/>
              <a:gd name="connsiteX311" fmla="*/ 5963479 w 8832849"/>
              <a:gd name="connsiteY311" fmla="*/ 200025 h 990600"/>
              <a:gd name="connsiteX312" fmla="*/ 5963479 w 8832849"/>
              <a:gd name="connsiteY312" fmla="*/ 219075 h 990600"/>
              <a:gd name="connsiteX313" fmla="*/ 5887279 w 8832849"/>
              <a:gd name="connsiteY313" fmla="*/ 219075 h 990600"/>
              <a:gd name="connsiteX314" fmla="*/ 5834892 w 8832849"/>
              <a:gd name="connsiteY314" fmla="*/ 254318 h 990600"/>
              <a:gd name="connsiteX315" fmla="*/ 5772979 w 8832849"/>
              <a:gd name="connsiteY315" fmla="*/ 400050 h 990600"/>
              <a:gd name="connsiteX316" fmla="*/ 5715829 w 8832849"/>
              <a:gd name="connsiteY316" fmla="*/ 457200 h 990600"/>
              <a:gd name="connsiteX317" fmla="*/ 5715829 w 8832849"/>
              <a:gd name="connsiteY317" fmla="*/ 609600 h 990600"/>
              <a:gd name="connsiteX318" fmla="*/ 5753929 w 8832849"/>
              <a:gd name="connsiteY318" fmla="*/ 647700 h 990600"/>
              <a:gd name="connsiteX319" fmla="*/ 5772979 w 8832849"/>
              <a:gd name="connsiteY319" fmla="*/ 647700 h 990600"/>
              <a:gd name="connsiteX320" fmla="*/ 5772979 w 8832849"/>
              <a:gd name="connsiteY320" fmla="*/ 714375 h 990600"/>
              <a:gd name="connsiteX321" fmla="*/ 5811079 w 8832849"/>
              <a:gd name="connsiteY321" fmla="*/ 752475 h 990600"/>
              <a:gd name="connsiteX322" fmla="*/ 5830129 w 8832849"/>
              <a:gd name="connsiteY322" fmla="*/ 752475 h 990600"/>
              <a:gd name="connsiteX323" fmla="*/ 5868229 w 8832849"/>
              <a:gd name="connsiteY323" fmla="*/ 714375 h 990600"/>
              <a:gd name="connsiteX324" fmla="*/ 5868229 w 8832849"/>
              <a:gd name="connsiteY324" fmla="*/ 647700 h 990600"/>
              <a:gd name="connsiteX325" fmla="*/ 6211129 w 8832849"/>
              <a:gd name="connsiteY325" fmla="*/ 647700 h 990600"/>
              <a:gd name="connsiteX326" fmla="*/ 6211129 w 8832849"/>
              <a:gd name="connsiteY326" fmla="*/ 714375 h 990600"/>
              <a:gd name="connsiteX327" fmla="*/ 6249229 w 8832849"/>
              <a:gd name="connsiteY327" fmla="*/ 752475 h 990600"/>
              <a:gd name="connsiteX328" fmla="*/ 6268279 w 8832849"/>
              <a:gd name="connsiteY328" fmla="*/ 752475 h 990600"/>
              <a:gd name="connsiteX329" fmla="*/ 6306379 w 8832849"/>
              <a:gd name="connsiteY329" fmla="*/ 714375 h 990600"/>
              <a:gd name="connsiteX330" fmla="*/ 6306379 w 8832849"/>
              <a:gd name="connsiteY330" fmla="*/ 647700 h 990600"/>
              <a:gd name="connsiteX331" fmla="*/ 6325429 w 8832849"/>
              <a:gd name="connsiteY331" fmla="*/ 647700 h 990600"/>
              <a:gd name="connsiteX332" fmla="*/ 6363529 w 8832849"/>
              <a:gd name="connsiteY332" fmla="*/ 609600 h 990600"/>
              <a:gd name="connsiteX333" fmla="*/ 6363529 w 8832849"/>
              <a:gd name="connsiteY333" fmla="*/ 457200 h 990600"/>
              <a:gd name="connsiteX334" fmla="*/ 6306379 w 8832849"/>
              <a:gd name="connsiteY334" fmla="*/ 400050 h 990600"/>
              <a:gd name="connsiteX335" fmla="*/ 6244467 w 8832849"/>
              <a:gd name="connsiteY335" fmla="*/ 254318 h 990600"/>
              <a:gd name="connsiteX336" fmla="*/ 6192079 w 8832849"/>
              <a:gd name="connsiteY336" fmla="*/ 219075 h 990600"/>
              <a:gd name="connsiteX337" fmla="*/ 6115879 w 8832849"/>
              <a:gd name="connsiteY337" fmla="*/ 219075 h 990600"/>
              <a:gd name="connsiteX338" fmla="*/ 6115879 w 8832849"/>
              <a:gd name="connsiteY338" fmla="*/ 200025 h 990600"/>
              <a:gd name="connsiteX339" fmla="*/ 6077779 w 8832849"/>
              <a:gd name="connsiteY339" fmla="*/ 161925 h 990600"/>
              <a:gd name="connsiteX340" fmla="*/ 5199244 w 8832849"/>
              <a:gd name="connsiteY340" fmla="*/ 161925 h 990600"/>
              <a:gd name="connsiteX341" fmla="*/ 5161144 w 8832849"/>
              <a:gd name="connsiteY341" fmla="*/ 200025 h 990600"/>
              <a:gd name="connsiteX342" fmla="*/ 5161144 w 8832849"/>
              <a:gd name="connsiteY342" fmla="*/ 219075 h 990600"/>
              <a:gd name="connsiteX343" fmla="*/ 5084944 w 8832849"/>
              <a:gd name="connsiteY343" fmla="*/ 219075 h 990600"/>
              <a:gd name="connsiteX344" fmla="*/ 5032557 w 8832849"/>
              <a:gd name="connsiteY344" fmla="*/ 254318 h 990600"/>
              <a:gd name="connsiteX345" fmla="*/ 4970644 w 8832849"/>
              <a:gd name="connsiteY345" fmla="*/ 400050 h 990600"/>
              <a:gd name="connsiteX346" fmla="*/ 4913494 w 8832849"/>
              <a:gd name="connsiteY346" fmla="*/ 457200 h 990600"/>
              <a:gd name="connsiteX347" fmla="*/ 4913494 w 8832849"/>
              <a:gd name="connsiteY347" fmla="*/ 609600 h 990600"/>
              <a:gd name="connsiteX348" fmla="*/ 4951594 w 8832849"/>
              <a:gd name="connsiteY348" fmla="*/ 647700 h 990600"/>
              <a:gd name="connsiteX349" fmla="*/ 4970644 w 8832849"/>
              <a:gd name="connsiteY349" fmla="*/ 647700 h 990600"/>
              <a:gd name="connsiteX350" fmla="*/ 4970644 w 8832849"/>
              <a:gd name="connsiteY350" fmla="*/ 714375 h 990600"/>
              <a:gd name="connsiteX351" fmla="*/ 5008744 w 8832849"/>
              <a:gd name="connsiteY351" fmla="*/ 752475 h 990600"/>
              <a:gd name="connsiteX352" fmla="*/ 5027794 w 8832849"/>
              <a:gd name="connsiteY352" fmla="*/ 752475 h 990600"/>
              <a:gd name="connsiteX353" fmla="*/ 5065894 w 8832849"/>
              <a:gd name="connsiteY353" fmla="*/ 714375 h 990600"/>
              <a:gd name="connsiteX354" fmla="*/ 5065894 w 8832849"/>
              <a:gd name="connsiteY354" fmla="*/ 647700 h 990600"/>
              <a:gd name="connsiteX355" fmla="*/ 5408794 w 8832849"/>
              <a:gd name="connsiteY355" fmla="*/ 647700 h 990600"/>
              <a:gd name="connsiteX356" fmla="*/ 5408794 w 8832849"/>
              <a:gd name="connsiteY356" fmla="*/ 714375 h 990600"/>
              <a:gd name="connsiteX357" fmla="*/ 5446894 w 8832849"/>
              <a:gd name="connsiteY357" fmla="*/ 752475 h 990600"/>
              <a:gd name="connsiteX358" fmla="*/ 5465944 w 8832849"/>
              <a:gd name="connsiteY358" fmla="*/ 752475 h 990600"/>
              <a:gd name="connsiteX359" fmla="*/ 5504044 w 8832849"/>
              <a:gd name="connsiteY359" fmla="*/ 714375 h 990600"/>
              <a:gd name="connsiteX360" fmla="*/ 5504044 w 8832849"/>
              <a:gd name="connsiteY360" fmla="*/ 647700 h 990600"/>
              <a:gd name="connsiteX361" fmla="*/ 5523094 w 8832849"/>
              <a:gd name="connsiteY361" fmla="*/ 647700 h 990600"/>
              <a:gd name="connsiteX362" fmla="*/ 5561194 w 8832849"/>
              <a:gd name="connsiteY362" fmla="*/ 609600 h 990600"/>
              <a:gd name="connsiteX363" fmla="*/ 5561194 w 8832849"/>
              <a:gd name="connsiteY363" fmla="*/ 457200 h 990600"/>
              <a:gd name="connsiteX364" fmla="*/ 5504044 w 8832849"/>
              <a:gd name="connsiteY364" fmla="*/ 400050 h 990600"/>
              <a:gd name="connsiteX365" fmla="*/ 5442132 w 8832849"/>
              <a:gd name="connsiteY365" fmla="*/ 254318 h 990600"/>
              <a:gd name="connsiteX366" fmla="*/ 5389744 w 8832849"/>
              <a:gd name="connsiteY366" fmla="*/ 219075 h 990600"/>
              <a:gd name="connsiteX367" fmla="*/ 5313544 w 8832849"/>
              <a:gd name="connsiteY367" fmla="*/ 219075 h 990600"/>
              <a:gd name="connsiteX368" fmla="*/ 5313544 w 8832849"/>
              <a:gd name="connsiteY368" fmla="*/ 200025 h 990600"/>
              <a:gd name="connsiteX369" fmla="*/ 5275444 w 8832849"/>
              <a:gd name="connsiteY369" fmla="*/ 161925 h 990600"/>
              <a:gd name="connsiteX370" fmla="*/ 4396909 w 8832849"/>
              <a:gd name="connsiteY370" fmla="*/ 161925 h 990600"/>
              <a:gd name="connsiteX371" fmla="*/ 4358809 w 8832849"/>
              <a:gd name="connsiteY371" fmla="*/ 200025 h 990600"/>
              <a:gd name="connsiteX372" fmla="*/ 4358809 w 8832849"/>
              <a:gd name="connsiteY372" fmla="*/ 219075 h 990600"/>
              <a:gd name="connsiteX373" fmla="*/ 4282609 w 8832849"/>
              <a:gd name="connsiteY373" fmla="*/ 219075 h 990600"/>
              <a:gd name="connsiteX374" fmla="*/ 4230222 w 8832849"/>
              <a:gd name="connsiteY374" fmla="*/ 254318 h 990600"/>
              <a:gd name="connsiteX375" fmla="*/ 4168309 w 8832849"/>
              <a:gd name="connsiteY375" fmla="*/ 400050 h 990600"/>
              <a:gd name="connsiteX376" fmla="*/ 4111159 w 8832849"/>
              <a:gd name="connsiteY376" fmla="*/ 457200 h 990600"/>
              <a:gd name="connsiteX377" fmla="*/ 4111159 w 8832849"/>
              <a:gd name="connsiteY377" fmla="*/ 609600 h 990600"/>
              <a:gd name="connsiteX378" fmla="*/ 4149259 w 8832849"/>
              <a:gd name="connsiteY378" fmla="*/ 647700 h 990600"/>
              <a:gd name="connsiteX379" fmla="*/ 4168309 w 8832849"/>
              <a:gd name="connsiteY379" fmla="*/ 647700 h 990600"/>
              <a:gd name="connsiteX380" fmla="*/ 4168309 w 8832849"/>
              <a:gd name="connsiteY380" fmla="*/ 714375 h 990600"/>
              <a:gd name="connsiteX381" fmla="*/ 4206409 w 8832849"/>
              <a:gd name="connsiteY381" fmla="*/ 752475 h 990600"/>
              <a:gd name="connsiteX382" fmla="*/ 4225459 w 8832849"/>
              <a:gd name="connsiteY382" fmla="*/ 752475 h 990600"/>
              <a:gd name="connsiteX383" fmla="*/ 4263559 w 8832849"/>
              <a:gd name="connsiteY383" fmla="*/ 714375 h 990600"/>
              <a:gd name="connsiteX384" fmla="*/ 4263559 w 8832849"/>
              <a:gd name="connsiteY384" fmla="*/ 647700 h 990600"/>
              <a:gd name="connsiteX385" fmla="*/ 4606459 w 8832849"/>
              <a:gd name="connsiteY385" fmla="*/ 647700 h 990600"/>
              <a:gd name="connsiteX386" fmla="*/ 4606459 w 8832849"/>
              <a:gd name="connsiteY386" fmla="*/ 714375 h 990600"/>
              <a:gd name="connsiteX387" fmla="*/ 4644559 w 8832849"/>
              <a:gd name="connsiteY387" fmla="*/ 752475 h 990600"/>
              <a:gd name="connsiteX388" fmla="*/ 4663609 w 8832849"/>
              <a:gd name="connsiteY388" fmla="*/ 752475 h 990600"/>
              <a:gd name="connsiteX389" fmla="*/ 4701709 w 8832849"/>
              <a:gd name="connsiteY389" fmla="*/ 714375 h 990600"/>
              <a:gd name="connsiteX390" fmla="*/ 4701709 w 8832849"/>
              <a:gd name="connsiteY390" fmla="*/ 647700 h 990600"/>
              <a:gd name="connsiteX391" fmla="*/ 4720759 w 8832849"/>
              <a:gd name="connsiteY391" fmla="*/ 647700 h 990600"/>
              <a:gd name="connsiteX392" fmla="*/ 4758859 w 8832849"/>
              <a:gd name="connsiteY392" fmla="*/ 609600 h 990600"/>
              <a:gd name="connsiteX393" fmla="*/ 4758859 w 8832849"/>
              <a:gd name="connsiteY393" fmla="*/ 457200 h 990600"/>
              <a:gd name="connsiteX394" fmla="*/ 4701709 w 8832849"/>
              <a:gd name="connsiteY394" fmla="*/ 400050 h 990600"/>
              <a:gd name="connsiteX395" fmla="*/ 4639797 w 8832849"/>
              <a:gd name="connsiteY395" fmla="*/ 254318 h 990600"/>
              <a:gd name="connsiteX396" fmla="*/ 4587409 w 8832849"/>
              <a:gd name="connsiteY396" fmla="*/ 219075 h 990600"/>
              <a:gd name="connsiteX397" fmla="*/ 4511209 w 8832849"/>
              <a:gd name="connsiteY397" fmla="*/ 219075 h 990600"/>
              <a:gd name="connsiteX398" fmla="*/ 4511209 w 8832849"/>
              <a:gd name="connsiteY398" fmla="*/ 200025 h 990600"/>
              <a:gd name="connsiteX399" fmla="*/ 4473109 w 8832849"/>
              <a:gd name="connsiteY399" fmla="*/ 161925 h 990600"/>
              <a:gd name="connsiteX400" fmla="*/ 3594574 w 8832849"/>
              <a:gd name="connsiteY400" fmla="*/ 161925 h 990600"/>
              <a:gd name="connsiteX401" fmla="*/ 3556474 w 8832849"/>
              <a:gd name="connsiteY401" fmla="*/ 200025 h 990600"/>
              <a:gd name="connsiteX402" fmla="*/ 3556474 w 8832849"/>
              <a:gd name="connsiteY402" fmla="*/ 219075 h 990600"/>
              <a:gd name="connsiteX403" fmla="*/ 3480274 w 8832849"/>
              <a:gd name="connsiteY403" fmla="*/ 219075 h 990600"/>
              <a:gd name="connsiteX404" fmla="*/ 3427887 w 8832849"/>
              <a:gd name="connsiteY404" fmla="*/ 254318 h 990600"/>
              <a:gd name="connsiteX405" fmla="*/ 3365974 w 8832849"/>
              <a:gd name="connsiteY405" fmla="*/ 400050 h 990600"/>
              <a:gd name="connsiteX406" fmla="*/ 3308825 w 8832849"/>
              <a:gd name="connsiteY406" fmla="*/ 457200 h 990600"/>
              <a:gd name="connsiteX407" fmla="*/ 3308825 w 8832849"/>
              <a:gd name="connsiteY407" fmla="*/ 609600 h 990600"/>
              <a:gd name="connsiteX408" fmla="*/ 3346924 w 8832849"/>
              <a:gd name="connsiteY408" fmla="*/ 647700 h 990600"/>
              <a:gd name="connsiteX409" fmla="*/ 3365974 w 8832849"/>
              <a:gd name="connsiteY409" fmla="*/ 647700 h 990600"/>
              <a:gd name="connsiteX410" fmla="*/ 3365974 w 8832849"/>
              <a:gd name="connsiteY410" fmla="*/ 714375 h 990600"/>
              <a:gd name="connsiteX411" fmla="*/ 3404074 w 8832849"/>
              <a:gd name="connsiteY411" fmla="*/ 752475 h 990600"/>
              <a:gd name="connsiteX412" fmla="*/ 3423124 w 8832849"/>
              <a:gd name="connsiteY412" fmla="*/ 752475 h 990600"/>
              <a:gd name="connsiteX413" fmla="*/ 3461224 w 8832849"/>
              <a:gd name="connsiteY413" fmla="*/ 714375 h 990600"/>
              <a:gd name="connsiteX414" fmla="*/ 3461224 w 8832849"/>
              <a:gd name="connsiteY414" fmla="*/ 647700 h 990600"/>
              <a:gd name="connsiteX415" fmla="*/ 3804124 w 8832849"/>
              <a:gd name="connsiteY415" fmla="*/ 647700 h 990600"/>
              <a:gd name="connsiteX416" fmla="*/ 3804124 w 8832849"/>
              <a:gd name="connsiteY416" fmla="*/ 714375 h 990600"/>
              <a:gd name="connsiteX417" fmla="*/ 3842224 w 8832849"/>
              <a:gd name="connsiteY417" fmla="*/ 752475 h 990600"/>
              <a:gd name="connsiteX418" fmla="*/ 3861274 w 8832849"/>
              <a:gd name="connsiteY418" fmla="*/ 752475 h 990600"/>
              <a:gd name="connsiteX419" fmla="*/ 3899374 w 8832849"/>
              <a:gd name="connsiteY419" fmla="*/ 714375 h 990600"/>
              <a:gd name="connsiteX420" fmla="*/ 3899374 w 8832849"/>
              <a:gd name="connsiteY420" fmla="*/ 647700 h 990600"/>
              <a:gd name="connsiteX421" fmla="*/ 3918424 w 8832849"/>
              <a:gd name="connsiteY421" fmla="*/ 647700 h 990600"/>
              <a:gd name="connsiteX422" fmla="*/ 3956524 w 8832849"/>
              <a:gd name="connsiteY422" fmla="*/ 609600 h 990600"/>
              <a:gd name="connsiteX423" fmla="*/ 3956524 w 8832849"/>
              <a:gd name="connsiteY423" fmla="*/ 457200 h 990600"/>
              <a:gd name="connsiteX424" fmla="*/ 3899374 w 8832849"/>
              <a:gd name="connsiteY424" fmla="*/ 400050 h 990600"/>
              <a:gd name="connsiteX425" fmla="*/ 3837462 w 8832849"/>
              <a:gd name="connsiteY425" fmla="*/ 254318 h 990600"/>
              <a:gd name="connsiteX426" fmla="*/ 3785074 w 8832849"/>
              <a:gd name="connsiteY426" fmla="*/ 219075 h 990600"/>
              <a:gd name="connsiteX427" fmla="*/ 3708874 w 8832849"/>
              <a:gd name="connsiteY427" fmla="*/ 219075 h 990600"/>
              <a:gd name="connsiteX428" fmla="*/ 3708874 w 8832849"/>
              <a:gd name="connsiteY428" fmla="*/ 200025 h 990600"/>
              <a:gd name="connsiteX429" fmla="*/ 3670774 w 8832849"/>
              <a:gd name="connsiteY429" fmla="*/ 161925 h 990600"/>
              <a:gd name="connsiteX430" fmla="*/ 2792240 w 8832849"/>
              <a:gd name="connsiteY430" fmla="*/ 161925 h 990600"/>
              <a:gd name="connsiteX431" fmla="*/ 2754140 w 8832849"/>
              <a:gd name="connsiteY431" fmla="*/ 200025 h 990600"/>
              <a:gd name="connsiteX432" fmla="*/ 2754140 w 8832849"/>
              <a:gd name="connsiteY432" fmla="*/ 219075 h 990600"/>
              <a:gd name="connsiteX433" fmla="*/ 2677940 w 8832849"/>
              <a:gd name="connsiteY433" fmla="*/ 219075 h 990600"/>
              <a:gd name="connsiteX434" fmla="*/ 2625553 w 8832849"/>
              <a:gd name="connsiteY434" fmla="*/ 254318 h 990600"/>
              <a:gd name="connsiteX435" fmla="*/ 2563640 w 8832849"/>
              <a:gd name="connsiteY435" fmla="*/ 400050 h 990600"/>
              <a:gd name="connsiteX436" fmla="*/ 2506490 w 8832849"/>
              <a:gd name="connsiteY436" fmla="*/ 457200 h 990600"/>
              <a:gd name="connsiteX437" fmla="*/ 2506490 w 8832849"/>
              <a:gd name="connsiteY437" fmla="*/ 609600 h 990600"/>
              <a:gd name="connsiteX438" fmla="*/ 2544590 w 8832849"/>
              <a:gd name="connsiteY438" fmla="*/ 647700 h 990600"/>
              <a:gd name="connsiteX439" fmla="*/ 2563640 w 8832849"/>
              <a:gd name="connsiteY439" fmla="*/ 647700 h 990600"/>
              <a:gd name="connsiteX440" fmla="*/ 2563640 w 8832849"/>
              <a:gd name="connsiteY440" fmla="*/ 714375 h 990600"/>
              <a:gd name="connsiteX441" fmla="*/ 2601739 w 8832849"/>
              <a:gd name="connsiteY441" fmla="*/ 752475 h 990600"/>
              <a:gd name="connsiteX442" fmla="*/ 2620790 w 8832849"/>
              <a:gd name="connsiteY442" fmla="*/ 752475 h 990600"/>
              <a:gd name="connsiteX443" fmla="*/ 2658890 w 8832849"/>
              <a:gd name="connsiteY443" fmla="*/ 714375 h 990600"/>
              <a:gd name="connsiteX444" fmla="*/ 2658890 w 8832849"/>
              <a:gd name="connsiteY444" fmla="*/ 647700 h 990600"/>
              <a:gd name="connsiteX445" fmla="*/ 3001790 w 8832849"/>
              <a:gd name="connsiteY445" fmla="*/ 647700 h 990600"/>
              <a:gd name="connsiteX446" fmla="*/ 3001790 w 8832849"/>
              <a:gd name="connsiteY446" fmla="*/ 714375 h 990600"/>
              <a:gd name="connsiteX447" fmla="*/ 3039890 w 8832849"/>
              <a:gd name="connsiteY447" fmla="*/ 752475 h 990600"/>
              <a:gd name="connsiteX448" fmla="*/ 3058939 w 8832849"/>
              <a:gd name="connsiteY448" fmla="*/ 752475 h 990600"/>
              <a:gd name="connsiteX449" fmla="*/ 3097040 w 8832849"/>
              <a:gd name="connsiteY449" fmla="*/ 714375 h 990600"/>
              <a:gd name="connsiteX450" fmla="*/ 3097040 w 8832849"/>
              <a:gd name="connsiteY450" fmla="*/ 647700 h 990600"/>
              <a:gd name="connsiteX451" fmla="*/ 3116090 w 8832849"/>
              <a:gd name="connsiteY451" fmla="*/ 647700 h 990600"/>
              <a:gd name="connsiteX452" fmla="*/ 3154190 w 8832849"/>
              <a:gd name="connsiteY452" fmla="*/ 609600 h 990600"/>
              <a:gd name="connsiteX453" fmla="*/ 3154190 w 8832849"/>
              <a:gd name="connsiteY453" fmla="*/ 457200 h 990600"/>
              <a:gd name="connsiteX454" fmla="*/ 3097040 w 8832849"/>
              <a:gd name="connsiteY454" fmla="*/ 400050 h 990600"/>
              <a:gd name="connsiteX455" fmla="*/ 3035128 w 8832849"/>
              <a:gd name="connsiteY455" fmla="*/ 254318 h 990600"/>
              <a:gd name="connsiteX456" fmla="*/ 2982740 w 8832849"/>
              <a:gd name="connsiteY456" fmla="*/ 219075 h 990600"/>
              <a:gd name="connsiteX457" fmla="*/ 2906540 w 8832849"/>
              <a:gd name="connsiteY457" fmla="*/ 219075 h 990600"/>
              <a:gd name="connsiteX458" fmla="*/ 2906540 w 8832849"/>
              <a:gd name="connsiteY458" fmla="*/ 200025 h 990600"/>
              <a:gd name="connsiteX459" fmla="*/ 2868440 w 8832849"/>
              <a:gd name="connsiteY459" fmla="*/ 161925 h 990600"/>
              <a:gd name="connsiteX460" fmla="*/ 1989905 w 8832849"/>
              <a:gd name="connsiteY460" fmla="*/ 161925 h 990600"/>
              <a:gd name="connsiteX461" fmla="*/ 1951805 w 8832849"/>
              <a:gd name="connsiteY461" fmla="*/ 200025 h 990600"/>
              <a:gd name="connsiteX462" fmla="*/ 1951805 w 8832849"/>
              <a:gd name="connsiteY462" fmla="*/ 219075 h 990600"/>
              <a:gd name="connsiteX463" fmla="*/ 1875605 w 8832849"/>
              <a:gd name="connsiteY463" fmla="*/ 219075 h 990600"/>
              <a:gd name="connsiteX464" fmla="*/ 1823217 w 8832849"/>
              <a:gd name="connsiteY464" fmla="*/ 254318 h 990600"/>
              <a:gd name="connsiteX465" fmla="*/ 1761305 w 8832849"/>
              <a:gd name="connsiteY465" fmla="*/ 400050 h 990600"/>
              <a:gd name="connsiteX466" fmla="*/ 1704155 w 8832849"/>
              <a:gd name="connsiteY466" fmla="*/ 457200 h 990600"/>
              <a:gd name="connsiteX467" fmla="*/ 1704155 w 8832849"/>
              <a:gd name="connsiteY467" fmla="*/ 609600 h 990600"/>
              <a:gd name="connsiteX468" fmla="*/ 1742255 w 8832849"/>
              <a:gd name="connsiteY468" fmla="*/ 647700 h 990600"/>
              <a:gd name="connsiteX469" fmla="*/ 1761305 w 8832849"/>
              <a:gd name="connsiteY469" fmla="*/ 647700 h 990600"/>
              <a:gd name="connsiteX470" fmla="*/ 1761305 w 8832849"/>
              <a:gd name="connsiteY470" fmla="*/ 714375 h 990600"/>
              <a:gd name="connsiteX471" fmla="*/ 1799405 w 8832849"/>
              <a:gd name="connsiteY471" fmla="*/ 752475 h 990600"/>
              <a:gd name="connsiteX472" fmla="*/ 1818455 w 8832849"/>
              <a:gd name="connsiteY472" fmla="*/ 752475 h 990600"/>
              <a:gd name="connsiteX473" fmla="*/ 1856555 w 8832849"/>
              <a:gd name="connsiteY473" fmla="*/ 714375 h 990600"/>
              <a:gd name="connsiteX474" fmla="*/ 1856555 w 8832849"/>
              <a:gd name="connsiteY474" fmla="*/ 647700 h 990600"/>
              <a:gd name="connsiteX475" fmla="*/ 2199455 w 8832849"/>
              <a:gd name="connsiteY475" fmla="*/ 647700 h 990600"/>
              <a:gd name="connsiteX476" fmla="*/ 2199455 w 8832849"/>
              <a:gd name="connsiteY476" fmla="*/ 714375 h 990600"/>
              <a:gd name="connsiteX477" fmla="*/ 2237555 w 8832849"/>
              <a:gd name="connsiteY477" fmla="*/ 752475 h 990600"/>
              <a:gd name="connsiteX478" fmla="*/ 2256605 w 8832849"/>
              <a:gd name="connsiteY478" fmla="*/ 752475 h 990600"/>
              <a:gd name="connsiteX479" fmla="*/ 2294705 w 8832849"/>
              <a:gd name="connsiteY479" fmla="*/ 714375 h 990600"/>
              <a:gd name="connsiteX480" fmla="*/ 2294705 w 8832849"/>
              <a:gd name="connsiteY480" fmla="*/ 647700 h 990600"/>
              <a:gd name="connsiteX481" fmla="*/ 2313755 w 8832849"/>
              <a:gd name="connsiteY481" fmla="*/ 647700 h 990600"/>
              <a:gd name="connsiteX482" fmla="*/ 2351855 w 8832849"/>
              <a:gd name="connsiteY482" fmla="*/ 609600 h 990600"/>
              <a:gd name="connsiteX483" fmla="*/ 2351855 w 8832849"/>
              <a:gd name="connsiteY483" fmla="*/ 457200 h 990600"/>
              <a:gd name="connsiteX484" fmla="*/ 2294705 w 8832849"/>
              <a:gd name="connsiteY484" fmla="*/ 400050 h 990600"/>
              <a:gd name="connsiteX485" fmla="*/ 2232793 w 8832849"/>
              <a:gd name="connsiteY485" fmla="*/ 254318 h 990600"/>
              <a:gd name="connsiteX486" fmla="*/ 2180405 w 8832849"/>
              <a:gd name="connsiteY486" fmla="*/ 219075 h 990600"/>
              <a:gd name="connsiteX487" fmla="*/ 2104205 w 8832849"/>
              <a:gd name="connsiteY487" fmla="*/ 219075 h 990600"/>
              <a:gd name="connsiteX488" fmla="*/ 2104205 w 8832849"/>
              <a:gd name="connsiteY488" fmla="*/ 200025 h 990600"/>
              <a:gd name="connsiteX489" fmla="*/ 2066105 w 8832849"/>
              <a:gd name="connsiteY489" fmla="*/ 161925 h 990600"/>
              <a:gd name="connsiteX490" fmla="*/ 1187570 w 8832849"/>
              <a:gd name="connsiteY490" fmla="*/ 161925 h 990600"/>
              <a:gd name="connsiteX491" fmla="*/ 1149470 w 8832849"/>
              <a:gd name="connsiteY491" fmla="*/ 200025 h 990600"/>
              <a:gd name="connsiteX492" fmla="*/ 1149470 w 8832849"/>
              <a:gd name="connsiteY492" fmla="*/ 219075 h 990600"/>
              <a:gd name="connsiteX493" fmla="*/ 1073270 w 8832849"/>
              <a:gd name="connsiteY493" fmla="*/ 219075 h 990600"/>
              <a:gd name="connsiteX494" fmla="*/ 1020883 w 8832849"/>
              <a:gd name="connsiteY494" fmla="*/ 254318 h 990600"/>
              <a:gd name="connsiteX495" fmla="*/ 958970 w 8832849"/>
              <a:gd name="connsiteY495" fmla="*/ 400050 h 990600"/>
              <a:gd name="connsiteX496" fmla="*/ 901820 w 8832849"/>
              <a:gd name="connsiteY496" fmla="*/ 457200 h 990600"/>
              <a:gd name="connsiteX497" fmla="*/ 901820 w 8832849"/>
              <a:gd name="connsiteY497" fmla="*/ 609600 h 990600"/>
              <a:gd name="connsiteX498" fmla="*/ 939920 w 8832849"/>
              <a:gd name="connsiteY498" fmla="*/ 647700 h 990600"/>
              <a:gd name="connsiteX499" fmla="*/ 958970 w 8832849"/>
              <a:gd name="connsiteY499" fmla="*/ 647700 h 990600"/>
              <a:gd name="connsiteX500" fmla="*/ 958970 w 8832849"/>
              <a:gd name="connsiteY500" fmla="*/ 714375 h 990600"/>
              <a:gd name="connsiteX501" fmla="*/ 997070 w 8832849"/>
              <a:gd name="connsiteY501" fmla="*/ 752475 h 990600"/>
              <a:gd name="connsiteX502" fmla="*/ 1016120 w 8832849"/>
              <a:gd name="connsiteY502" fmla="*/ 752475 h 990600"/>
              <a:gd name="connsiteX503" fmla="*/ 1054220 w 8832849"/>
              <a:gd name="connsiteY503" fmla="*/ 714375 h 990600"/>
              <a:gd name="connsiteX504" fmla="*/ 1054220 w 8832849"/>
              <a:gd name="connsiteY504" fmla="*/ 647700 h 990600"/>
              <a:gd name="connsiteX505" fmla="*/ 1397120 w 8832849"/>
              <a:gd name="connsiteY505" fmla="*/ 647700 h 990600"/>
              <a:gd name="connsiteX506" fmla="*/ 1397120 w 8832849"/>
              <a:gd name="connsiteY506" fmla="*/ 714375 h 990600"/>
              <a:gd name="connsiteX507" fmla="*/ 1435220 w 8832849"/>
              <a:gd name="connsiteY507" fmla="*/ 752475 h 990600"/>
              <a:gd name="connsiteX508" fmla="*/ 1454270 w 8832849"/>
              <a:gd name="connsiteY508" fmla="*/ 752475 h 990600"/>
              <a:gd name="connsiteX509" fmla="*/ 1492370 w 8832849"/>
              <a:gd name="connsiteY509" fmla="*/ 714375 h 990600"/>
              <a:gd name="connsiteX510" fmla="*/ 1492370 w 8832849"/>
              <a:gd name="connsiteY510" fmla="*/ 647700 h 990600"/>
              <a:gd name="connsiteX511" fmla="*/ 1511419 w 8832849"/>
              <a:gd name="connsiteY511" fmla="*/ 647700 h 990600"/>
              <a:gd name="connsiteX512" fmla="*/ 1549520 w 8832849"/>
              <a:gd name="connsiteY512" fmla="*/ 609600 h 990600"/>
              <a:gd name="connsiteX513" fmla="*/ 1549520 w 8832849"/>
              <a:gd name="connsiteY513" fmla="*/ 457200 h 990600"/>
              <a:gd name="connsiteX514" fmla="*/ 1492370 w 8832849"/>
              <a:gd name="connsiteY514" fmla="*/ 400050 h 990600"/>
              <a:gd name="connsiteX515" fmla="*/ 1430458 w 8832849"/>
              <a:gd name="connsiteY515" fmla="*/ 254318 h 990600"/>
              <a:gd name="connsiteX516" fmla="*/ 1378070 w 8832849"/>
              <a:gd name="connsiteY516" fmla="*/ 219075 h 990600"/>
              <a:gd name="connsiteX517" fmla="*/ 1301870 w 8832849"/>
              <a:gd name="connsiteY517" fmla="*/ 219075 h 990600"/>
              <a:gd name="connsiteX518" fmla="*/ 1301870 w 8832849"/>
              <a:gd name="connsiteY518" fmla="*/ 200025 h 990600"/>
              <a:gd name="connsiteX519" fmla="*/ 1263770 w 8832849"/>
              <a:gd name="connsiteY519" fmla="*/ 161925 h 990600"/>
              <a:gd name="connsiteX520" fmla="*/ 385235 w 8832849"/>
              <a:gd name="connsiteY520" fmla="*/ 161925 h 990600"/>
              <a:gd name="connsiteX521" fmla="*/ 347135 w 8832849"/>
              <a:gd name="connsiteY521" fmla="*/ 200025 h 990600"/>
              <a:gd name="connsiteX522" fmla="*/ 347135 w 8832849"/>
              <a:gd name="connsiteY522" fmla="*/ 219075 h 990600"/>
              <a:gd name="connsiteX523" fmla="*/ 270935 w 8832849"/>
              <a:gd name="connsiteY523" fmla="*/ 219075 h 990600"/>
              <a:gd name="connsiteX524" fmla="*/ 218548 w 8832849"/>
              <a:gd name="connsiteY524" fmla="*/ 254318 h 990600"/>
              <a:gd name="connsiteX525" fmla="*/ 156635 w 8832849"/>
              <a:gd name="connsiteY525" fmla="*/ 400050 h 990600"/>
              <a:gd name="connsiteX526" fmla="*/ 99485 w 8832849"/>
              <a:gd name="connsiteY526" fmla="*/ 457200 h 990600"/>
              <a:gd name="connsiteX527" fmla="*/ 99485 w 8832849"/>
              <a:gd name="connsiteY527" fmla="*/ 609600 h 990600"/>
              <a:gd name="connsiteX528" fmla="*/ 137585 w 8832849"/>
              <a:gd name="connsiteY528" fmla="*/ 647700 h 990600"/>
              <a:gd name="connsiteX529" fmla="*/ 156635 w 8832849"/>
              <a:gd name="connsiteY529" fmla="*/ 647700 h 990600"/>
              <a:gd name="connsiteX530" fmla="*/ 156635 w 8832849"/>
              <a:gd name="connsiteY530" fmla="*/ 714375 h 990600"/>
              <a:gd name="connsiteX531" fmla="*/ 194735 w 8832849"/>
              <a:gd name="connsiteY531" fmla="*/ 752475 h 990600"/>
              <a:gd name="connsiteX532" fmla="*/ 213785 w 8832849"/>
              <a:gd name="connsiteY532" fmla="*/ 752475 h 990600"/>
              <a:gd name="connsiteX533" fmla="*/ 251885 w 8832849"/>
              <a:gd name="connsiteY533" fmla="*/ 714375 h 990600"/>
              <a:gd name="connsiteX534" fmla="*/ 251885 w 8832849"/>
              <a:gd name="connsiteY534" fmla="*/ 647700 h 990600"/>
              <a:gd name="connsiteX535" fmla="*/ 594785 w 8832849"/>
              <a:gd name="connsiteY535" fmla="*/ 647700 h 990600"/>
              <a:gd name="connsiteX536" fmla="*/ 594785 w 8832849"/>
              <a:gd name="connsiteY536" fmla="*/ 714375 h 990600"/>
              <a:gd name="connsiteX537" fmla="*/ 632885 w 8832849"/>
              <a:gd name="connsiteY537" fmla="*/ 752475 h 990600"/>
              <a:gd name="connsiteX538" fmla="*/ 651935 w 8832849"/>
              <a:gd name="connsiteY538" fmla="*/ 752475 h 990600"/>
              <a:gd name="connsiteX539" fmla="*/ 690035 w 8832849"/>
              <a:gd name="connsiteY539" fmla="*/ 714375 h 990600"/>
              <a:gd name="connsiteX540" fmla="*/ 690035 w 8832849"/>
              <a:gd name="connsiteY540" fmla="*/ 647700 h 990600"/>
              <a:gd name="connsiteX541" fmla="*/ 709085 w 8832849"/>
              <a:gd name="connsiteY541" fmla="*/ 647700 h 990600"/>
              <a:gd name="connsiteX542" fmla="*/ 747185 w 8832849"/>
              <a:gd name="connsiteY542" fmla="*/ 609600 h 990600"/>
              <a:gd name="connsiteX543" fmla="*/ 747185 w 8832849"/>
              <a:gd name="connsiteY543" fmla="*/ 457200 h 990600"/>
              <a:gd name="connsiteX544" fmla="*/ 690035 w 8832849"/>
              <a:gd name="connsiteY544" fmla="*/ 400050 h 990600"/>
              <a:gd name="connsiteX545" fmla="*/ 628123 w 8832849"/>
              <a:gd name="connsiteY545" fmla="*/ 254318 h 990600"/>
              <a:gd name="connsiteX546" fmla="*/ 575735 w 8832849"/>
              <a:gd name="connsiteY546" fmla="*/ 219075 h 990600"/>
              <a:gd name="connsiteX547" fmla="*/ 499535 w 8832849"/>
              <a:gd name="connsiteY547" fmla="*/ 219075 h 990600"/>
              <a:gd name="connsiteX548" fmla="*/ 499535 w 8832849"/>
              <a:gd name="connsiteY548" fmla="*/ 200025 h 990600"/>
              <a:gd name="connsiteX549" fmla="*/ 461435 w 8832849"/>
              <a:gd name="connsiteY549" fmla="*/ 161925 h 990600"/>
              <a:gd name="connsiteX550" fmla="*/ 0 w 8832849"/>
              <a:gd name="connsiteY550" fmla="*/ 0 h 990600"/>
              <a:gd name="connsiteX551" fmla="*/ 8832849 w 8832849"/>
              <a:gd name="connsiteY551" fmla="*/ 0 h 990600"/>
              <a:gd name="connsiteX552" fmla="*/ 8832849 w 8832849"/>
              <a:gd name="connsiteY552" fmla="*/ 990600 h 990600"/>
              <a:gd name="connsiteX553" fmla="*/ 0 w 8832849"/>
              <a:gd name="connsiteY553" fmla="*/ 990600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</a:cxnLst>
            <a:rect l="l" t="t" r="r" b="b"/>
            <a:pathLst>
              <a:path w="8832849" h="990600">
                <a:moveTo>
                  <a:pt x="7834848" y="457200"/>
                </a:moveTo>
                <a:lnTo>
                  <a:pt x="7891998" y="457200"/>
                </a:lnTo>
                <a:cubicBezTo>
                  <a:pt x="7902476" y="457200"/>
                  <a:pt x="7911048" y="465773"/>
                  <a:pt x="7911048" y="476250"/>
                </a:cubicBezTo>
                <a:lnTo>
                  <a:pt x="7911048" y="495300"/>
                </a:lnTo>
                <a:cubicBezTo>
                  <a:pt x="7911048" y="505778"/>
                  <a:pt x="7902476" y="514350"/>
                  <a:pt x="7891998" y="514350"/>
                </a:cubicBezTo>
                <a:lnTo>
                  <a:pt x="7834848" y="514350"/>
                </a:lnTo>
                <a:cubicBezTo>
                  <a:pt x="7824371" y="514350"/>
                  <a:pt x="7815798" y="505778"/>
                  <a:pt x="7815798" y="495300"/>
                </a:cubicBezTo>
                <a:lnTo>
                  <a:pt x="7815798" y="476250"/>
                </a:lnTo>
                <a:cubicBezTo>
                  <a:pt x="7815798" y="465773"/>
                  <a:pt x="7824371" y="457200"/>
                  <a:pt x="7834848" y="457200"/>
                </a:cubicBezTo>
                <a:close/>
                <a:moveTo>
                  <a:pt x="7396698" y="457200"/>
                </a:moveTo>
                <a:lnTo>
                  <a:pt x="7453848" y="457200"/>
                </a:lnTo>
                <a:cubicBezTo>
                  <a:pt x="7464326" y="457200"/>
                  <a:pt x="7472898" y="465773"/>
                  <a:pt x="7472898" y="476250"/>
                </a:cubicBezTo>
                <a:lnTo>
                  <a:pt x="7472898" y="495300"/>
                </a:lnTo>
                <a:cubicBezTo>
                  <a:pt x="7472898" y="505778"/>
                  <a:pt x="7464326" y="514350"/>
                  <a:pt x="7453848" y="514350"/>
                </a:cubicBezTo>
                <a:lnTo>
                  <a:pt x="7396698" y="514350"/>
                </a:lnTo>
                <a:cubicBezTo>
                  <a:pt x="7386221" y="514350"/>
                  <a:pt x="7377648" y="505778"/>
                  <a:pt x="7377648" y="495300"/>
                </a:cubicBezTo>
                <a:lnTo>
                  <a:pt x="7377648" y="476250"/>
                </a:lnTo>
                <a:cubicBezTo>
                  <a:pt x="7377648" y="465773"/>
                  <a:pt x="7386221" y="457200"/>
                  <a:pt x="7396698" y="457200"/>
                </a:cubicBezTo>
                <a:close/>
                <a:moveTo>
                  <a:pt x="7032514" y="457200"/>
                </a:moveTo>
                <a:lnTo>
                  <a:pt x="7089664" y="457200"/>
                </a:lnTo>
                <a:cubicBezTo>
                  <a:pt x="7100142" y="457200"/>
                  <a:pt x="7108714" y="465773"/>
                  <a:pt x="7108714" y="476250"/>
                </a:cubicBezTo>
                <a:lnTo>
                  <a:pt x="7108714" y="495300"/>
                </a:lnTo>
                <a:cubicBezTo>
                  <a:pt x="7108714" y="505778"/>
                  <a:pt x="7100142" y="514350"/>
                  <a:pt x="7089664" y="514350"/>
                </a:cubicBezTo>
                <a:lnTo>
                  <a:pt x="7032514" y="514350"/>
                </a:lnTo>
                <a:cubicBezTo>
                  <a:pt x="7022037" y="514350"/>
                  <a:pt x="7013464" y="505778"/>
                  <a:pt x="7013464" y="495300"/>
                </a:cubicBezTo>
                <a:lnTo>
                  <a:pt x="7013464" y="476250"/>
                </a:lnTo>
                <a:cubicBezTo>
                  <a:pt x="7013464" y="465773"/>
                  <a:pt x="7022037" y="457200"/>
                  <a:pt x="7032514" y="457200"/>
                </a:cubicBezTo>
                <a:close/>
                <a:moveTo>
                  <a:pt x="6594364" y="457200"/>
                </a:moveTo>
                <a:lnTo>
                  <a:pt x="6651514" y="457200"/>
                </a:lnTo>
                <a:cubicBezTo>
                  <a:pt x="6661992" y="457200"/>
                  <a:pt x="6670564" y="465773"/>
                  <a:pt x="6670564" y="476250"/>
                </a:cubicBezTo>
                <a:lnTo>
                  <a:pt x="6670564" y="495300"/>
                </a:lnTo>
                <a:cubicBezTo>
                  <a:pt x="6670564" y="505778"/>
                  <a:pt x="6661992" y="514350"/>
                  <a:pt x="6651514" y="514350"/>
                </a:cubicBezTo>
                <a:lnTo>
                  <a:pt x="6594364" y="514350"/>
                </a:lnTo>
                <a:cubicBezTo>
                  <a:pt x="6583887" y="514350"/>
                  <a:pt x="6575314" y="505778"/>
                  <a:pt x="6575314" y="495300"/>
                </a:cubicBezTo>
                <a:lnTo>
                  <a:pt x="6575314" y="476250"/>
                </a:lnTo>
                <a:cubicBezTo>
                  <a:pt x="6575314" y="465773"/>
                  <a:pt x="6583887" y="457200"/>
                  <a:pt x="6594364" y="457200"/>
                </a:cubicBezTo>
                <a:close/>
                <a:moveTo>
                  <a:pt x="6230179" y="457200"/>
                </a:moveTo>
                <a:lnTo>
                  <a:pt x="6287329" y="457200"/>
                </a:lnTo>
                <a:cubicBezTo>
                  <a:pt x="6297807" y="457200"/>
                  <a:pt x="6306379" y="465773"/>
                  <a:pt x="6306379" y="476250"/>
                </a:cubicBezTo>
                <a:lnTo>
                  <a:pt x="6306379" y="495300"/>
                </a:lnTo>
                <a:cubicBezTo>
                  <a:pt x="6306379" y="505778"/>
                  <a:pt x="6297807" y="514350"/>
                  <a:pt x="6287329" y="514350"/>
                </a:cubicBezTo>
                <a:lnTo>
                  <a:pt x="6230179" y="514350"/>
                </a:lnTo>
                <a:cubicBezTo>
                  <a:pt x="6219702" y="514350"/>
                  <a:pt x="6211129" y="505778"/>
                  <a:pt x="6211129" y="495300"/>
                </a:cubicBezTo>
                <a:lnTo>
                  <a:pt x="6211129" y="476250"/>
                </a:lnTo>
                <a:cubicBezTo>
                  <a:pt x="6211129" y="465773"/>
                  <a:pt x="6219702" y="457200"/>
                  <a:pt x="6230179" y="457200"/>
                </a:cubicBezTo>
                <a:close/>
                <a:moveTo>
                  <a:pt x="5792029" y="457200"/>
                </a:moveTo>
                <a:lnTo>
                  <a:pt x="5849179" y="457200"/>
                </a:lnTo>
                <a:cubicBezTo>
                  <a:pt x="5859657" y="457200"/>
                  <a:pt x="5868229" y="465773"/>
                  <a:pt x="5868229" y="476250"/>
                </a:cubicBezTo>
                <a:lnTo>
                  <a:pt x="5868229" y="495300"/>
                </a:lnTo>
                <a:cubicBezTo>
                  <a:pt x="5868229" y="505778"/>
                  <a:pt x="5859657" y="514350"/>
                  <a:pt x="5849179" y="514350"/>
                </a:cubicBezTo>
                <a:lnTo>
                  <a:pt x="5792029" y="514350"/>
                </a:lnTo>
                <a:cubicBezTo>
                  <a:pt x="5781552" y="514350"/>
                  <a:pt x="5772979" y="505778"/>
                  <a:pt x="5772979" y="495300"/>
                </a:cubicBezTo>
                <a:lnTo>
                  <a:pt x="5772979" y="476250"/>
                </a:lnTo>
                <a:cubicBezTo>
                  <a:pt x="5772979" y="465773"/>
                  <a:pt x="5781552" y="457200"/>
                  <a:pt x="5792029" y="457200"/>
                </a:cubicBezTo>
                <a:close/>
                <a:moveTo>
                  <a:pt x="5427844" y="457200"/>
                </a:moveTo>
                <a:lnTo>
                  <a:pt x="5484994" y="457200"/>
                </a:lnTo>
                <a:cubicBezTo>
                  <a:pt x="5495472" y="457200"/>
                  <a:pt x="5504044" y="465773"/>
                  <a:pt x="5504044" y="476250"/>
                </a:cubicBezTo>
                <a:lnTo>
                  <a:pt x="5504044" y="495300"/>
                </a:lnTo>
                <a:cubicBezTo>
                  <a:pt x="5504044" y="505778"/>
                  <a:pt x="5495472" y="514350"/>
                  <a:pt x="5484994" y="514350"/>
                </a:cubicBezTo>
                <a:lnTo>
                  <a:pt x="5427844" y="514350"/>
                </a:lnTo>
                <a:cubicBezTo>
                  <a:pt x="5417367" y="514350"/>
                  <a:pt x="5408794" y="505778"/>
                  <a:pt x="5408794" y="495300"/>
                </a:cubicBezTo>
                <a:lnTo>
                  <a:pt x="5408794" y="476250"/>
                </a:lnTo>
                <a:cubicBezTo>
                  <a:pt x="5408794" y="465773"/>
                  <a:pt x="5417367" y="457200"/>
                  <a:pt x="5427844" y="457200"/>
                </a:cubicBezTo>
                <a:close/>
                <a:moveTo>
                  <a:pt x="4989694" y="457200"/>
                </a:moveTo>
                <a:lnTo>
                  <a:pt x="5046844" y="457200"/>
                </a:lnTo>
                <a:cubicBezTo>
                  <a:pt x="5057322" y="457200"/>
                  <a:pt x="5065894" y="465773"/>
                  <a:pt x="5065894" y="476250"/>
                </a:cubicBezTo>
                <a:lnTo>
                  <a:pt x="5065894" y="495300"/>
                </a:lnTo>
                <a:cubicBezTo>
                  <a:pt x="5065894" y="505778"/>
                  <a:pt x="5057322" y="514350"/>
                  <a:pt x="5046844" y="514350"/>
                </a:cubicBezTo>
                <a:lnTo>
                  <a:pt x="4989694" y="514350"/>
                </a:lnTo>
                <a:cubicBezTo>
                  <a:pt x="4979217" y="514350"/>
                  <a:pt x="4970644" y="505778"/>
                  <a:pt x="4970644" y="495300"/>
                </a:cubicBezTo>
                <a:lnTo>
                  <a:pt x="4970644" y="476250"/>
                </a:lnTo>
                <a:cubicBezTo>
                  <a:pt x="4970644" y="465773"/>
                  <a:pt x="4979217" y="457200"/>
                  <a:pt x="4989694" y="457200"/>
                </a:cubicBezTo>
                <a:close/>
                <a:moveTo>
                  <a:pt x="4625509" y="457200"/>
                </a:moveTo>
                <a:lnTo>
                  <a:pt x="4682659" y="457200"/>
                </a:lnTo>
                <a:cubicBezTo>
                  <a:pt x="4693137" y="457200"/>
                  <a:pt x="4701709" y="465773"/>
                  <a:pt x="4701709" y="476250"/>
                </a:cubicBezTo>
                <a:lnTo>
                  <a:pt x="4701709" y="495300"/>
                </a:lnTo>
                <a:cubicBezTo>
                  <a:pt x="4701709" y="505778"/>
                  <a:pt x="4693137" y="514350"/>
                  <a:pt x="4682659" y="514350"/>
                </a:cubicBezTo>
                <a:lnTo>
                  <a:pt x="4625509" y="514350"/>
                </a:lnTo>
                <a:cubicBezTo>
                  <a:pt x="4615032" y="514350"/>
                  <a:pt x="4606459" y="505778"/>
                  <a:pt x="4606459" y="495300"/>
                </a:cubicBezTo>
                <a:lnTo>
                  <a:pt x="4606459" y="476250"/>
                </a:lnTo>
                <a:cubicBezTo>
                  <a:pt x="4606459" y="465773"/>
                  <a:pt x="4615032" y="457200"/>
                  <a:pt x="4625509" y="457200"/>
                </a:cubicBezTo>
                <a:close/>
                <a:moveTo>
                  <a:pt x="4187359" y="457200"/>
                </a:moveTo>
                <a:lnTo>
                  <a:pt x="4244509" y="457200"/>
                </a:lnTo>
                <a:cubicBezTo>
                  <a:pt x="4254987" y="457200"/>
                  <a:pt x="4263559" y="465773"/>
                  <a:pt x="4263559" y="476250"/>
                </a:cubicBezTo>
                <a:lnTo>
                  <a:pt x="4263559" y="495300"/>
                </a:lnTo>
                <a:cubicBezTo>
                  <a:pt x="4263559" y="505778"/>
                  <a:pt x="4254987" y="514350"/>
                  <a:pt x="4244509" y="514350"/>
                </a:cubicBezTo>
                <a:lnTo>
                  <a:pt x="4187359" y="514350"/>
                </a:lnTo>
                <a:cubicBezTo>
                  <a:pt x="4176882" y="514350"/>
                  <a:pt x="4168309" y="505778"/>
                  <a:pt x="4168309" y="495300"/>
                </a:cubicBezTo>
                <a:lnTo>
                  <a:pt x="4168309" y="476250"/>
                </a:lnTo>
                <a:cubicBezTo>
                  <a:pt x="4168309" y="465773"/>
                  <a:pt x="4176882" y="457200"/>
                  <a:pt x="4187359" y="457200"/>
                </a:cubicBezTo>
                <a:close/>
                <a:moveTo>
                  <a:pt x="3823174" y="457200"/>
                </a:moveTo>
                <a:lnTo>
                  <a:pt x="3880324" y="457200"/>
                </a:lnTo>
                <a:cubicBezTo>
                  <a:pt x="3890802" y="457200"/>
                  <a:pt x="3899374" y="465773"/>
                  <a:pt x="3899374" y="476250"/>
                </a:cubicBezTo>
                <a:lnTo>
                  <a:pt x="3899374" y="495300"/>
                </a:lnTo>
                <a:cubicBezTo>
                  <a:pt x="3899374" y="505778"/>
                  <a:pt x="3890802" y="514350"/>
                  <a:pt x="3880324" y="514350"/>
                </a:cubicBezTo>
                <a:lnTo>
                  <a:pt x="3823174" y="514350"/>
                </a:lnTo>
                <a:cubicBezTo>
                  <a:pt x="3812697" y="514350"/>
                  <a:pt x="3804124" y="505778"/>
                  <a:pt x="3804124" y="495300"/>
                </a:cubicBezTo>
                <a:lnTo>
                  <a:pt x="3804124" y="476250"/>
                </a:lnTo>
                <a:cubicBezTo>
                  <a:pt x="3804124" y="465773"/>
                  <a:pt x="3812697" y="457200"/>
                  <a:pt x="3823174" y="457200"/>
                </a:cubicBezTo>
                <a:close/>
                <a:moveTo>
                  <a:pt x="3385024" y="457200"/>
                </a:moveTo>
                <a:lnTo>
                  <a:pt x="3442174" y="457200"/>
                </a:lnTo>
                <a:cubicBezTo>
                  <a:pt x="3452652" y="457200"/>
                  <a:pt x="3461224" y="465773"/>
                  <a:pt x="3461224" y="476250"/>
                </a:cubicBezTo>
                <a:lnTo>
                  <a:pt x="3461224" y="495300"/>
                </a:lnTo>
                <a:cubicBezTo>
                  <a:pt x="3461224" y="505778"/>
                  <a:pt x="3452652" y="514350"/>
                  <a:pt x="3442174" y="514350"/>
                </a:cubicBezTo>
                <a:lnTo>
                  <a:pt x="3385024" y="514350"/>
                </a:lnTo>
                <a:cubicBezTo>
                  <a:pt x="3374547" y="514350"/>
                  <a:pt x="3365974" y="505778"/>
                  <a:pt x="3365974" y="495300"/>
                </a:cubicBezTo>
                <a:lnTo>
                  <a:pt x="3365974" y="476250"/>
                </a:lnTo>
                <a:cubicBezTo>
                  <a:pt x="3365974" y="465773"/>
                  <a:pt x="3374547" y="457200"/>
                  <a:pt x="3385024" y="457200"/>
                </a:cubicBezTo>
                <a:close/>
                <a:moveTo>
                  <a:pt x="3020840" y="457200"/>
                </a:moveTo>
                <a:lnTo>
                  <a:pt x="3077990" y="457200"/>
                </a:lnTo>
                <a:cubicBezTo>
                  <a:pt x="3088468" y="457200"/>
                  <a:pt x="3097040" y="465773"/>
                  <a:pt x="3097040" y="476250"/>
                </a:cubicBezTo>
                <a:lnTo>
                  <a:pt x="3097040" y="495300"/>
                </a:lnTo>
                <a:cubicBezTo>
                  <a:pt x="3097040" y="505778"/>
                  <a:pt x="3088468" y="514350"/>
                  <a:pt x="3077990" y="514350"/>
                </a:cubicBezTo>
                <a:lnTo>
                  <a:pt x="3020840" y="514350"/>
                </a:lnTo>
                <a:cubicBezTo>
                  <a:pt x="3010363" y="514350"/>
                  <a:pt x="3001790" y="505778"/>
                  <a:pt x="3001790" y="495300"/>
                </a:cubicBezTo>
                <a:lnTo>
                  <a:pt x="3001790" y="476250"/>
                </a:lnTo>
                <a:cubicBezTo>
                  <a:pt x="3001790" y="465773"/>
                  <a:pt x="3010363" y="457200"/>
                  <a:pt x="3020840" y="457200"/>
                </a:cubicBezTo>
                <a:close/>
                <a:moveTo>
                  <a:pt x="2582690" y="457200"/>
                </a:moveTo>
                <a:lnTo>
                  <a:pt x="2639839" y="457200"/>
                </a:lnTo>
                <a:cubicBezTo>
                  <a:pt x="2650318" y="457200"/>
                  <a:pt x="2658890" y="465773"/>
                  <a:pt x="2658890" y="476250"/>
                </a:cubicBezTo>
                <a:lnTo>
                  <a:pt x="2658890" y="495300"/>
                </a:lnTo>
                <a:cubicBezTo>
                  <a:pt x="2658890" y="505778"/>
                  <a:pt x="2650318" y="514350"/>
                  <a:pt x="2639839" y="514350"/>
                </a:cubicBezTo>
                <a:lnTo>
                  <a:pt x="2582690" y="514350"/>
                </a:lnTo>
                <a:cubicBezTo>
                  <a:pt x="2572213" y="514350"/>
                  <a:pt x="2563640" y="505778"/>
                  <a:pt x="2563640" y="495300"/>
                </a:cubicBezTo>
                <a:lnTo>
                  <a:pt x="2563640" y="476250"/>
                </a:lnTo>
                <a:cubicBezTo>
                  <a:pt x="2563640" y="465773"/>
                  <a:pt x="2572213" y="457200"/>
                  <a:pt x="2582690" y="457200"/>
                </a:cubicBezTo>
                <a:close/>
                <a:moveTo>
                  <a:pt x="2218505" y="457200"/>
                </a:moveTo>
                <a:lnTo>
                  <a:pt x="2275655" y="457200"/>
                </a:lnTo>
                <a:cubicBezTo>
                  <a:pt x="2286133" y="457200"/>
                  <a:pt x="2294705" y="465773"/>
                  <a:pt x="2294705" y="476250"/>
                </a:cubicBezTo>
                <a:lnTo>
                  <a:pt x="2294705" y="495300"/>
                </a:lnTo>
                <a:cubicBezTo>
                  <a:pt x="2294705" y="505778"/>
                  <a:pt x="2286133" y="514350"/>
                  <a:pt x="2275655" y="514350"/>
                </a:cubicBezTo>
                <a:lnTo>
                  <a:pt x="2218505" y="514350"/>
                </a:lnTo>
                <a:cubicBezTo>
                  <a:pt x="2208028" y="514350"/>
                  <a:pt x="2199455" y="505778"/>
                  <a:pt x="2199455" y="495300"/>
                </a:cubicBezTo>
                <a:lnTo>
                  <a:pt x="2199455" y="476250"/>
                </a:lnTo>
                <a:cubicBezTo>
                  <a:pt x="2199455" y="465773"/>
                  <a:pt x="2208028" y="457200"/>
                  <a:pt x="2218505" y="457200"/>
                </a:cubicBezTo>
                <a:close/>
                <a:moveTo>
                  <a:pt x="1780354" y="457200"/>
                </a:moveTo>
                <a:lnTo>
                  <a:pt x="1837505" y="457200"/>
                </a:lnTo>
                <a:cubicBezTo>
                  <a:pt x="1847983" y="457200"/>
                  <a:pt x="1856555" y="465773"/>
                  <a:pt x="1856555" y="476250"/>
                </a:cubicBezTo>
                <a:lnTo>
                  <a:pt x="1856555" y="495300"/>
                </a:lnTo>
                <a:cubicBezTo>
                  <a:pt x="1856555" y="505778"/>
                  <a:pt x="1847983" y="514350"/>
                  <a:pt x="1837505" y="514350"/>
                </a:cubicBezTo>
                <a:lnTo>
                  <a:pt x="1780354" y="514350"/>
                </a:lnTo>
                <a:cubicBezTo>
                  <a:pt x="1769878" y="514350"/>
                  <a:pt x="1761305" y="505778"/>
                  <a:pt x="1761305" y="495300"/>
                </a:cubicBezTo>
                <a:lnTo>
                  <a:pt x="1761305" y="476250"/>
                </a:lnTo>
                <a:cubicBezTo>
                  <a:pt x="1761305" y="465773"/>
                  <a:pt x="1769878" y="457200"/>
                  <a:pt x="1780354" y="457200"/>
                </a:cubicBezTo>
                <a:close/>
                <a:moveTo>
                  <a:pt x="1416170" y="457200"/>
                </a:moveTo>
                <a:lnTo>
                  <a:pt x="1473320" y="457200"/>
                </a:lnTo>
                <a:cubicBezTo>
                  <a:pt x="1483798" y="457200"/>
                  <a:pt x="1492370" y="465773"/>
                  <a:pt x="1492370" y="476250"/>
                </a:cubicBezTo>
                <a:lnTo>
                  <a:pt x="1492370" y="495300"/>
                </a:lnTo>
                <a:cubicBezTo>
                  <a:pt x="1492370" y="505778"/>
                  <a:pt x="1483798" y="514350"/>
                  <a:pt x="1473320" y="514350"/>
                </a:cubicBezTo>
                <a:lnTo>
                  <a:pt x="1416170" y="514350"/>
                </a:lnTo>
                <a:cubicBezTo>
                  <a:pt x="1405693" y="514350"/>
                  <a:pt x="1397120" y="505778"/>
                  <a:pt x="1397120" y="495300"/>
                </a:cubicBezTo>
                <a:lnTo>
                  <a:pt x="1397120" y="476250"/>
                </a:lnTo>
                <a:cubicBezTo>
                  <a:pt x="1397120" y="465773"/>
                  <a:pt x="1405693" y="457200"/>
                  <a:pt x="1416170" y="457200"/>
                </a:cubicBezTo>
                <a:close/>
                <a:moveTo>
                  <a:pt x="978020" y="457200"/>
                </a:moveTo>
                <a:lnTo>
                  <a:pt x="1035170" y="457200"/>
                </a:lnTo>
                <a:cubicBezTo>
                  <a:pt x="1045648" y="457200"/>
                  <a:pt x="1054220" y="465773"/>
                  <a:pt x="1054220" y="476250"/>
                </a:cubicBezTo>
                <a:lnTo>
                  <a:pt x="1054220" y="495300"/>
                </a:lnTo>
                <a:cubicBezTo>
                  <a:pt x="1054220" y="505778"/>
                  <a:pt x="1045648" y="514350"/>
                  <a:pt x="1035170" y="514350"/>
                </a:cubicBezTo>
                <a:lnTo>
                  <a:pt x="978020" y="514350"/>
                </a:lnTo>
                <a:cubicBezTo>
                  <a:pt x="967543" y="514350"/>
                  <a:pt x="958970" y="505778"/>
                  <a:pt x="958970" y="495300"/>
                </a:cubicBezTo>
                <a:lnTo>
                  <a:pt x="958970" y="476250"/>
                </a:lnTo>
                <a:cubicBezTo>
                  <a:pt x="958970" y="465773"/>
                  <a:pt x="967543" y="457200"/>
                  <a:pt x="978020" y="457200"/>
                </a:cubicBezTo>
                <a:close/>
                <a:moveTo>
                  <a:pt x="613835" y="457200"/>
                </a:moveTo>
                <a:lnTo>
                  <a:pt x="670985" y="457200"/>
                </a:lnTo>
                <a:cubicBezTo>
                  <a:pt x="681463" y="457200"/>
                  <a:pt x="690035" y="465773"/>
                  <a:pt x="690035" y="476250"/>
                </a:cubicBezTo>
                <a:lnTo>
                  <a:pt x="690035" y="495300"/>
                </a:lnTo>
                <a:cubicBezTo>
                  <a:pt x="690035" y="505778"/>
                  <a:pt x="681463" y="514350"/>
                  <a:pt x="670985" y="514350"/>
                </a:cubicBezTo>
                <a:lnTo>
                  <a:pt x="613835" y="514350"/>
                </a:lnTo>
                <a:cubicBezTo>
                  <a:pt x="603358" y="514350"/>
                  <a:pt x="594785" y="505778"/>
                  <a:pt x="594785" y="495300"/>
                </a:cubicBezTo>
                <a:lnTo>
                  <a:pt x="594785" y="476250"/>
                </a:lnTo>
                <a:cubicBezTo>
                  <a:pt x="594785" y="465773"/>
                  <a:pt x="603358" y="457200"/>
                  <a:pt x="613835" y="457200"/>
                </a:cubicBezTo>
                <a:close/>
                <a:moveTo>
                  <a:pt x="175685" y="457200"/>
                </a:moveTo>
                <a:lnTo>
                  <a:pt x="232835" y="457200"/>
                </a:lnTo>
                <a:cubicBezTo>
                  <a:pt x="243313" y="457200"/>
                  <a:pt x="251885" y="465773"/>
                  <a:pt x="251885" y="476250"/>
                </a:cubicBezTo>
                <a:lnTo>
                  <a:pt x="251885" y="495300"/>
                </a:lnTo>
                <a:cubicBezTo>
                  <a:pt x="251885" y="505778"/>
                  <a:pt x="243313" y="514350"/>
                  <a:pt x="232835" y="514350"/>
                </a:cubicBezTo>
                <a:lnTo>
                  <a:pt x="175685" y="514350"/>
                </a:lnTo>
                <a:cubicBezTo>
                  <a:pt x="165208" y="514350"/>
                  <a:pt x="156635" y="505778"/>
                  <a:pt x="156635" y="495300"/>
                </a:cubicBezTo>
                <a:lnTo>
                  <a:pt x="156635" y="476250"/>
                </a:lnTo>
                <a:cubicBezTo>
                  <a:pt x="156635" y="465773"/>
                  <a:pt x="165208" y="457200"/>
                  <a:pt x="175685" y="457200"/>
                </a:cubicBezTo>
                <a:close/>
                <a:moveTo>
                  <a:pt x="7490996" y="257175"/>
                </a:moveTo>
                <a:lnTo>
                  <a:pt x="7795796" y="257175"/>
                </a:lnTo>
                <a:cubicBezTo>
                  <a:pt x="7803415" y="257175"/>
                  <a:pt x="7810083" y="261938"/>
                  <a:pt x="7812940" y="268605"/>
                </a:cubicBezTo>
                <a:lnTo>
                  <a:pt x="7870091" y="400050"/>
                </a:lnTo>
                <a:lnTo>
                  <a:pt x="7418605" y="400050"/>
                </a:lnTo>
                <a:lnTo>
                  <a:pt x="7473851" y="268605"/>
                </a:lnTo>
                <a:cubicBezTo>
                  <a:pt x="7476708" y="261938"/>
                  <a:pt x="7483376" y="257175"/>
                  <a:pt x="7490996" y="257175"/>
                </a:cubicBezTo>
                <a:close/>
                <a:moveTo>
                  <a:pt x="6688662" y="257175"/>
                </a:moveTo>
                <a:lnTo>
                  <a:pt x="6993462" y="257175"/>
                </a:lnTo>
                <a:cubicBezTo>
                  <a:pt x="7001081" y="257175"/>
                  <a:pt x="7007749" y="261938"/>
                  <a:pt x="7010606" y="268605"/>
                </a:cubicBezTo>
                <a:lnTo>
                  <a:pt x="7067757" y="400050"/>
                </a:lnTo>
                <a:lnTo>
                  <a:pt x="6616271" y="400050"/>
                </a:lnTo>
                <a:lnTo>
                  <a:pt x="6671517" y="268605"/>
                </a:lnTo>
                <a:cubicBezTo>
                  <a:pt x="6674374" y="261938"/>
                  <a:pt x="6681042" y="257175"/>
                  <a:pt x="6688662" y="257175"/>
                </a:cubicBezTo>
                <a:close/>
                <a:moveTo>
                  <a:pt x="5886327" y="257175"/>
                </a:moveTo>
                <a:lnTo>
                  <a:pt x="6191127" y="257175"/>
                </a:lnTo>
                <a:cubicBezTo>
                  <a:pt x="6198746" y="257175"/>
                  <a:pt x="6205414" y="261938"/>
                  <a:pt x="6208271" y="268605"/>
                </a:cubicBezTo>
                <a:lnTo>
                  <a:pt x="6265422" y="400050"/>
                </a:lnTo>
                <a:lnTo>
                  <a:pt x="5813936" y="400050"/>
                </a:lnTo>
                <a:lnTo>
                  <a:pt x="5869182" y="268605"/>
                </a:lnTo>
                <a:cubicBezTo>
                  <a:pt x="5872039" y="261938"/>
                  <a:pt x="5878707" y="257175"/>
                  <a:pt x="5886327" y="257175"/>
                </a:cubicBezTo>
                <a:close/>
                <a:moveTo>
                  <a:pt x="5083992" y="257175"/>
                </a:moveTo>
                <a:lnTo>
                  <a:pt x="5388792" y="257175"/>
                </a:lnTo>
                <a:cubicBezTo>
                  <a:pt x="5396411" y="257175"/>
                  <a:pt x="5403079" y="261938"/>
                  <a:pt x="5405936" y="268605"/>
                </a:cubicBezTo>
                <a:lnTo>
                  <a:pt x="5463087" y="400050"/>
                </a:lnTo>
                <a:lnTo>
                  <a:pt x="5011601" y="400050"/>
                </a:lnTo>
                <a:lnTo>
                  <a:pt x="5066847" y="268605"/>
                </a:lnTo>
                <a:cubicBezTo>
                  <a:pt x="5069704" y="261938"/>
                  <a:pt x="5076372" y="257175"/>
                  <a:pt x="5083992" y="257175"/>
                </a:cubicBezTo>
                <a:close/>
                <a:moveTo>
                  <a:pt x="4281657" y="257175"/>
                </a:moveTo>
                <a:lnTo>
                  <a:pt x="4586457" y="257175"/>
                </a:lnTo>
                <a:cubicBezTo>
                  <a:pt x="4594076" y="257175"/>
                  <a:pt x="4600744" y="261938"/>
                  <a:pt x="4603601" y="268605"/>
                </a:cubicBezTo>
                <a:lnTo>
                  <a:pt x="4660752" y="400050"/>
                </a:lnTo>
                <a:lnTo>
                  <a:pt x="4209266" y="400050"/>
                </a:lnTo>
                <a:lnTo>
                  <a:pt x="4264512" y="268605"/>
                </a:lnTo>
                <a:cubicBezTo>
                  <a:pt x="4267369" y="261938"/>
                  <a:pt x="4274037" y="257175"/>
                  <a:pt x="4281657" y="257175"/>
                </a:cubicBezTo>
                <a:close/>
                <a:moveTo>
                  <a:pt x="3479322" y="257175"/>
                </a:moveTo>
                <a:lnTo>
                  <a:pt x="3784122" y="257175"/>
                </a:lnTo>
                <a:cubicBezTo>
                  <a:pt x="3791741" y="257175"/>
                  <a:pt x="3798409" y="261938"/>
                  <a:pt x="3801266" y="268605"/>
                </a:cubicBezTo>
                <a:lnTo>
                  <a:pt x="3858417" y="400050"/>
                </a:lnTo>
                <a:lnTo>
                  <a:pt x="3406931" y="400050"/>
                </a:lnTo>
                <a:lnTo>
                  <a:pt x="3462177" y="268605"/>
                </a:lnTo>
                <a:cubicBezTo>
                  <a:pt x="3465034" y="261938"/>
                  <a:pt x="3471702" y="257175"/>
                  <a:pt x="3479322" y="257175"/>
                </a:cubicBezTo>
                <a:close/>
                <a:moveTo>
                  <a:pt x="2676988" y="257175"/>
                </a:moveTo>
                <a:lnTo>
                  <a:pt x="2981788" y="257175"/>
                </a:lnTo>
                <a:cubicBezTo>
                  <a:pt x="2989407" y="257175"/>
                  <a:pt x="2996075" y="261938"/>
                  <a:pt x="2998932" y="268605"/>
                </a:cubicBezTo>
                <a:lnTo>
                  <a:pt x="3056083" y="400050"/>
                </a:lnTo>
                <a:lnTo>
                  <a:pt x="2604597" y="400050"/>
                </a:lnTo>
                <a:lnTo>
                  <a:pt x="2659842" y="268605"/>
                </a:lnTo>
                <a:cubicBezTo>
                  <a:pt x="2662700" y="261938"/>
                  <a:pt x="2669368" y="257175"/>
                  <a:pt x="2676988" y="257175"/>
                </a:cubicBezTo>
                <a:close/>
                <a:moveTo>
                  <a:pt x="1874653" y="257175"/>
                </a:moveTo>
                <a:lnTo>
                  <a:pt x="2179453" y="257175"/>
                </a:lnTo>
                <a:cubicBezTo>
                  <a:pt x="2187072" y="257175"/>
                  <a:pt x="2193740" y="261938"/>
                  <a:pt x="2196597" y="268605"/>
                </a:cubicBezTo>
                <a:lnTo>
                  <a:pt x="2253748" y="400050"/>
                </a:lnTo>
                <a:lnTo>
                  <a:pt x="1802262" y="400050"/>
                </a:lnTo>
                <a:lnTo>
                  <a:pt x="1857508" y="268605"/>
                </a:lnTo>
                <a:cubicBezTo>
                  <a:pt x="1860365" y="261938"/>
                  <a:pt x="1867033" y="257175"/>
                  <a:pt x="1874653" y="257175"/>
                </a:cubicBezTo>
                <a:close/>
                <a:moveTo>
                  <a:pt x="1072318" y="257175"/>
                </a:moveTo>
                <a:lnTo>
                  <a:pt x="1377117" y="257175"/>
                </a:lnTo>
                <a:cubicBezTo>
                  <a:pt x="1384737" y="257175"/>
                  <a:pt x="1391405" y="261938"/>
                  <a:pt x="1394262" y="268605"/>
                </a:cubicBezTo>
                <a:lnTo>
                  <a:pt x="1451412" y="400050"/>
                </a:lnTo>
                <a:lnTo>
                  <a:pt x="999927" y="400050"/>
                </a:lnTo>
                <a:lnTo>
                  <a:pt x="1055173" y="268605"/>
                </a:lnTo>
                <a:cubicBezTo>
                  <a:pt x="1058030" y="261938"/>
                  <a:pt x="1064698" y="257175"/>
                  <a:pt x="1072318" y="257175"/>
                </a:cubicBezTo>
                <a:close/>
                <a:moveTo>
                  <a:pt x="269983" y="257175"/>
                </a:moveTo>
                <a:lnTo>
                  <a:pt x="574783" y="257175"/>
                </a:lnTo>
                <a:cubicBezTo>
                  <a:pt x="582402" y="257175"/>
                  <a:pt x="589070" y="261938"/>
                  <a:pt x="591927" y="268605"/>
                </a:cubicBezTo>
                <a:lnTo>
                  <a:pt x="649078" y="400050"/>
                </a:lnTo>
                <a:lnTo>
                  <a:pt x="197592" y="400050"/>
                </a:lnTo>
                <a:lnTo>
                  <a:pt x="252838" y="268605"/>
                </a:lnTo>
                <a:cubicBezTo>
                  <a:pt x="255695" y="261938"/>
                  <a:pt x="262363" y="257175"/>
                  <a:pt x="269983" y="257175"/>
                </a:cubicBezTo>
                <a:close/>
                <a:moveTo>
                  <a:pt x="7606248" y="161925"/>
                </a:moveTo>
                <a:cubicBezTo>
                  <a:pt x="7585293" y="161925"/>
                  <a:pt x="7568148" y="179070"/>
                  <a:pt x="7568148" y="200025"/>
                </a:cubicBezTo>
                <a:lnTo>
                  <a:pt x="7568148" y="219075"/>
                </a:lnTo>
                <a:lnTo>
                  <a:pt x="7491948" y="219075"/>
                </a:lnTo>
                <a:cubicBezTo>
                  <a:pt x="7469088" y="219075"/>
                  <a:pt x="7448133" y="232410"/>
                  <a:pt x="7439561" y="254318"/>
                </a:cubicBezTo>
                <a:lnTo>
                  <a:pt x="7377648" y="400050"/>
                </a:lnTo>
                <a:cubicBezTo>
                  <a:pt x="7346216" y="400050"/>
                  <a:pt x="7320498" y="425768"/>
                  <a:pt x="7320498" y="457200"/>
                </a:cubicBezTo>
                <a:lnTo>
                  <a:pt x="7320498" y="609600"/>
                </a:lnTo>
                <a:cubicBezTo>
                  <a:pt x="7320498" y="630555"/>
                  <a:pt x="7337643" y="647700"/>
                  <a:pt x="7358598" y="647700"/>
                </a:cubicBezTo>
                <a:lnTo>
                  <a:pt x="7377648" y="647700"/>
                </a:lnTo>
                <a:lnTo>
                  <a:pt x="7377648" y="714375"/>
                </a:lnTo>
                <a:cubicBezTo>
                  <a:pt x="7377648" y="735330"/>
                  <a:pt x="7394793" y="752475"/>
                  <a:pt x="7415748" y="752475"/>
                </a:cubicBezTo>
                <a:lnTo>
                  <a:pt x="7434798" y="752475"/>
                </a:lnTo>
                <a:cubicBezTo>
                  <a:pt x="7455753" y="752475"/>
                  <a:pt x="7472898" y="735330"/>
                  <a:pt x="7472898" y="714375"/>
                </a:cubicBezTo>
                <a:lnTo>
                  <a:pt x="7472898" y="647700"/>
                </a:lnTo>
                <a:lnTo>
                  <a:pt x="7815798" y="647700"/>
                </a:lnTo>
                <a:lnTo>
                  <a:pt x="7815798" y="714375"/>
                </a:lnTo>
                <a:cubicBezTo>
                  <a:pt x="7815798" y="735330"/>
                  <a:pt x="7832943" y="752475"/>
                  <a:pt x="7853898" y="752475"/>
                </a:cubicBezTo>
                <a:lnTo>
                  <a:pt x="7872948" y="752475"/>
                </a:lnTo>
                <a:cubicBezTo>
                  <a:pt x="7893903" y="752475"/>
                  <a:pt x="7911048" y="735330"/>
                  <a:pt x="7911048" y="714375"/>
                </a:cubicBezTo>
                <a:lnTo>
                  <a:pt x="7911048" y="647700"/>
                </a:lnTo>
                <a:lnTo>
                  <a:pt x="7930098" y="647700"/>
                </a:lnTo>
                <a:cubicBezTo>
                  <a:pt x="7951053" y="647700"/>
                  <a:pt x="7968198" y="630555"/>
                  <a:pt x="7968198" y="609600"/>
                </a:cubicBezTo>
                <a:lnTo>
                  <a:pt x="7968198" y="457200"/>
                </a:lnTo>
                <a:cubicBezTo>
                  <a:pt x="7968198" y="425768"/>
                  <a:pt x="7942481" y="400050"/>
                  <a:pt x="7911048" y="400050"/>
                </a:cubicBezTo>
                <a:lnTo>
                  <a:pt x="7849136" y="254318"/>
                </a:lnTo>
                <a:cubicBezTo>
                  <a:pt x="7840563" y="232410"/>
                  <a:pt x="7819608" y="219075"/>
                  <a:pt x="7796748" y="219075"/>
                </a:cubicBezTo>
                <a:lnTo>
                  <a:pt x="7720548" y="219075"/>
                </a:lnTo>
                <a:lnTo>
                  <a:pt x="7720548" y="200025"/>
                </a:lnTo>
                <a:cubicBezTo>
                  <a:pt x="7720548" y="179070"/>
                  <a:pt x="7703403" y="161925"/>
                  <a:pt x="7682448" y="161925"/>
                </a:cubicBezTo>
                <a:close/>
                <a:moveTo>
                  <a:pt x="6803914" y="161925"/>
                </a:moveTo>
                <a:cubicBezTo>
                  <a:pt x="6782959" y="161925"/>
                  <a:pt x="6765814" y="179070"/>
                  <a:pt x="6765814" y="200025"/>
                </a:cubicBezTo>
                <a:lnTo>
                  <a:pt x="6765814" y="219075"/>
                </a:lnTo>
                <a:lnTo>
                  <a:pt x="6689614" y="219075"/>
                </a:lnTo>
                <a:cubicBezTo>
                  <a:pt x="6666754" y="219075"/>
                  <a:pt x="6645799" y="232410"/>
                  <a:pt x="6637227" y="254318"/>
                </a:cubicBezTo>
                <a:lnTo>
                  <a:pt x="6575314" y="400050"/>
                </a:lnTo>
                <a:cubicBezTo>
                  <a:pt x="6543882" y="400050"/>
                  <a:pt x="6518164" y="425768"/>
                  <a:pt x="6518164" y="457200"/>
                </a:cubicBezTo>
                <a:lnTo>
                  <a:pt x="6518164" y="609600"/>
                </a:lnTo>
                <a:cubicBezTo>
                  <a:pt x="6518164" y="630555"/>
                  <a:pt x="6535309" y="647700"/>
                  <a:pt x="6556264" y="647700"/>
                </a:cubicBezTo>
                <a:lnTo>
                  <a:pt x="6575314" y="647700"/>
                </a:lnTo>
                <a:lnTo>
                  <a:pt x="6575314" y="714375"/>
                </a:lnTo>
                <a:cubicBezTo>
                  <a:pt x="6575314" y="735330"/>
                  <a:pt x="6592459" y="752475"/>
                  <a:pt x="6613414" y="752475"/>
                </a:cubicBezTo>
                <a:lnTo>
                  <a:pt x="6632464" y="752475"/>
                </a:lnTo>
                <a:cubicBezTo>
                  <a:pt x="6653419" y="752475"/>
                  <a:pt x="6670564" y="735330"/>
                  <a:pt x="6670564" y="714375"/>
                </a:cubicBezTo>
                <a:lnTo>
                  <a:pt x="6670564" y="647700"/>
                </a:lnTo>
                <a:lnTo>
                  <a:pt x="7013464" y="647700"/>
                </a:lnTo>
                <a:lnTo>
                  <a:pt x="7013464" y="714375"/>
                </a:lnTo>
                <a:cubicBezTo>
                  <a:pt x="7013464" y="735330"/>
                  <a:pt x="7030609" y="752475"/>
                  <a:pt x="7051564" y="752475"/>
                </a:cubicBezTo>
                <a:lnTo>
                  <a:pt x="7070614" y="752475"/>
                </a:lnTo>
                <a:cubicBezTo>
                  <a:pt x="7091569" y="752475"/>
                  <a:pt x="7108714" y="735330"/>
                  <a:pt x="7108714" y="714375"/>
                </a:cubicBezTo>
                <a:lnTo>
                  <a:pt x="7108714" y="647700"/>
                </a:lnTo>
                <a:lnTo>
                  <a:pt x="7127764" y="647700"/>
                </a:lnTo>
                <a:cubicBezTo>
                  <a:pt x="7148719" y="647700"/>
                  <a:pt x="7165864" y="630555"/>
                  <a:pt x="7165864" y="609600"/>
                </a:cubicBezTo>
                <a:lnTo>
                  <a:pt x="7165864" y="457200"/>
                </a:lnTo>
                <a:cubicBezTo>
                  <a:pt x="7165864" y="425768"/>
                  <a:pt x="7140147" y="400050"/>
                  <a:pt x="7108714" y="400050"/>
                </a:cubicBezTo>
                <a:lnTo>
                  <a:pt x="7046802" y="254318"/>
                </a:lnTo>
                <a:cubicBezTo>
                  <a:pt x="7038229" y="232410"/>
                  <a:pt x="7017274" y="219075"/>
                  <a:pt x="6994414" y="219075"/>
                </a:cubicBezTo>
                <a:lnTo>
                  <a:pt x="6918214" y="219075"/>
                </a:lnTo>
                <a:lnTo>
                  <a:pt x="6918214" y="200025"/>
                </a:lnTo>
                <a:cubicBezTo>
                  <a:pt x="6918214" y="179070"/>
                  <a:pt x="6901069" y="161925"/>
                  <a:pt x="6880114" y="161925"/>
                </a:cubicBezTo>
                <a:close/>
                <a:moveTo>
                  <a:pt x="6001579" y="161925"/>
                </a:moveTo>
                <a:cubicBezTo>
                  <a:pt x="5980624" y="161925"/>
                  <a:pt x="5963479" y="179070"/>
                  <a:pt x="5963479" y="200025"/>
                </a:cubicBezTo>
                <a:lnTo>
                  <a:pt x="5963479" y="219075"/>
                </a:lnTo>
                <a:lnTo>
                  <a:pt x="5887279" y="219075"/>
                </a:lnTo>
                <a:cubicBezTo>
                  <a:pt x="5864419" y="219075"/>
                  <a:pt x="5843464" y="232410"/>
                  <a:pt x="5834892" y="254318"/>
                </a:cubicBezTo>
                <a:lnTo>
                  <a:pt x="5772979" y="400050"/>
                </a:lnTo>
                <a:cubicBezTo>
                  <a:pt x="5741547" y="400050"/>
                  <a:pt x="5715829" y="425768"/>
                  <a:pt x="5715829" y="457200"/>
                </a:cubicBezTo>
                <a:lnTo>
                  <a:pt x="5715829" y="609600"/>
                </a:lnTo>
                <a:cubicBezTo>
                  <a:pt x="5715829" y="630555"/>
                  <a:pt x="5732974" y="647700"/>
                  <a:pt x="5753929" y="647700"/>
                </a:cubicBezTo>
                <a:lnTo>
                  <a:pt x="5772979" y="647700"/>
                </a:lnTo>
                <a:lnTo>
                  <a:pt x="5772979" y="714375"/>
                </a:lnTo>
                <a:cubicBezTo>
                  <a:pt x="5772979" y="735330"/>
                  <a:pt x="5790124" y="752475"/>
                  <a:pt x="5811079" y="752475"/>
                </a:cubicBezTo>
                <a:lnTo>
                  <a:pt x="5830129" y="752475"/>
                </a:lnTo>
                <a:cubicBezTo>
                  <a:pt x="5851084" y="752475"/>
                  <a:pt x="5868229" y="735330"/>
                  <a:pt x="5868229" y="714375"/>
                </a:cubicBezTo>
                <a:lnTo>
                  <a:pt x="5868229" y="647700"/>
                </a:lnTo>
                <a:lnTo>
                  <a:pt x="6211129" y="647700"/>
                </a:lnTo>
                <a:lnTo>
                  <a:pt x="6211129" y="714375"/>
                </a:lnTo>
                <a:cubicBezTo>
                  <a:pt x="6211129" y="735330"/>
                  <a:pt x="6228274" y="752475"/>
                  <a:pt x="6249229" y="752475"/>
                </a:cubicBezTo>
                <a:lnTo>
                  <a:pt x="6268279" y="752475"/>
                </a:lnTo>
                <a:cubicBezTo>
                  <a:pt x="6289234" y="752475"/>
                  <a:pt x="6306379" y="735330"/>
                  <a:pt x="6306379" y="714375"/>
                </a:cubicBezTo>
                <a:lnTo>
                  <a:pt x="6306379" y="647700"/>
                </a:lnTo>
                <a:lnTo>
                  <a:pt x="6325429" y="647700"/>
                </a:lnTo>
                <a:cubicBezTo>
                  <a:pt x="6346384" y="647700"/>
                  <a:pt x="6363529" y="630555"/>
                  <a:pt x="6363529" y="609600"/>
                </a:cubicBezTo>
                <a:lnTo>
                  <a:pt x="6363529" y="457200"/>
                </a:lnTo>
                <a:cubicBezTo>
                  <a:pt x="6363529" y="425768"/>
                  <a:pt x="6337812" y="400050"/>
                  <a:pt x="6306379" y="400050"/>
                </a:cubicBezTo>
                <a:lnTo>
                  <a:pt x="6244467" y="254318"/>
                </a:lnTo>
                <a:cubicBezTo>
                  <a:pt x="6235894" y="232410"/>
                  <a:pt x="6214939" y="219075"/>
                  <a:pt x="6192079" y="219075"/>
                </a:cubicBezTo>
                <a:lnTo>
                  <a:pt x="6115879" y="219075"/>
                </a:lnTo>
                <a:lnTo>
                  <a:pt x="6115879" y="200025"/>
                </a:lnTo>
                <a:cubicBezTo>
                  <a:pt x="6115879" y="179070"/>
                  <a:pt x="6098734" y="161925"/>
                  <a:pt x="6077779" y="161925"/>
                </a:cubicBezTo>
                <a:close/>
                <a:moveTo>
                  <a:pt x="5199244" y="161925"/>
                </a:moveTo>
                <a:cubicBezTo>
                  <a:pt x="5178289" y="161925"/>
                  <a:pt x="5161144" y="179070"/>
                  <a:pt x="5161144" y="200025"/>
                </a:cubicBezTo>
                <a:lnTo>
                  <a:pt x="5161144" y="219075"/>
                </a:lnTo>
                <a:lnTo>
                  <a:pt x="5084944" y="219075"/>
                </a:lnTo>
                <a:cubicBezTo>
                  <a:pt x="5062084" y="219075"/>
                  <a:pt x="5041129" y="232410"/>
                  <a:pt x="5032557" y="254318"/>
                </a:cubicBezTo>
                <a:lnTo>
                  <a:pt x="4970644" y="400050"/>
                </a:lnTo>
                <a:cubicBezTo>
                  <a:pt x="4939212" y="400050"/>
                  <a:pt x="4913494" y="425768"/>
                  <a:pt x="4913494" y="457200"/>
                </a:cubicBezTo>
                <a:lnTo>
                  <a:pt x="4913494" y="609600"/>
                </a:lnTo>
                <a:cubicBezTo>
                  <a:pt x="4913494" y="630555"/>
                  <a:pt x="4930639" y="647700"/>
                  <a:pt x="4951594" y="647700"/>
                </a:cubicBezTo>
                <a:lnTo>
                  <a:pt x="4970644" y="647700"/>
                </a:lnTo>
                <a:lnTo>
                  <a:pt x="4970644" y="714375"/>
                </a:lnTo>
                <a:cubicBezTo>
                  <a:pt x="4970644" y="735330"/>
                  <a:pt x="4987789" y="752475"/>
                  <a:pt x="5008744" y="752475"/>
                </a:cubicBezTo>
                <a:lnTo>
                  <a:pt x="5027794" y="752475"/>
                </a:lnTo>
                <a:cubicBezTo>
                  <a:pt x="5048749" y="752475"/>
                  <a:pt x="5065894" y="735330"/>
                  <a:pt x="5065894" y="714375"/>
                </a:cubicBezTo>
                <a:lnTo>
                  <a:pt x="5065894" y="647700"/>
                </a:lnTo>
                <a:lnTo>
                  <a:pt x="5408794" y="647700"/>
                </a:lnTo>
                <a:lnTo>
                  <a:pt x="5408794" y="714375"/>
                </a:lnTo>
                <a:cubicBezTo>
                  <a:pt x="5408794" y="735330"/>
                  <a:pt x="5425939" y="752475"/>
                  <a:pt x="5446894" y="752475"/>
                </a:cubicBezTo>
                <a:lnTo>
                  <a:pt x="5465944" y="752475"/>
                </a:lnTo>
                <a:cubicBezTo>
                  <a:pt x="5486899" y="752475"/>
                  <a:pt x="5504044" y="735330"/>
                  <a:pt x="5504044" y="714375"/>
                </a:cubicBezTo>
                <a:lnTo>
                  <a:pt x="5504044" y="647700"/>
                </a:lnTo>
                <a:lnTo>
                  <a:pt x="5523094" y="647700"/>
                </a:lnTo>
                <a:cubicBezTo>
                  <a:pt x="5544049" y="647700"/>
                  <a:pt x="5561194" y="630555"/>
                  <a:pt x="5561194" y="609600"/>
                </a:cubicBezTo>
                <a:lnTo>
                  <a:pt x="5561194" y="457200"/>
                </a:lnTo>
                <a:cubicBezTo>
                  <a:pt x="5561194" y="425768"/>
                  <a:pt x="5535477" y="400050"/>
                  <a:pt x="5504044" y="400050"/>
                </a:cubicBezTo>
                <a:lnTo>
                  <a:pt x="5442132" y="254318"/>
                </a:lnTo>
                <a:cubicBezTo>
                  <a:pt x="5433559" y="232410"/>
                  <a:pt x="5412604" y="219075"/>
                  <a:pt x="5389744" y="219075"/>
                </a:cubicBezTo>
                <a:lnTo>
                  <a:pt x="5313544" y="219075"/>
                </a:lnTo>
                <a:lnTo>
                  <a:pt x="5313544" y="200025"/>
                </a:lnTo>
                <a:cubicBezTo>
                  <a:pt x="5313544" y="179070"/>
                  <a:pt x="5296399" y="161925"/>
                  <a:pt x="5275444" y="161925"/>
                </a:cubicBezTo>
                <a:close/>
                <a:moveTo>
                  <a:pt x="4396909" y="161925"/>
                </a:moveTo>
                <a:cubicBezTo>
                  <a:pt x="4375954" y="161925"/>
                  <a:pt x="4358809" y="179070"/>
                  <a:pt x="4358809" y="200025"/>
                </a:cubicBezTo>
                <a:lnTo>
                  <a:pt x="4358809" y="219075"/>
                </a:lnTo>
                <a:lnTo>
                  <a:pt x="4282609" y="219075"/>
                </a:lnTo>
                <a:cubicBezTo>
                  <a:pt x="4259749" y="219075"/>
                  <a:pt x="4238794" y="232410"/>
                  <a:pt x="4230222" y="254318"/>
                </a:cubicBezTo>
                <a:lnTo>
                  <a:pt x="4168309" y="400050"/>
                </a:lnTo>
                <a:cubicBezTo>
                  <a:pt x="4136877" y="400050"/>
                  <a:pt x="4111159" y="425768"/>
                  <a:pt x="4111159" y="457200"/>
                </a:cubicBezTo>
                <a:lnTo>
                  <a:pt x="4111159" y="609600"/>
                </a:lnTo>
                <a:cubicBezTo>
                  <a:pt x="4111159" y="630555"/>
                  <a:pt x="4128304" y="647700"/>
                  <a:pt x="4149259" y="647700"/>
                </a:cubicBezTo>
                <a:lnTo>
                  <a:pt x="4168309" y="647700"/>
                </a:lnTo>
                <a:lnTo>
                  <a:pt x="4168309" y="714375"/>
                </a:lnTo>
                <a:cubicBezTo>
                  <a:pt x="4168309" y="735330"/>
                  <a:pt x="4185454" y="752475"/>
                  <a:pt x="4206409" y="752475"/>
                </a:cubicBezTo>
                <a:lnTo>
                  <a:pt x="4225459" y="752475"/>
                </a:lnTo>
                <a:cubicBezTo>
                  <a:pt x="4246414" y="752475"/>
                  <a:pt x="4263559" y="735330"/>
                  <a:pt x="4263559" y="714375"/>
                </a:cubicBezTo>
                <a:lnTo>
                  <a:pt x="4263559" y="647700"/>
                </a:lnTo>
                <a:lnTo>
                  <a:pt x="4606459" y="647700"/>
                </a:lnTo>
                <a:lnTo>
                  <a:pt x="4606459" y="714375"/>
                </a:lnTo>
                <a:cubicBezTo>
                  <a:pt x="4606459" y="735330"/>
                  <a:pt x="4623604" y="752475"/>
                  <a:pt x="4644559" y="752475"/>
                </a:cubicBezTo>
                <a:lnTo>
                  <a:pt x="4663609" y="752475"/>
                </a:lnTo>
                <a:cubicBezTo>
                  <a:pt x="4684564" y="752475"/>
                  <a:pt x="4701709" y="735330"/>
                  <a:pt x="4701709" y="714375"/>
                </a:cubicBezTo>
                <a:lnTo>
                  <a:pt x="4701709" y="647700"/>
                </a:lnTo>
                <a:lnTo>
                  <a:pt x="4720759" y="647700"/>
                </a:lnTo>
                <a:cubicBezTo>
                  <a:pt x="4741714" y="647700"/>
                  <a:pt x="4758859" y="630555"/>
                  <a:pt x="4758859" y="609600"/>
                </a:cubicBezTo>
                <a:lnTo>
                  <a:pt x="4758859" y="457200"/>
                </a:lnTo>
                <a:cubicBezTo>
                  <a:pt x="4758859" y="425768"/>
                  <a:pt x="4733142" y="400050"/>
                  <a:pt x="4701709" y="400050"/>
                </a:cubicBezTo>
                <a:lnTo>
                  <a:pt x="4639797" y="254318"/>
                </a:lnTo>
                <a:cubicBezTo>
                  <a:pt x="4631224" y="232410"/>
                  <a:pt x="4610269" y="219075"/>
                  <a:pt x="4587409" y="219075"/>
                </a:cubicBezTo>
                <a:lnTo>
                  <a:pt x="4511209" y="219075"/>
                </a:lnTo>
                <a:lnTo>
                  <a:pt x="4511209" y="200025"/>
                </a:lnTo>
                <a:cubicBezTo>
                  <a:pt x="4511209" y="179070"/>
                  <a:pt x="4494064" y="161925"/>
                  <a:pt x="4473109" y="161925"/>
                </a:cubicBezTo>
                <a:close/>
                <a:moveTo>
                  <a:pt x="3594574" y="161925"/>
                </a:moveTo>
                <a:cubicBezTo>
                  <a:pt x="3573619" y="161925"/>
                  <a:pt x="3556474" y="179070"/>
                  <a:pt x="3556474" y="200025"/>
                </a:cubicBezTo>
                <a:lnTo>
                  <a:pt x="3556474" y="219075"/>
                </a:lnTo>
                <a:lnTo>
                  <a:pt x="3480274" y="219075"/>
                </a:lnTo>
                <a:cubicBezTo>
                  <a:pt x="3457414" y="219075"/>
                  <a:pt x="3436459" y="232410"/>
                  <a:pt x="3427887" y="254318"/>
                </a:cubicBezTo>
                <a:lnTo>
                  <a:pt x="3365974" y="400050"/>
                </a:lnTo>
                <a:cubicBezTo>
                  <a:pt x="3334542" y="400050"/>
                  <a:pt x="3308825" y="425768"/>
                  <a:pt x="3308825" y="457200"/>
                </a:cubicBezTo>
                <a:lnTo>
                  <a:pt x="3308825" y="609600"/>
                </a:lnTo>
                <a:cubicBezTo>
                  <a:pt x="3308825" y="630555"/>
                  <a:pt x="3325969" y="647700"/>
                  <a:pt x="3346924" y="647700"/>
                </a:cubicBezTo>
                <a:lnTo>
                  <a:pt x="3365974" y="647700"/>
                </a:lnTo>
                <a:lnTo>
                  <a:pt x="3365974" y="714375"/>
                </a:lnTo>
                <a:cubicBezTo>
                  <a:pt x="3365974" y="735330"/>
                  <a:pt x="3383119" y="752475"/>
                  <a:pt x="3404074" y="752475"/>
                </a:cubicBezTo>
                <a:lnTo>
                  <a:pt x="3423124" y="752475"/>
                </a:lnTo>
                <a:cubicBezTo>
                  <a:pt x="3444079" y="752475"/>
                  <a:pt x="3461224" y="735330"/>
                  <a:pt x="3461224" y="714375"/>
                </a:cubicBezTo>
                <a:lnTo>
                  <a:pt x="3461224" y="647700"/>
                </a:lnTo>
                <a:lnTo>
                  <a:pt x="3804124" y="647700"/>
                </a:lnTo>
                <a:lnTo>
                  <a:pt x="3804124" y="714375"/>
                </a:lnTo>
                <a:cubicBezTo>
                  <a:pt x="3804124" y="735330"/>
                  <a:pt x="3821269" y="752475"/>
                  <a:pt x="3842224" y="752475"/>
                </a:cubicBezTo>
                <a:lnTo>
                  <a:pt x="3861274" y="752475"/>
                </a:lnTo>
                <a:cubicBezTo>
                  <a:pt x="3882229" y="752475"/>
                  <a:pt x="3899374" y="735330"/>
                  <a:pt x="3899374" y="714375"/>
                </a:cubicBezTo>
                <a:lnTo>
                  <a:pt x="3899374" y="647700"/>
                </a:lnTo>
                <a:lnTo>
                  <a:pt x="3918424" y="647700"/>
                </a:lnTo>
                <a:cubicBezTo>
                  <a:pt x="3939379" y="647700"/>
                  <a:pt x="3956524" y="630555"/>
                  <a:pt x="3956524" y="609600"/>
                </a:cubicBezTo>
                <a:lnTo>
                  <a:pt x="3956524" y="457200"/>
                </a:lnTo>
                <a:cubicBezTo>
                  <a:pt x="3956524" y="425768"/>
                  <a:pt x="3930807" y="400050"/>
                  <a:pt x="3899374" y="400050"/>
                </a:cubicBezTo>
                <a:lnTo>
                  <a:pt x="3837462" y="254318"/>
                </a:lnTo>
                <a:cubicBezTo>
                  <a:pt x="3828889" y="232410"/>
                  <a:pt x="3807934" y="219075"/>
                  <a:pt x="3785074" y="219075"/>
                </a:cubicBezTo>
                <a:lnTo>
                  <a:pt x="3708874" y="219075"/>
                </a:lnTo>
                <a:lnTo>
                  <a:pt x="3708874" y="200025"/>
                </a:lnTo>
                <a:cubicBezTo>
                  <a:pt x="3708874" y="179070"/>
                  <a:pt x="3691729" y="161925"/>
                  <a:pt x="3670774" y="161925"/>
                </a:cubicBezTo>
                <a:close/>
                <a:moveTo>
                  <a:pt x="2792240" y="161925"/>
                </a:moveTo>
                <a:cubicBezTo>
                  <a:pt x="2771285" y="161925"/>
                  <a:pt x="2754140" y="179070"/>
                  <a:pt x="2754140" y="200025"/>
                </a:cubicBezTo>
                <a:lnTo>
                  <a:pt x="2754140" y="219075"/>
                </a:lnTo>
                <a:lnTo>
                  <a:pt x="2677940" y="219075"/>
                </a:lnTo>
                <a:cubicBezTo>
                  <a:pt x="2655080" y="219075"/>
                  <a:pt x="2634125" y="232410"/>
                  <a:pt x="2625553" y="254318"/>
                </a:cubicBezTo>
                <a:lnTo>
                  <a:pt x="2563640" y="400050"/>
                </a:lnTo>
                <a:cubicBezTo>
                  <a:pt x="2532208" y="400050"/>
                  <a:pt x="2506490" y="425768"/>
                  <a:pt x="2506490" y="457200"/>
                </a:cubicBezTo>
                <a:lnTo>
                  <a:pt x="2506490" y="609600"/>
                </a:lnTo>
                <a:cubicBezTo>
                  <a:pt x="2506490" y="630555"/>
                  <a:pt x="2523635" y="647700"/>
                  <a:pt x="2544590" y="647700"/>
                </a:cubicBezTo>
                <a:lnTo>
                  <a:pt x="2563640" y="647700"/>
                </a:lnTo>
                <a:lnTo>
                  <a:pt x="2563640" y="714375"/>
                </a:lnTo>
                <a:cubicBezTo>
                  <a:pt x="2563640" y="735330"/>
                  <a:pt x="2580785" y="752475"/>
                  <a:pt x="2601739" y="752475"/>
                </a:cubicBezTo>
                <a:lnTo>
                  <a:pt x="2620790" y="752475"/>
                </a:lnTo>
                <a:cubicBezTo>
                  <a:pt x="2641745" y="752475"/>
                  <a:pt x="2658890" y="735330"/>
                  <a:pt x="2658890" y="714375"/>
                </a:cubicBezTo>
                <a:lnTo>
                  <a:pt x="2658890" y="647700"/>
                </a:lnTo>
                <a:lnTo>
                  <a:pt x="3001790" y="647700"/>
                </a:lnTo>
                <a:lnTo>
                  <a:pt x="3001790" y="714375"/>
                </a:lnTo>
                <a:cubicBezTo>
                  <a:pt x="3001790" y="735330"/>
                  <a:pt x="3018935" y="752475"/>
                  <a:pt x="3039890" y="752475"/>
                </a:cubicBezTo>
                <a:lnTo>
                  <a:pt x="3058939" y="752475"/>
                </a:lnTo>
                <a:cubicBezTo>
                  <a:pt x="3079895" y="752475"/>
                  <a:pt x="3097040" y="735330"/>
                  <a:pt x="3097040" y="714375"/>
                </a:cubicBezTo>
                <a:lnTo>
                  <a:pt x="3097040" y="647700"/>
                </a:lnTo>
                <a:lnTo>
                  <a:pt x="3116090" y="647700"/>
                </a:lnTo>
                <a:cubicBezTo>
                  <a:pt x="3137044" y="647700"/>
                  <a:pt x="3154190" y="630555"/>
                  <a:pt x="3154190" y="609600"/>
                </a:cubicBezTo>
                <a:lnTo>
                  <a:pt x="3154190" y="457200"/>
                </a:lnTo>
                <a:cubicBezTo>
                  <a:pt x="3154190" y="425768"/>
                  <a:pt x="3128473" y="400050"/>
                  <a:pt x="3097040" y="400050"/>
                </a:cubicBezTo>
                <a:lnTo>
                  <a:pt x="3035128" y="254318"/>
                </a:lnTo>
                <a:cubicBezTo>
                  <a:pt x="3026555" y="232410"/>
                  <a:pt x="3005600" y="219075"/>
                  <a:pt x="2982740" y="219075"/>
                </a:cubicBezTo>
                <a:lnTo>
                  <a:pt x="2906540" y="219075"/>
                </a:lnTo>
                <a:lnTo>
                  <a:pt x="2906540" y="200025"/>
                </a:lnTo>
                <a:cubicBezTo>
                  <a:pt x="2906540" y="179070"/>
                  <a:pt x="2889394" y="161925"/>
                  <a:pt x="2868440" y="161925"/>
                </a:cubicBezTo>
                <a:close/>
                <a:moveTo>
                  <a:pt x="1989905" y="161925"/>
                </a:moveTo>
                <a:cubicBezTo>
                  <a:pt x="1968950" y="161925"/>
                  <a:pt x="1951805" y="179070"/>
                  <a:pt x="1951805" y="200025"/>
                </a:cubicBezTo>
                <a:lnTo>
                  <a:pt x="1951805" y="219075"/>
                </a:lnTo>
                <a:lnTo>
                  <a:pt x="1875605" y="219075"/>
                </a:lnTo>
                <a:cubicBezTo>
                  <a:pt x="1852745" y="219075"/>
                  <a:pt x="1831790" y="232410"/>
                  <a:pt x="1823217" y="254318"/>
                </a:cubicBezTo>
                <a:lnTo>
                  <a:pt x="1761305" y="400050"/>
                </a:lnTo>
                <a:cubicBezTo>
                  <a:pt x="1729873" y="400050"/>
                  <a:pt x="1704155" y="425768"/>
                  <a:pt x="1704155" y="457200"/>
                </a:cubicBezTo>
                <a:lnTo>
                  <a:pt x="1704155" y="609600"/>
                </a:lnTo>
                <a:cubicBezTo>
                  <a:pt x="1704155" y="630555"/>
                  <a:pt x="1721299" y="647700"/>
                  <a:pt x="1742255" y="647700"/>
                </a:cubicBezTo>
                <a:lnTo>
                  <a:pt x="1761305" y="647700"/>
                </a:lnTo>
                <a:lnTo>
                  <a:pt x="1761305" y="714375"/>
                </a:lnTo>
                <a:cubicBezTo>
                  <a:pt x="1761305" y="735330"/>
                  <a:pt x="1778450" y="752475"/>
                  <a:pt x="1799405" y="752475"/>
                </a:cubicBezTo>
                <a:lnTo>
                  <a:pt x="1818455" y="752475"/>
                </a:lnTo>
                <a:cubicBezTo>
                  <a:pt x="1839410" y="752475"/>
                  <a:pt x="1856555" y="735330"/>
                  <a:pt x="1856555" y="714375"/>
                </a:cubicBezTo>
                <a:lnTo>
                  <a:pt x="1856555" y="647700"/>
                </a:lnTo>
                <a:lnTo>
                  <a:pt x="2199455" y="647700"/>
                </a:lnTo>
                <a:lnTo>
                  <a:pt x="2199455" y="714375"/>
                </a:lnTo>
                <a:cubicBezTo>
                  <a:pt x="2199455" y="735330"/>
                  <a:pt x="2216600" y="752475"/>
                  <a:pt x="2237555" y="752475"/>
                </a:cubicBezTo>
                <a:lnTo>
                  <a:pt x="2256605" y="752475"/>
                </a:lnTo>
                <a:cubicBezTo>
                  <a:pt x="2277560" y="752475"/>
                  <a:pt x="2294705" y="735330"/>
                  <a:pt x="2294705" y="714375"/>
                </a:cubicBezTo>
                <a:lnTo>
                  <a:pt x="2294705" y="647700"/>
                </a:lnTo>
                <a:lnTo>
                  <a:pt x="2313755" y="647700"/>
                </a:lnTo>
                <a:cubicBezTo>
                  <a:pt x="2334710" y="647700"/>
                  <a:pt x="2351855" y="630555"/>
                  <a:pt x="2351855" y="609600"/>
                </a:cubicBezTo>
                <a:lnTo>
                  <a:pt x="2351855" y="457200"/>
                </a:lnTo>
                <a:cubicBezTo>
                  <a:pt x="2351855" y="425768"/>
                  <a:pt x="2326138" y="400050"/>
                  <a:pt x="2294705" y="400050"/>
                </a:cubicBezTo>
                <a:lnTo>
                  <a:pt x="2232793" y="254318"/>
                </a:lnTo>
                <a:cubicBezTo>
                  <a:pt x="2224220" y="232410"/>
                  <a:pt x="2203265" y="219075"/>
                  <a:pt x="2180405" y="219075"/>
                </a:cubicBezTo>
                <a:lnTo>
                  <a:pt x="2104205" y="219075"/>
                </a:lnTo>
                <a:lnTo>
                  <a:pt x="2104205" y="200025"/>
                </a:lnTo>
                <a:cubicBezTo>
                  <a:pt x="2104205" y="179070"/>
                  <a:pt x="2087060" y="161925"/>
                  <a:pt x="2066105" y="161925"/>
                </a:cubicBezTo>
                <a:close/>
                <a:moveTo>
                  <a:pt x="1187570" y="161925"/>
                </a:moveTo>
                <a:cubicBezTo>
                  <a:pt x="1166615" y="161925"/>
                  <a:pt x="1149470" y="179070"/>
                  <a:pt x="1149470" y="200025"/>
                </a:cubicBezTo>
                <a:lnTo>
                  <a:pt x="1149470" y="219075"/>
                </a:lnTo>
                <a:lnTo>
                  <a:pt x="1073270" y="219075"/>
                </a:lnTo>
                <a:cubicBezTo>
                  <a:pt x="1050410" y="219075"/>
                  <a:pt x="1029455" y="232410"/>
                  <a:pt x="1020883" y="254318"/>
                </a:cubicBezTo>
                <a:lnTo>
                  <a:pt x="958970" y="400050"/>
                </a:lnTo>
                <a:cubicBezTo>
                  <a:pt x="927538" y="400050"/>
                  <a:pt x="901820" y="425768"/>
                  <a:pt x="901820" y="457200"/>
                </a:cubicBezTo>
                <a:lnTo>
                  <a:pt x="901820" y="609600"/>
                </a:lnTo>
                <a:cubicBezTo>
                  <a:pt x="901820" y="630555"/>
                  <a:pt x="918965" y="647700"/>
                  <a:pt x="939920" y="647700"/>
                </a:cubicBezTo>
                <a:lnTo>
                  <a:pt x="958970" y="647700"/>
                </a:lnTo>
                <a:lnTo>
                  <a:pt x="958970" y="714375"/>
                </a:lnTo>
                <a:cubicBezTo>
                  <a:pt x="958970" y="735330"/>
                  <a:pt x="976115" y="752475"/>
                  <a:pt x="997070" y="752475"/>
                </a:cubicBezTo>
                <a:lnTo>
                  <a:pt x="1016120" y="752475"/>
                </a:lnTo>
                <a:cubicBezTo>
                  <a:pt x="1037075" y="752475"/>
                  <a:pt x="1054220" y="735330"/>
                  <a:pt x="1054220" y="714375"/>
                </a:cubicBezTo>
                <a:lnTo>
                  <a:pt x="1054220" y="647700"/>
                </a:lnTo>
                <a:lnTo>
                  <a:pt x="1397120" y="647700"/>
                </a:lnTo>
                <a:lnTo>
                  <a:pt x="1397120" y="714375"/>
                </a:lnTo>
                <a:cubicBezTo>
                  <a:pt x="1397120" y="735330"/>
                  <a:pt x="1414265" y="752475"/>
                  <a:pt x="1435220" y="752475"/>
                </a:cubicBezTo>
                <a:lnTo>
                  <a:pt x="1454270" y="752475"/>
                </a:lnTo>
                <a:cubicBezTo>
                  <a:pt x="1475225" y="752475"/>
                  <a:pt x="1492370" y="735330"/>
                  <a:pt x="1492370" y="714375"/>
                </a:cubicBezTo>
                <a:lnTo>
                  <a:pt x="1492370" y="647700"/>
                </a:lnTo>
                <a:lnTo>
                  <a:pt x="1511419" y="647700"/>
                </a:lnTo>
                <a:cubicBezTo>
                  <a:pt x="1532375" y="647700"/>
                  <a:pt x="1549520" y="630555"/>
                  <a:pt x="1549520" y="609600"/>
                </a:cubicBezTo>
                <a:lnTo>
                  <a:pt x="1549520" y="457200"/>
                </a:lnTo>
                <a:cubicBezTo>
                  <a:pt x="1549520" y="425768"/>
                  <a:pt x="1523803" y="400050"/>
                  <a:pt x="1492370" y="400050"/>
                </a:cubicBezTo>
                <a:lnTo>
                  <a:pt x="1430458" y="254318"/>
                </a:lnTo>
                <a:cubicBezTo>
                  <a:pt x="1421885" y="232410"/>
                  <a:pt x="1400930" y="219075"/>
                  <a:pt x="1378070" y="219075"/>
                </a:cubicBezTo>
                <a:lnTo>
                  <a:pt x="1301870" y="219075"/>
                </a:lnTo>
                <a:lnTo>
                  <a:pt x="1301870" y="200025"/>
                </a:lnTo>
                <a:cubicBezTo>
                  <a:pt x="1301870" y="179070"/>
                  <a:pt x="1284725" y="161925"/>
                  <a:pt x="1263770" y="161925"/>
                </a:cubicBezTo>
                <a:close/>
                <a:moveTo>
                  <a:pt x="385235" y="161925"/>
                </a:moveTo>
                <a:cubicBezTo>
                  <a:pt x="364280" y="161925"/>
                  <a:pt x="347135" y="179070"/>
                  <a:pt x="347135" y="200025"/>
                </a:cubicBezTo>
                <a:lnTo>
                  <a:pt x="347135" y="219075"/>
                </a:lnTo>
                <a:lnTo>
                  <a:pt x="270935" y="219075"/>
                </a:lnTo>
                <a:cubicBezTo>
                  <a:pt x="248075" y="219075"/>
                  <a:pt x="227120" y="232410"/>
                  <a:pt x="218548" y="254318"/>
                </a:cubicBezTo>
                <a:lnTo>
                  <a:pt x="156635" y="400050"/>
                </a:lnTo>
                <a:cubicBezTo>
                  <a:pt x="125203" y="400050"/>
                  <a:pt x="99485" y="425768"/>
                  <a:pt x="99485" y="457200"/>
                </a:cubicBezTo>
                <a:lnTo>
                  <a:pt x="99485" y="609600"/>
                </a:lnTo>
                <a:cubicBezTo>
                  <a:pt x="99485" y="630555"/>
                  <a:pt x="116630" y="647700"/>
                  <a:pt x="137585" y="647700"/>
                </a:cubicBezTo>
                <a:lnTo>
                  <a:pt x="156635" y="647700"/>
                </a:lnTo>
                <a:lnTo>
                  <a:pt x="156635" y="714375"/>
                </a:lnTo>
                <a:cubicBezTo>
                  <a:pt x="156635" y="735330"/>
                  <a:pt x="173780" y="752475"/>
                  <a:pt x="194735" y="752475"/>
                </a:cubicBezTo>
                <a:lnTo>
                  <a:pt x="213785" y="752475"/>
                </a:lnTo>
                <a:cubicBezTo>
                  <a:pt x="234740" y="752475"/>
                  <a:pt x="251885" y="735330"/>
                  <a:pt x="251885" y="714375"/>
                </a:cubicBezTo>
                <a:lnTo>
                  <a:pt x="251885" y="647700"/>
                </a:lnTo>
                <a:lnTo>
                  <a:pt x="594785" y="647700"/>
                </a:lnTo>
                <a:lnTo>
                  <a:pt x="594785" y="714375"/>
                </a:lnTo>
                <a:cubicBezTo>
                  <a:pt x="594785" y="735330"/>
                  <a:pt x="611930" y="752475"/>
                  <a:pt x="632885" y="752475"/>
                </a:cubicBezTo>
                <a:lnTo>
                  <a:pt x="651935" y="752475"/>
                </a:lnTo>
                <a:cubicBezTo>
                  <a:pt x="672890" y="752475"/>
                  <a:pt x="690035" y="735330"/>
                  <a:pt x="690035" y="714375"/>
                </a:cubicBezTo>
                <a:lnTo>
                  <a:pt x="690035" y="647700"/>
                </a:lnTo>
                <a:lnTo>
                  <a:pt x="709085" y="647700"/>
                </a:lnTo>
                <a:cubicBezTo>
                  <a:pt x="730040" y="647700"/>
                  <a:pt x="747185" y="630555"/>
                  <a:pt x="747185" y="609600"/>
                </a:cubicBezTo>
                <a:lnTo>
                  <a:pt x="747185" y="457200"/>
                </a:lnTo>
                <a:cubicBezTo>
                  <a:pt x="747185" y="425768"/>
                  <a:pt x="721468" y="400050"/>
                  <a:pt x="690035" y="400050"/>
                </a:cubicBezTo>
                <a:lnTo>
                  <a:pt x="628123" y="254318"/>
                </a:lnTo>
                <a:cubicBezTo>
                  <a:pt x="619550" y="232410"/>
                  <a:pt x="598595" y="219075"/>
                  <a:pt x="575735" y="219075"/>
                </a:cubicBezTo>
                <a:lnTo>
                  <a:pt x="499535" y="219075"/>
                </a:lnTo>
                <a:lnTo>
                  <a:pt x="499535" y="200025"/>
                </a:lnTo>
                <a:cubicBezTo>
                  <a:pt x="499535" y="179070"/>
                  <a:pt x="482390" y="161925"/>
                  <a:pt x="461435" y="161925"/>
                </a:cubicBezTo>
                <a:close/>
                <a:moveTo>
                  <a:pt x="0" y="0"/>
                </a:moveTo>
                <a:lnTo>
                  <a:pt x="8832849" y="0"/>
                </a:lnTo>
                <a:lnTo>
                  <a:pt x="8832849" y="990600"/>
                </a:lnTo>
                <a:lnTo>
                  <a:pt x="0" y="990600"/>
                </a:lnTo>
                <a:close/>
              </a:path>
            </a:pathLst>
          </a:cu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38" name="TextBox 37" hidden="1">
            <a:extLst>
              <a:ext uri="{FF2B5EF4-FFF2-40B4-BE49-F238E27FC236}">
                <a16:creationId xmlns:a16="http://schemas.microsoft.com/office/drawing/2014/main" id="{686642EA-049D-9C3A-12F0-4623405149ED}"/>
              </a:ext>
            </a:extLst>
          </p:cNvPr>
          <p:cNvSpPr txBox="1"/>
          <p:nvPr/>
        </p:nvSpPr>
        <p:spPr>
          <a:xfrm>
            <a:off x="4045670" y="474373"/>
            <a:ext cx="410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Montserrat Black"/>
                <a:ea typeface="+mn-ea"/>
                <a:cs typeface="+mn-cs"/>
              </a:rPr>
              <a:t>Araç Grafik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Montserrat Black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AAB36A2-31F1-7A5B-6747-74B8A7BC7CA0}"/>
              </a:ext>
            </a:extLst>
          </p:cNvPr>
          <p:cNvSpPr txBox="1"/>
          <p:nvPr/>
        </p:nvSpPr>
        <p:spPr>
          <a:xfrm>
            <a:off x="10223499" y="1437988"/>
            <a:ext cx="3335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Montserrat Black"/>
                <a:ea typeface="+mn-ea"/>
                <a:cs typeface="+mn-cs"/>
              </a:rPr>
              <a:t>%88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DA291C"/>
              </a:solidFill>
              <a:effectLst/>
              <a:uLnTx/>
              <a:uFillTx/>
              <a:latin typeface="Montserrat Black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E113717-2CF6-18E7-3731-B30015BDC5E8}"/>
              </a:ext>
            </a:extLst>
          </p:cNvPr>
          <p:cNvSpPr txBox="1"/>
          <p:nvPr/>
        </p:nvSpPr>
        <p:spPr>
          <a:xfrm>
            <a:off x="10223499" y="2402414"/>
            <a:ext cx="3335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Montserrat Black"/>
                <a:ea typeface="+mn-ea"/>
                <a:cs typeface="+mn-cs"/>
              </a:rPr>
              <a:t>%82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DA291C"/>
              </a:solidFill>
              <a:effectLst/>
              <a:uLnTx/>
              <a:uFillTx/>
              <a:latin typeface="Montserrat Black"/>
              <a:ea typeface="+mn-ea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FD3CA24-D312-65DF-C1EC-2329F793F768}"/>
              </a:ext>
            </a:extLst>
          </p:cNvPr>
          <p:cNvSpPr txBox="1"/>
          <p:nvPr/>
        </p:nvSpPr>
        <p:spPr>
          <a:xfrm>
            <a:off x="10223499" y="3366840"/>
            <a:ext cx="3335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Montserrat Black"/>
                <a:ea typeface="+mn-ea"/>
                <a:cs typeface="+mn-cs"/>
              </a:rPr>
              <a:t>%69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DA291C"/>
              </a:solidFill>
              <a:effectLst/>
              <a:uLnTx/>
              <a:uFillTx/>
              <a:latin typeface="Montserrat Black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C11E15B-598E-4D90-95B1-283BE5BA4DDD}"/>
              </a:ext>
            </a:extLst>
          </p:cNvPr>
          <p:cNvSpPr txBox="1"/>
          <p:nvPr/>
        </p:nvSpPr>
        <p:spPr>
          <a:xfrm>
            <a:off x="10223499" y="4331266"/>
            <a:ext cx="3335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Montserrat Black"/>
                <a:ea typeface="+mn-ea"/>
                <a:cs typeface="+mn-cs"/>
              </a:rPr>
              <a:t>%59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DA291C"/>
              </a:solidFill>
              <a:effectLst/>
              <a:uLnTx/>
              <a:uFillTx/>
              <a:latin typeface="Montserrat Black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F354400-394C-6F15-19C0-18E1645DB395}"/>
              </a:ext>
            </a:extLst>
          </p:cNvPr>
          <p:cNvSpPr txBox="1"/>
          <p:nvPr/>
        </p:nvSpPr>
        <p:spPr>
          <a:xfrm>
            <a:off x="10223499" y="5295692"/>
            <a:ext cx="3335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Montserrat Black"/>
                <a:ea typeface="+mn-ea"/>
                <a:cs typeface="+mn-cs"/>
              </a:rPr>
              <a:t>%50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DA291C"/>
              </a:solidFill>
              <a:effectLst/>
              <a:uLnTx/>
              <a:uFillTx/>
              <a:latin typeface="Montserrat Black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86B778-AB3E-4D32-4E91-49B938856533}"/>
              </a:ext>
            </a:extLst>
          </p:cNvPr>
          <p:cNvSpPr txBox="1"/>
          <p:nvPr/>
        </p:nvSpPr>
        <p:spPr>
          <a:xfrm>
            <a:off x="4198070" y="626773"/>
            <a:ext cx="410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err="1">
                <a:solidFill>
                  <a:srgbClr val="404040"/>
                </a:solidFill>
                <a:latin typeface="Montserrat Black"/>
              </a:rPr>
              <a:t>Arnavutköy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Montserrat Blac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2735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26BCF24-869C-BA5C-960E-1BDDB3EFC1A6}"/>
              </a:ext>
            </a:extLst>
          </p:cNvPr>
          <p:cNvCxnSpPr>
            <a:cxnSpLocks/>
          </p:cNvCxnSpPr>
          <p:nvPr/>
        </p:nvCxnSpPr>
        <p:spPr>
          <a:xfrm>
            <a:off x="2598057" y="3429000"/>
            <a:ext cx="1072605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3D8CC4EE-13E7-A99A-D7FC-48AC50D25F39}"/>
              </a:ext>
            </a:extLst>
          </p:cNvPr>
          <p:cNvSpPr/>
          <p:nvPr/>
        </p:nvSpPr>
        <p:spPr>
          <a:xfrm>
            <a:off x="2478314" y="3309257"/>
            <a:ext cx="239486" cy="23948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172282E-F6B6-B88B-7B3F-61D77C2F1FB4}"/>
              </a:ext>
            </a:extLst>
          </p:cNvPr>
          <p:cNvSpPr/>
          <p:nvPr/>
        </p:nvSpPr>
        <p:spPr>
          <a:xfrm>
            <a:off x="6056086" y="3309257"/>
            <a:ext cx="239486" cy="23948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ED5521-F343-3177-7288-BF3AEC047CE6}"/>
              </a:ext>
            </a:extLst>
          </p:cNvPr>
          <p:cNvSpPr txBox="1"/>
          <p:nvPr/>
        </p:nvSpPr>
        <p:spPr>
          <a:xfrm>
            <a:off x="1384750" y="3825054"/>
            <a:ext cx="2666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Title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Extra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31EB06-0649-222D-1251-38A88C4A43AF}"/>
              </a:ext>
            </a:extLst>
          </p:cNvPr>
          <p:cNvSpPr txBox="1"/>
          <p:nvPr/>
        </p:nvSpPr>
        <p:spPr>
          <a:xfrm>
            <a:off x="1693385" y="4185969"/>
            <a:ext cx="2048829" cy="589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ipsum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dolor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sit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amet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,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consectetur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CA82C0-AE6C-BDDD-4465-F767A7B39703}"/>
              </a:ext>
            </a:extLst>
          </p:cNvPr>
          <p:cNvSpPr txBox="1"/>
          <p:nvPr/>
        </p:nvSpPr>
        <p:spPr>
          <a:xfrm>
            <a:off x="4762950" y="2036263"/>
            <a:ext cx="2666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Title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Extra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B3B860-3A20-BF2F-FEF5-9D07099CC052}"/>
              </a:ext>
            </a:extLst>
          </p:cNvPr>
          <p:cNvSpPr txBox="1"/>
          <p:nvPr/>
        </p:nvSpPr>
        <p:spPr>
          <a:xfrm>
            <a:off x="5071585" y="2397178"/>
            <a:ext cx="2048829" cy="589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ipsum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dolor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sit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amet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,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consectetur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pic>
        <p:nvPicPr>
          <p:cNvPr id="15" name="Picture 14" descr="A group of people around a table shaking hands&#10;&#10;Description automatically generated">
            <a:extLst>
              <a:ext uri="{FF2B5EF4-FFF2-40B4-BE49-F238E27FC236}">
                <a16:creationId xmlns:a16="http://schemas.microsoft.com/office/drawing/2014/main" id="{D40E1856-91E6-30CC-F917-9310D7180E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75" r="16675"/>
          <a:stretch/>
        </p:blipFill>
        <p:spPr>
          <a:xfrm>
            <a:off x="8763000" y="0"/>
            <a:ext cx="6858000" cy="6858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15393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C643D-42DE-EEE9-5828-72322F9F3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843445-D940-3243-3018-B16563C920E1}"/>
              </a:ext>
            </a:extLst>
          </p:cNvPr>
          <p:cNvCxnSpPr>
            <a:cxnSpLocks/>
          </p:cNvCxnSpPr>
          <p:nvPr/>
        </p:nvCxnSpPr>
        <p:spPr>
          <a:xfrm>
            <a:off x="-986967" y="3429000"/>
            <a:ext cx="1072605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13D9856A-7B70-47F9-D4D6-2AC5FFC861D7}"/>
              </a:ext>
            </a:extLst>
          </p:cNvPr>
          <p:cNvSpPr/>
          <p:nvPr/>
        </p:nvSpPr>
        <p:spPr>
          <a:xfrm>
            <a:off x="6056086" y="3309257"/>
            <a:ext cx="239486" cy="23948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E96C4D6-9F53-C988-CDF9-BA6D77A181CC}"/>
              </a:ext>
            </a:extLst>
          </p:cNvPr>
          <p:cNvSpPr/>
          <p:nvPr/>
        </p:nvSpPr>
        <p:spPr>
          <a:xfrm>
            <a:off x="9633858" y="3309257"/>
            <a:ext cx="239486" cy="23948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19DAA8-5EB9-FF3C-D2B9-922753EBE9D9}"/>
              </a:ext>
            </a:extLst>
          </p:cNvPr>
          <p:cNvSpPr txBox="1"/>
          <p:nvPr/>
        </p:nvSpPr>
        <p:spPr>
          <a:xfrm>
            <a:off x="4762950" y="3825054"/>
            <a:ext cx="2666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Title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Extra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593273-D8F5-8A3A-8D5E-66B0D6CFACB3}"/>
              </a:ext>
            </a:extLst>
          </p:cNvPr>
          <p:cNvSpPr txBox="1"/>
          <p:nvPr/>
        </p:nvSpPr>
        <p:spPr>
          <a:xfrm>
            <a:off x="5071585" y="4185969"/>
            <a:ext cx="2048829" cy="589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ipsum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dolor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sit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amet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,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consectetur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741E2E-5494-2254-6C32-DE94C4B16A01}"/>
              </a:ext>
            </a:extLst>
          </p:cNvPr>
          <p:cNvSpPr txBox="1"/>
          <p:nvPr/>
        </p:nvSpPr>
        <p:spPr>
          <a:xfrm>
            <a:off x="8449788" y="2036263"/>
            <a:ext cx="2666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Title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Extra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7AF6A1-E750-BE7D-7382-7C5A5C9A1641}"/>
              </a:ext>
            </a:extLst>
          </p:cNvPr>
          <p:cNvSpPr txBox="1"/>
          <p:nvPr/>
        </p:nvSpPr>
        <p:spPr>
          <a:xfrm>
            <a:off x="8758423" y="2397178"/>
            <a:ext cx="2048829" cy="589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ipsum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dolor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sit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amet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,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consectetur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pic>
        <p:nvPicPr>
          <p:cNvPr id="2" name="Picture 1" descr="A group of people around a table shaking hands&#10;&#10;Description automatically generated">
            <a:extLst>
              <a:ext uri="{FF2B5EF4-FFF2-40B4-BE49-F238E27FC236}">
                <a16:creationId xmlns:a16="http://schemas.microsoft.com/office/drawing/2014/main" id="{C40BFAFF-953D-3DF6-A9FE-9F537BE647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75" r="16675"/>
          <a:stretch/>
        </p:blipFill>
        <p:spPr>
          <a:xfrm>
            <a:off x="-3424422" y="0"/>
            <a:ext cx="6858000" cy="6858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49194396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B9B7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654409-03C4-2B78-C62E-A83C65F10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5869B08-454E-C4E3-CCA9-49E1390FF7FB}"/>
              </a:ext>
            </a:extLst>
          </p:cNvPr>
          <p:cNvSpPr txBox="1"/>
          <p:nvPr/>
        </p:nvSpPr>
        <p:spPr>
          <a:xfrm>
            <a:off x="1776845" y="2644170"/>
            <a:ext cx="86383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err="1">
                <a:solidFill>
                  <a:schemeClr val="bg1"/>
                </a:solidFill>
                <a:latin typeface="+mj-lt"/>
              </a:rPr>
              <a:t>Çatalca</a:t>
            </a:r>
            <a:endParaRPr lang="tr-TR" sz="9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46773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F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466BD0F-A769-D700-2DE4-E77C268F3CE9}"/>
              </a:ext>
            </a:extLst>
          </p:cNvPr>
          <p:cNvSpPr/>
          <p:nvPr/>
        </p:nvSpPr>
        <p:spPr>
          <a:xfrm>
            <a:off x="6137503" y="10103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249467EE-2CF6-3CA8-6082-584740FC6C7F}"/>
              </a:ext>
            </a:extLst>
          </p:cNvPr>
          <p:cNvGraphicFramePr/>
          <p:nvPr/>
        </p:nvGraphicFramePr>
        <p:xfrm>
          <a:off x="6096000" y="1392649"/>
          <a:ext cx="6084888" cy="3636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39F1C0DB-24EA-1777-1A63-1BEE8EA82E8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137502" y="16907"/>
            <a:ext cx="6096000" cy="6858000"/>
          </a:xfrm>
          <a:custGeom>
            <a:avLst/>
            <a:gdLst>
              <a:gd name="connsiteX0" fmla="*/ 2944811 w 6096000"/>
              <a:gd name="connsiteY0" fmla="*/ 1996381 h 6858000"/>
              <a:gd name="connsiteX1" fmla="*/ 1523998 w 6096000"/>
              <a:gd name="connsiteY1" fmla="*/ 3346153 h 6858000"/>
              <a:gd name="connsiteX2" fmla="*/ 1523998 w 6096000"/>
              <a:gd name="connsiteY2" fmla="*/ 4752757 h 6858000"/>
              <a:gd name="connsiteX3" fmla="*/ 2660648 w 6096000"/>
              <a:gd name="connsiteY3" fmla="*/ 4752757 h 6858000"/>
              <a:gd name="connsiteX4" fmla="*/ 2660648 w 6096000"/>
              <a:gd name="connsiteY4" fmla="*/ 3568747 h 6858000"/>
              <a:gd name="connsiteX5" fmla="*/ 3228973 w 6096000"/>
              <a:gd name="connsiteY5" fmla="*/ 3568747 h 6858000"/>
              <a:gd name="connsiteX6" fmla="*/ 3228973 w 6096000"/>
              <a:gd name="connsiteY6" fmla="*/ 4752757 h 6858000"/>
              <a:gd name="connsiteX7" fmla="*/ 4365623 w 6096000"/>
              <a:gd name="connsiteY7" fmla="*/ 4752757 h 6858000"/>
              <a:gd name="connsiteX8" fmla="*/ 4365623 w 6096000"/>
              <a:gd name="connsiteY8" fmla="*/ 3346153 h 6858000"/>
              <a:gd name="connsiteX9" fmla="*/ 2944811 w 6096000"/>
              <a:gd name="connsiteY9" fmla="*/ 1342808 h 6858000"/>
              <a:gd name="connsiteX10" fmla="*/ 955673 w 6096000"/>
              <a:gd name="connsiteY10" fmla="*/ 3237225 h 6858000"/>
              <a:gd name="connsiteX11" fmla="*/ 1168795 w 6096000"/>
              <a:gd name="connsiteY11" fmla="*/ 3417194 h 6858000"/>
              <a:gd name="connsiteX12" fmla="*/ 2944811 w 6096000"/>
              <a:gd name="connsiteY12" fmla="*/ 1731163 h 6858000"/>
              <a:gd name="connsiteX13" fmla="*/ 4720826 w 6096000"/>
              <a:gd name="connsiteY13" fmla="*/ 3417194 h 6858000"/>
              <a:gd name="connsiteX14" fmla="*/ 4933948 w 6096000"/>
              <a:gd name="connsiteY14" fmla="*/ 3237225 h 6858000"/>
              <a:gd name="connsiteX15" fmla="*/ 0 w 6096000"/>
              <a:gd name="connsiteY15" fmla="*/ 0 h 6858000"/>
              <a:gd name="connsiteX16" fmla="*/ 6096000 w 6096000"/>
              <a:gd name="connsiteY16" fmla="*/ 0 h 6858000"/>
              <a:gd name="connsiteX17" fmla="*/ 6096000 w 6096000"/>
              <a:gd name="connsiteY17" fmla="*/ 6858000 h 6858000"/>
              <a:gd name="connsiteX18" fmla="*/ 0 w 6096000"/>
              <a:gd name="connsiteY1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096000" h="6858000">
                <a:moveTo>
                  <a:pt x="2944811" y="1996381"/>
                </a:moveTo>
                <a:lnTo>
                  <a:pt x="1523998" y="3346153"/>
                </a:lnTo>
                <a:lnTo>
                  <a:pt x="1523998" y="4752757"/>
                </a:lnTo>
                <a:lnTo>
                  <a:pt x="2660648" y="4752757"/>
                </a:lnTo>
                <a:lnTo>
                  <a:pt x="2660648" y="3568747"/>
                </a:lnTo>
                <a:lnTo>
                  <a:pt x="3228973" y="3568747"/>
                </a:lnTo>
                <a:lnTo>
                  <a:pt x="3228973" y="4752757"/>
                </a:lnTo>
                <a:lnTo>
                  <a:pt x="4365623" y="4752757"/>
                </a:lnTo>
                <a:lnTo>
                  <a:pt x="4365623" y="3346153"/>
                </a:lnTo>
                <a:close/>
                <a:moveTo>
                  <a:pt x="2944811" y="1342808"/>
                </a:moveTo>
                <a:lnTo>
                  <a:pt x="955673" y="3237225"/>
                </a:lnTo>
                <a:lnTo>
                  <a:pt x="1168795" y="3417194"/>
                </a:lnTo>
                <a:lnTo>
                  <a:pt x="2944811" y="1731163"/>
                </a:lnTo>
                <a:lnTo>
                  <a:pt x="4720826" y="3417194"/>
                </a:lnTo>
                <a:lnTo>
                  <a:pt x="4933948" y="3237225"/>
                </a:ln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ln w="4732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F1B32B-2B16-CAAC-9996-52A46C7D87B7}"/>
              </a:ext>
            </a:extLst>
          </p:cNvPr>
          <p:cNvSpPr txBox="1"/>
          <p:nvPr/>
        </p:nvSpPr>
        <p:spPr>
          <a:xfrm>
            <a:off x="1343026" y="1392650"/>
            <a:ext cx="4537076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800" b="0" i="0" u="none" strike="noStrike" kern="1200" cap="none" spc="0" normalizeH="0" baseline="0" noProof="0">
                <a:ln>
                  <a:noFill/>
                </a:ln>
                <a:solidFill>
                  <a:srgbClr val="1CD96A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%82</a:t>
            </a:r>
            <a:endParaRPr kumimoji="0" lang="en-US" sz="13800" b="0" i="0" u="none" strike="noStrike" kern="1200" cap="none" spc="0" normalizeH="0" baseline="0" noProof="0">
              <a:ln>
                <a:noFill/>
              </a:ln>
              <a:solidFill>
                <a:srgbClr val="1CD96A"/>
              </a:solidFill>
              <a:effectLst/>
              <a:uLnTx/>
              <a:uFillTx/>
              <a:latin typeface="Montserrat ExtraBold"/>
              <a:ea typeface="+mn-ea"/>
              <a:cs typeface="+mn-cs"/>
            </a:endParaRPr>
          </a:p>
        </p:txBody>
      </p:sp>
      <p:sp>
        <p:nvSpPr>
          <p:cNvPr id="7" name="Metin">
            <a:extLst>
              <a:ext uri="{FF2B5EF4-FFF2-40B4-BE49-F238E27FC236}">
                <a16:creationId xmlns:a16="http://schemas.microsoft.com/office/drawing/2014/main" id="{C55FB54A-8898-6906-9A35-9E4333E788BD}"/>
              </a:ext>
            </a:extLst>
          </p:cNvPr>
          <p:cNvSpPr txBox="1"/>
          <p:nvPr/>
        </p:nvSpPr>
        <p:spPr>
          <a:xfrm>
            <a:off x="1103087" y="3519741"/>
            <a:ext cx="4777014" cy="1071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Lorem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ipsum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dolor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 sit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amet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,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consectetur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adipiscing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elit.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Pellentesque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gravida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consectetur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neque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,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ac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imperdiet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sapien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commodo</a:t>
            </a: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 </a:t>
            </a:r>
            <a:r>
              <a:rPr kumimoji="0" lang="tr-T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non</a:t>
            </a: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. </a:t>
            </a:r>
            <a:endParaRPr kumimoji="0" lang="tr-T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252CA0-B12B-0134-EDD5-D211A89D0A3C}"/>
              </a:ext>
            </a:extLst>
          </p:cNvPr>
          <p:cNvSpPr txBox="1"/>
          <p:nvPr/>
        </p:nvSpPr>
        <p:spPr>
          <a:xfrm>
            <a:off x="4045670" y="474373"/>
            <a:ext cx="410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Montserrat Black"/>
                <a:ea typeface="+mn-ea"/>
                <a:cs typeface="+mn-cs"/>
              </a:rPr>
              <a:t>Çatalca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Montserrat Blac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2950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0AA2B1B-3DF1-47B1-BFE4-80EE29DB1821}"/>
              </a:ext>
            </a:extLst>
          </p:cNvPr>
          <p:cNvCxnSpPr>
            <a:cxnSpLocks/>
            <a:endCxn id="19" idx="3"/>
          </p:cNvCxnSpPr>
          <p:nvPr/>
        </p:nvCxnSpPr>
        <p:spPr>
          <a:xfrm flipV="1">
            <a:off x="1777593" y="4620932"/>
            <a:ext cx="1028424" cy="807556"/>
          </a:xfrm>
          <a:prstGeom prst="lin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1F49938F-3A25-CA9D-800B-F4D4CD1739BB}"/>
              </a:ext>
            </a:extLst>
          </p:cNvPr>
          <p:cNvSpPr/>
          <p:nvPr/>
        </p:nvSpPr>
        <p:spPr>
          <a:xfrm>
            <a:off x="725424" y="5428488"/>
            <a:ext cx="1536192" cy="56083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192EC6A-27AC-941F-0AD6-D252681386C8}"/>
              </a:ext>
            </a:extLst>
          </p:cNvPr>
          <p:cNvSpPr/>
          <p:nvPr/>
        </p:nvSpPr>
        <p:spPr>
          <a:xfrm>
            <a:off x="2581047" y="4142232"/>
            <a:ext cx="1536192" cy="56083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4CB5B71-DAF8-02DC-89BF-BA109D6F6489}"/>
              </a:ext>
            </a:extLst>
          </p:cNvPr>
          <p:cNvSpPr/>
          <p:nvPr/>
        </p:nvSpPr>
        <p:spPr>
          <a:xfrm>
            <a:off x="4436670" y="5428488"/>
            <a:ext cx="1536192" cy="56083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4CC2414-C55E-2386-6DF8-7B2B78AD42F9}"/>
              </a:ext>
            </a:extLst>
          </p:cNvPr>
          <p:cNvSpPr/>
          <p:nvPr/>
        </p:nvSpPr>
        <p:spPr>
          <a:xfrm>
            <a:off x="6292293" y="4142232"/>
            <a:ext cx="1536192" cy="56083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68C9A0F-1B23-DAC4-9E79-F734325688D9}"/>
              </a:ext>
            </a:extLst>
          </p:cNvPr>
          <p:cNvSpPr/>
          <p:nvPr/>
        </p:nvSpPr>
        <p:spPr>
          <a:xfrm>
            <a:off x="8147916" y="5428488"/>
            <a:ext cx="1536192" cy="56083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955C93C-9902-705D-1BE5-2ED222B7943A}"/>
              </a:ext>
            </a:extLst>
          </p:cNvPr>
          <p:cNvSpPr/>
          <p:nvPr/>
        </p:nvSpPr>
        <p:spPr>
          <a:xfrm>
            <a:off x="10003538" y="4142232"/>
            <a:ext cx="1536192" cy="56083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EE36394-BC5C-926A-D267-846F769AA59F}"/>
              </a:ext>
            </a:extLst>
          </p:cNvPr>
          <p:cNvCxnSpPr>
            <a:cxnSpLocks/>
          </p:cNvCxnSpPr>
          <p:nvPr/>
        </p:nvCxnSpPr>
        <p:spPr>
          <a:xfrm flipH="1" flipV="1">
            <a:off x="3982527" y="4580237"/>
            <a:ext cx="1158241" cy="859917"/>
          </a:xfrm>
          <a:prstGeom prst="lin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B087FAF2-E92D-F8F1-9D24-837B14DF8D3D}"/>
              </a:ext>
            </a:extLst>
          </p:cNvPr>
          <p:cNvSpPr txBox="1"/>
          <p:nvPr/>
        </p:nvSpPr>
        <p:spPr>
          <a:xfrm>
            <a:off x="3098659" y="277921"/>
            <a:ext cx="5994682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Your Turn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Extra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C97A30-4F0E-DADF-247F-8DBF656010E9}"/>
              </a:ext>
            </a:extLst>
          </p:cNvPr>
          <p:cNvSpPr txBox="1"/>
          <p:nvPr/>
        </p:nvSpPr>
        <p:spPr>
          <a:xfrm>
            <a:off x="310894" y="3388731"/>
            <a:ext cx="21503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Title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 01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A4EE140-ED4B-D51F-439B-D06310209822}"/>
              </a:ext>
            </a:extLst>
          </p:cNvPr>
          <p:cNvSpPr txBox="1"/>
          <p:nvPr/>
        </p:nvSpPr>
        <p:spPr>
          <a:xfrm>
            <a:off x="554241" y="3828808"/>
            <a:ext cx="16525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 ipsum dolor sit amet, consectetur</a:t>
            </a:r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79B0A64-C866-1570-B970-746006E77ED0}"/>
              </a:ext>
            </a:extLst>
          </p:cNvPr>
          <p:cNvCxnSpPr>
            <a:cxnSpLocks/>
          </p:cNvCxnSpPr>
          <p:nvPr/>
        </p:nvCxnSpPr>
        <p:spPr>
          <a:xfrm flipV="1">
            <a:off x="5418841" y="4594752"/>
            <a:ext cx="1028424" cy="807556"/>
          </a:xfrm>
          <a:prstGeom prst="lin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23D0257-60B1-0774-4E9F-C57C808FAE0C}"/>
              </a:ext>
            </a:extLst>
          </p:cNvPr>
          <p:cNvCxnSpPr>
            <a:cxnSpLocks/>
          </p:cNvCxnSpPr>
          <p:nvPr/>
        </p:nvCxnSpPr>
        <p:spPr>
          <a:xfrm flipH="1" flipV="1">
            <a:off x="7667317" y="4583085"/>
            <a:ext cx="1158241" cy="859917"/>
          </a:xfrm>
          <a:prstGeom prst="lin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B31A336-A146-BEF3-A13E-DB5D07FD3ABF}"/>
              </a:ext>
            </a:extLst>
          </p:cNvPr>
          <p:cNvCxnSpPr>
            <a:cxnSpLocks/>
          </p:cNvCxnSpPr>
          <p:nvPr/>
        </p:nvCxnSpPr>
        <p:spPr>
          <a:xfrm flipV="1">
            <a:off x="9306157" y="4655902"/>
            <a:ext cx="1028424" cy="807556"/>
          </a:xfrm>
          <a:prstGeom prst="lin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7C0D7A8A-3C86-36E8-4FAC-50CBFA877CC0}"/>
              </a:ext>
            </a:extLst>
          </p:cNvPr>
          <p:cNvSpPr/>
          <p:nvPr/>
        </p:nvSpPr>
        <p:spPr>
          <a:xfrm>
            <a:off x="816864" y="4450080"/>
            <a:ext cx="1353312" cy="12192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27000" dist="38100" dir="5400000" sx="105000" sy="105000" algn="t" rotWithShape="0">
              <a:srgbClr val="EB4F50">
                <a:alpha val="20000"/>
              </a:srgbClr>
            </a:outerShdw>
          </a:effectLst>
          <a:scene3d>
            <a:camera prst="perspectiveFront">
              <a:rot lat="18000000" lon="0" rev="0"/>
            </a:camera>
            <a:lightRig rig="threePt" dir="t"/>
          </a:scene3d>
          <a:sp3d extrusionH="635000" prstMaterial="matte"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tserrat ExtraBold"/>
                <a:ea typeface="+mn-ea"/>
                <a:cs typeface="+mn-cs"/>
              </a:rPr>
              <a:t>2020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ontserrat ExtraBold"/>
              <a:ea typeface="+mn-ea"/>
              <a:cs typeface="+mn-cs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857DEB0-E1A4-3A0F-19C2-8BF92A8B112E}"/>
              </a:ext>
            </a:extLst>
          </p:cNvPr>
          <p:cNvSpPr/>
          <p:nvPr/>
        </p:nvSpPr>
        <p:spPr>
          <a:xfrm>
            <a:off x="2666274" y="3032034"/>
            <a:ext cx="1353312" cy="1219200"/>
          </a:xfrm>
          <a:prstGeom prst="ellipse">
            <a:avLst/>
          </a:prstGeom>
          <a:solidFill>
            <a:srgbClr val="EA5152"/>
          </a:solidFill>
          <a:ln>
            <a:noFill/>
          </a:ln>
          <a:effectLst>
            <a:outerShdw blurRad="127000" dist="38100" dir="5400000" sx="105000" sy="105000" algn="t" rotWithShape="0">
              <a:srgbClr val="EB4F50">
                <a:alpha val="20000"/>
              </a:srgbClr>
            </a:outerShdw>
          </a:effectLst>
          <a:scene3d>
            <a:camera prst="perspectiveRelaxed">
              <a:rot lat="18000000" lon="0" rev="0"/>
            </a:camera>
            <a:lightRig rig="threePt" dir="t"/>
          </a:scene3d>
          <a:sp3d extrusionH="762000" prstMaterial="matte"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tserrat ExtraBold"/>
                <a:ea typeface="+mn-ea"/>
                <a:cs typeface="+mn-cs"/>
              </a:rPr>
              <a:t>2021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12F8B7E-A5D4-F3AE-D24D-2F8F1B11A0B4}"/>
              </a:ext>
            </a:extLst>
          </p:cNvPr>
          <p:cNvSpPr/>
          <p:nvPr/>
        </p:nvSpPr>
        <p:spPr>
          <a:xfrm>
            <a:off x="4547616" y="4126992"/>
            <a:ext cx="1353312" cy="1219200"/>
          </a:xfrm>
          <a:prstGeom prst="ellipse">
            <a:avLst/>
          </a:prstGeom>
          <a:solidFill>
            <a:srgbClr val="FFC532"/>
          </a:solidFill>
          <a:ln>
            <a:noFill/>
          </a:ln>
          <a:effectLst>
            <a:outerShdw blurRad="127000" dist="38100" dir="5400000" sx="105000" sy="105000" algn="t" rotWithShape="0">
              <a:schemeClr val="accent4">
                <a:alpha val="20000"/>
              </a:schemeClr>
            </a:outerShdw>
          </a:effectLst>
          <a:scene3d>
            <a:camera prst="perspectiveRelaxed">
              <a:rot lat="18000000" lon="0" rev="0"/>
            </a:camera>
            <a:lightRig rig="threePt" dir="t"/>
          </a:scene3d>
          <a:sp3d extrusionH="1016000" prstMaterial="matte"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tserrat ExtraBold"/>
                <a:ea typeface="+mn-ea"/>
                <a:cs typeface="+mn-cs"/>
              </a:rPr>
              <a:t>2022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ontserrat ExtraBold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F45CE8C-01B1-8D6C-F657-9ECF6A4BAC11}"/>
              </a:ext>
            </a:extLst>
          </p:cNvPr>
          <p:cNvSpPr/>
          <p:nvPr/>
        </p:nvSpPr>
        <p:spPr>
          <a:xfrm>
            <a:off x="6382514" y="2819400"/>
            <a:ext cx="1353312" cy="1219200"/>
          </a:xfrm>
          <a:prstGeom prst="ellipse">
            <a:avLst/>
          </a:prstGeom>
          <a:solidFill>
            <a:srgbClr val="A7DC0E"/>
          </a:solidFill>
          <a:ln>
            <a:noFill/>
          </a:ln>
          <a:effectLst>
            <a:outerShdw blurRad="127000" dist="38100" dir="5400000" sx="105000" sy="105000" algn="t" rotWithShape="0">
              <a:schemeClr val="accent6">
                <a:alpha val="20000"/>
              </a:schemeClr>
            </a:outerShdw>
          </a:effectLst>
          <a:scene3d>
            <a:camera prst="perspectiveRelaxed">
              <a:rot lat="18000000" lon="0" rev="0"/>
            </a:camera>
            <a:lightRig rig="threePt" dir="t"/>
          </a:scene3d>
          <a:sp3d extrusionH="1016000" prstMaterial="matte"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tserrat ExtraBold"/>
                <a:ea typeface="+mn-ea"/>
                <a:cs typeface="+mn-cs"/>
              </a:rPr>
              <a:t>2023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ontserrat ExtraBold"/>
              <a:ea typeface="+mn-ea"/>
              <a:cs typeface="+mn-cs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DDF991D-04A6-9678-18C4-7B2F7C9395A3}"/>
              </a:ext>
            </a:extLst>
          </p:cNvPr>
          <p:cNvSpPr/>
          <p:nvPr/>
        </p:nvSpPr>
        <p:spPr>
          <a:xfrm>
            <a:off x="8217410" y="3901440"/>
            <a:ext cx="1353312" cy="1219200"/>
          </a:xfrm>
          <a:prstGeom prst="ellipse">
            <a:avLst/>
          </a:prstGeom>
          <a:solidFill>
            <a:srgbClr val="28B9D6"/>
          </a:solidFill>
          <a:ln>
            <a:noFill/>
          </a:ln>
          <a:effectLst>
            <a:outerShdw blurRad="127000" dist="38100" dir="5400000" sx="105000" sy="105000" algn="t" rotWithShape="0">
              <a:schemeClr val="accent1">
                <a:alpha val="20000"/>
              </a:schemeClr>
            </a:outerShdw>
          </a:effectLst>
          <a:scene3d>
            <a:camera prst="perspectiveRelaxed">
              <a:rot lat="18000000" lon="0" rev="0"/>
            </a:camera>
            <a:lightRig rig="threePt" dir="t"/>
          </a:scene3d>
          <a:sp3d extrusionH="1270000" prstMaterial="matte"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tserrat ExtraBold"/>
                <a:ea typeface="+mn-ea"/>
                <a:cs typeface="+mn-cs"/>
              </a:rPr>
              <a:t>2024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ontserrat ExtraBold"/>
              <a:ea typeface="+mn-ea"/>
              <a:cs typeface="+mn-cs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F6BDE2B-A46E-3443-546E-5EBA162F484C}"/>
              </a:ext>
            </a:extLst>
          </p:cNvPr>
          <p:cNvSpPr/>
          <p:nvPr/>
        </p:nvSpPr>
        <p:spPr>
          <a:xfrm>
            <a:off x="10076692" y="2215896"/>
            <a:ext cx="1353312" cy="1219200"/>
          </a:xfrm>
          <a:prstGeom prst="ellipse">
            <a:avLst/>
          </a:prstGeom>
          <a:solidFill>
            <a:srgbClr val="2976A4"/>
          </a:solidFill>
          <a:ln>
            <a:noFill/>
          </a:ln>
          <a:effectLst>
            <a:outerShdw blurRad="127000" dist="38100" dir="5400000" sx="105000" sy="105000" algn="t" rotWithShape="0">
              <a:schemeClr val="tx2">
                <a:alpha val="20000"/>
              </a:schemeClr>
            </a:outerShdw>
          </a:effectLst>
          <a:scene3d>
            <a:camera prst="perspectiveRelaxed">
              <a:rot lat="18000000" lon="0" rev="0"/>
            </a:camera>
            <a:lightRig rig="threePt" dir="t"/>
          </a:scene3d>
          <a:sp3d extrusionH="1778000" prstMaterial="matte"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tserrat ExtraBold"/>
                <a:ea typeface="+mn-ea"/>
                <a:cs typeface="+mn-cs"/>
              </a:rPr>
              <a:t>2025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ontserrat ExtraBold"/>
              <a:ea typeface="+mn-ea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F6907F6-751C-04FF-F01C-642CDA6B506C}"/>
              </a:ext>
            </a:extLst>
          </p:cNvPr>
          <p:cNvSpPr txBox="1"/>
          <p:nvPr/>
        </p:nvSpPr>
        <p:spPr>
          <a:xfrm>
            <a:off x="2286293" y="1999244"/>
            <a:ext cx="21503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Title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 02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3F26A14-CC8B-37D6-76E3-21C0B12518EC}"/>
              </a:ext>
            </a:extLst>
          </p:cNvPr>
          <p:cNvSpPr txBox="1"/>
          <p:nvPr/>
        </p:nvSpPr>
        <p:spPr>
          <a:xfrm>
            <a:off x="2529640" y="2439321"/>
            <a:ext cx="16525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 ipsum dolor sit amet, consectetur</a:t>
            </a:r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D3F8E8C-6F3A-709A-F328-4E7FE6638BEF}"/>
              </a:ext>
            </a:extLst>
          </p:cNvPr>
          <p:cNvSpPr txBox="1"/>
          <p:nvPr/>
        </p:nvSpPr>
        <p:spPr>
          <a:xfrm>
            <a:off x="4167227" y="3025832"/>
            <a:ext cx="21503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Title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 03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D433CC0-A4A0-2CED-6347-DA6E1FAF2B61}"/>
              </a:ext>
            </a:extLst>
          </p:cNvPr>
          <p:cNvSpPr txBox="1"/>
          <p:nvPr/>
        </p:nvSpPr>
        <p:spPr>
          <a:xfrm>
            <a:off x="4410574" y="3465909"/>
            <a:ext cx="16525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 ipsum dolor sit amet, consectetur</a:t>
            </a:r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40C0089-84AA-2379-D7C2-9EDEBF0E58CA}"/>
              </a:ext>
            </a:extLst>
          </p:cNvPr>
          <p:cNvSpPr txBox="1"/>
          <p:nvPr/>
        </p:nvSpPr>
        <p:spPr>
          <a:xfrm>
            <a:off x="5972862" y="1814561"/>
            <a:ext cx="21503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Title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 04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1F63C6F-D2E1-7621-84D2-4094D57FAD7A}"/>
              </a:ext>
            </a:extLst>
          </p:cNvPr>
          <p:cNvSpPr txBox="1"/>
          <p:nvPr/>
        </p:nvSpPr>
        <p:spPr>
          <a:xfrm>
            <a:off x="6216209" y="2254638"/>
            <a:ext cx="16525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 ipsum dolor sit amet, consectetur</a:t>
            </a:r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B2153BC-80A5-15EB-610B-1AA9A659DFBD}"/>
              </a:ext>
            </a:extLst>
          </p:cNvPr>
          <p:cNvSpPr txBox="1"/>
          <p:nvPr/>
        </p:nvSpPr>
        <p:spPr>
          <a:xfrm>
            <a:off x="7774608" y="2761956"/>
            <a:ext cx="21503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Title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 05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38041C3-8A60-F014-7D49-09451DBB4662}"/>
              </a:ext>
            </a:extLst>
          </p:cNvPr>
          <p:cNvSpPr txBox="1"/>
          <p:nvPr/>
        </p:nvSpPr>
        <p:spPr>
          <a:xfrm>
            <a:off x="8017955" y="3202033"/>
            <a:ext cx="16525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 ipsum dolor sit amet, consectetur</a:t>
            </a:r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81F3F0D-17AE-4E14-9C6C-EAB8375ADFBC}"/>
              </a:ext>
            </a:extLst>
          </p:cNvPr>
          <p:cNvSpPr txBox="1"/>
          <p:nvPr/>
        </p:nvSpPr>
        <p:spPr>
          <a:xfrm>
            <a:off x="9648257" y="1191743"/>
            <a:ext cx="21503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Title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 06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54892A3-6500-AA16-2338-A8128CB5B579}"/>
              </a:ext>
            </a:extLst>
          </p:cNvPr>
          <p:cNvSpPr txBox="1"/>
          <p:nvPr/>
        </p:nvSpPr>
        <p:spPr>
          <a:xfrm>
            <a:off x="9891604" y="1631820"/>
            <a:ext cx="16525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 ipsum dolor sit amet, consectetur</a:t>
            </a:r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6510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c 6">
            <a:extLst>
              <a:ext uri="{FF2B5EF4-FFF2-40B4-BE49-F238E27FC236}">
                <a16:creationId xmlns:a16="http://schemas.microsoft.com/office/drawing/2014/main" id="{07202627-57E6-9A71-64CA-DB19EED42681}"/>
              </a:ext>
            </a:extLst>
          </p:cNvPr>
          <p:cNvSpPr/>
          <p:nvPr/>
        </p:nvSpPr>
        <p:spPr>
          <a:xfrm>
            <a:off x="3215998" y="2993569"/>
            <a:ext cx="5760003" cy="5357232"/>
          </a:xfrm>
          <a:prstGeom prst="arc">
            <a:avLst>
              <a:gd name="adj1" fmla="val 10958212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pic>
        <p:nvPicPr>
          <p:cNvPr id="3074" name="Picture 2" hidden="1">
            <a:extLst>
              <a:ext uri="{FF2B5EF4-FFF2-40B4-BE49-F238E27FC236}">
                <a16:creationId xmlns:a16="http://schemas.microsoft.com/office/drawing/2014/main" id="{E2862132-46C2-F942-14BF-FD978D4E1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5B1F1B91-307A-53DC-0D29-D1AE1638D9BC}"/>
              </a:ext>
            </a:extLst>
          </p:cNvPr>
          <p:cNvSpPr/>
          <p:nvPr/>
        </p:nvSpPr>
        <p:spPr>
          <a:xfrm>
            <a:off x="5413542" y="1451971"/>
            <a:ext cx="1440000" cy="1440000"/>
          </a:xfrm>
          <a:prstGeom prst="ellipse">
            <a:avLst/>
          </a:prstGeom>
          <a:solidFill>
            <a:srgbClr val="9ED404"/>
          </a:solidFill>
          <a:ln>
            <a:noFill/>
          </a:ln>
          <a:effectLst>
            <a:outerShdw blurRad="254000" dist="38100" dir="2700000" sx="105000" sy="105000" algn="tl" rotWithShape="0">
              <a:prstClr val="black">
                <a:alpha val="20000"/>
              </a:prstClr>
            </a:outerShdw>
          </a:effectLst>
          <a:scene3d>
            <a:camera prst="perspectiveLeft">
              <a:rot lat="0" lon="1200000" rev="16200000"/>
            </a:camera>
            <a:lightRig rig="soft" dir="t"/>
          </a:scene3d>
          <a:sp3d extrusionH="2540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7CC2A13-DA6C-4AF4-38A6-C8C9D9925821}"/>
              </a:ext>
            </a:extLst>
          </p:cNvPr>
          <p:cNvSpPr/>
          <p:nvPr/>
        </p:nvSpPr>
        <p:spPr>
          <a:xfrm>
            <a:off x="1654627" y="5047344"/>
            <a:ext cx="1440000" cy="1440000"/>
          </a:xfrm>
          <a:prstGeom prst="ellipse">
            <a:avLst/>
          </a:prstGeom>
          <a:solidFill>
            <a:srgbClr val="105985"/>
          </a:solidFill>
          <a:ln>
            <a:noFill/>
          </a:ln>
          <a:effectLst>
            <a:outerShdw blurRad="254000" dist="38100" sx="105000" sy="105000" algn="l" rotWithShape="0">
              <a:prstClr val="black">
                <a:alpha val="20000"/>
              </a:prstClr>
            </a:outerShdw>
          </a:effectLst>
          <a:scene3d>
            <a:camera prst="perspectiveLeft">
              <a:rot lat="0" lon="1200000" rev="0"/>
            </a:camera>
            <a:lightRig rig="soft" dir="t"/>
          </a:scene3d>
          <a:sp3d extrusionH="2540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21F22FD-02F0-0BAB-77B0-8C28992E44F6}"/>
              </a:ext>
            </a:extLst>
          </p:cNvPr>
          <p:cNvSpPr/>
          <p:nvPr/>
        </p:nvSpPr>
        <p:spPr>
          <a:xfrm>
            <a:off x="2625031" y="2579914"/>
            <a:ext cx="1440000" cy="1440000"/>
          </a:xfrm>
          <a:prstGeom prst="ellipse">
            <a:avLst/>
          </a:prstGeom>
          <a:solidFill>
            <a:srgbClr val="02AACE"/>
          </a:solidFill>
          <a:ln>
            <a:noFill/>
          </a:ln>
          <a:effectLst>
            <a:outerShdw blurRad="254000" dist="38100" dir="2700000" sx="105000" sy="105000" algn="tl" rotWithShape="0">
              <a:prstClr val="black">
                <a:alpha val="20000"/>
              </a:prstClr>
            </a:outerShdw>
          </a:effectLst>
          <a:scene3d>
            <a:camera prst="perspectiveLeft">
              <a:rot lat="0" lon="1200000" rev="19799999"/>
            </a:camera>
            <a:lightRig rig="soft" dir="t"/>
          </a:scene3d>
          <a:sp3d extrusionH="2540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A7EF4AB-042D-5AB9-9DBA-C5CD44716773}"/>
              </a:ext>
            </a:extLst>
          </p:cNvPr>
          <p:cNvSpPr/>
          <p:nvPr/>
        </p:nvSpPr>
        <p:spPr>
          <a:xfrm>
            <a:off x="8019663" y="2579914"/>
            <a:ext cx="1440000" cy="1440000"/>
          </a:xfrm>
          <a:prstGeom prst="ellipse">
            <a:avLst/>
          </a:prstGeom>
          <a:solidFill>
            <a:srgbClr val="FDB307"/>
          </a:solidFill>
          <a:ln>
            <a:noFill/>
          </a:ln>
          <a:effectLst>
            <a:outerShdw blurRad="254000" dist="38100" dir="2700000" sx="105000" sy="105000" algn="tl" rotWithShape="0">
              <a:prstClr val="black">
                <a:alpha val="20000"/>
              </a:prstClr>
            </a:outerShdw>
          </a:effectLst>
          <a:scene3d>
            <a:camera prst="perspectiveLeft">
              <a:rot lat="0" lon="1200000" rev="13199999"/>
            </a:camera>
            <a:lightRig rig="soft" dir="t"/>
          </a:scene3d>
          <a:sp3d extrusionH="2540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FA15847-3CF5-3DED-846E-A1AA2E781BC9}"/>
              </a:ext>
            </a:extLst>
          </p:cNvPr>
          <p:cNvSpPr/>
          <p:nvPr/>
        </p:nvSpPr>
        <p:spPr>
          <a:xfrm>
            <a:off x="8976002" y="5047344"/>
            <a:ext cx="1440000" cy="1440000"/>
          </a:xfrm>
          <a:prstGeom prst="ellipse">
            <a:avLst/>
          </a:prstGeom>
          <a:solidFill>
            <a:srgbClr val="D93B3A"/>
          </a:solidFill>
          <a:ln>
            <a:noFill/>
          </a:ln>
          <a:effectLst>
            <a:outerShdw blurRad="254000" dist="38100" sx="105000" sy="105000" algn="l" rotWithShape="0">
              <a:prstClr val="black">
                <a:alpha val="20000"/>
              </a:prstClr>
            </a:outerShdw>
          </a:effectLst>
          <a:scene3d>
            <a:camera prst="perspectiveLeft">
              <a:rot lat="0" lon="1200000" rev="10799999"/>
            </a:camera>
            <a:lightRig rig="soft" dir="t"/>
          </a:scene3d>
          <a:sp3d extrusionH="2540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7860A4-685B-9C99-3958-D033AEA64F56}"/>
              </a:ext>
            </a:extLst>
          </p:cNvPr>
          <p:cNvSpPr txBox="1"/>
          <p:nvPr/>
        </p:nvSpPr>
        <p:spPr>
          <a:xfrm>
            <a:off x="3094627" y="4343942"/>
            <a:ext cx="59946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3D STEPS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Extra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4E4430-B2B9-B07C-C21A-BE8E9DB61FA4}"/>
              </a:ext>
            </a:extLst>
          </p:cNvPr>
          <p:cNvSpPr txBox="1"/>
          <p:nvPr/>
        </p:nvSpPr>
        <p:spPr>
          <a:xfrm>
            <a:off x="485248" y="3929201"/>
            <a:ext cx="21503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Step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 01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7B625E-8807-349A-5761-36E3F02997E0}"/>
              </a:ext>
            </a:extLst>
          </p:cNvPr>
          <p:cNvSpPr txBox="1"/>
          <p:nvPr/>
        </p:nvSpPr>
        <p:spPr>
          <a:xfrm>
            <a:off x="728595" y="4369278"/>
            <a:ext cx="16525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 ipsum dolor sit amet, consectetur</a:t>
            </a:r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2BEBBA-F127-E25A-F9AC-9CBD732322E0}"/>
              </a:ext>
            </a:extLst>
          </p:cNvPr>
          <p:cNvSpPr txBox="1"/>
          <p:nvPr/>
        </p:nvSpPr>
        <p:spPr>
          <a:xfrm>
            <a:off x="1493934" y="1433834"/>
            <a:ext cx="21503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Step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 02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39E0B9-326E-63EE-88B2-A61BC09B3A78}"/>
              </a:ext>
            </a:extLst>
          </p:cNvPr>
          <p:cNvSpPr txBox="1"/>
          <p:nvPr/>
        </p:nvSpPr>
        <p:spPr>
          <a:xfrm>
            <a:off x="1737281" y="1873911"/>
            <a:ext cx="16525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 ipsum dolor sit amet, consectetur</a:t>
            </a:r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A362500-681C-54A7-E1E9-4324AC8101A3}"/>
              </a:ext>
            </a:extLst>
          </p:cNvPr>
          <p:cNvSpPr txBox="1"/>
          <p:nvPr/>
        </p:nvSpPr>
        <p:spPr>
          <a:xfrm>
            <a:off x="5136657" y="302617"/>
            <a:ext cx="21503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Step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 03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DEEC5D-A739-08C8-707B-9EC28C774D21}"/>
              </a:ext>
            </a:extLst>
          </p:cNvPr>
          <p:cNvSpPr txBox="1"/>
          <p:nvPr/>
        </p:nvSpPr>
        <p:spPr>
          <a:xfrm>
            <a:off x="5380004" y="742694"/>
            <a:ext cx="16525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 ipsum dolor sit amet, consectetur</a:t>
            </a:r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DA5855-E732-9BD7-5E26-4E1E0022C6EC}"/>
              </a:ext>
            </a:extLst>
          </p:cNvPr>
          <p:cNvSpPr txBox="1"/>
          <p:nvPr/>
        </p:nvSpPr>
        <p:spPr>
          <a:xfrm>
            <a:off x="8716717" y="1380304"/>
            <a:ext cx="21503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Step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 04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A74EC49-C9D5-FED0-6D0F-C80F01E49192}"/>
              </a:ext>
            </a:extLst>
          </p:cNvPr>
          <p:cNvSpPr txBox="1"/>
          <p:nvPr/>
        </p:nvSpPr>
        <p:spPr>
          <a:xfrm>
            <a:off x="8960064" y="1820381"/>
            <a:ext cx="16525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 ipsum dolor sit amet, consectetur</a:t>
            </a:r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FB3280-8D63-1070-C010-0D0356BEA9F1}"/>
              </a:ext>
            </a:extLst>
          </p:cNvPr>
          <p:cNvSpPr txBox="1"/>
          <p:nvPr/>
        </p:nvSpPr>
        <p:spPr>
          <a:xfrm>
            <a:off x="9508018" y="4021957"/>
            <a:ext cx="21503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Step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ExtraBold"/>
                <a:ea typeface="+mn-ea"/>
                <a:cs typeface="+mn-cs"/>
              </a:rPr>
              <a:t> 05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CAC2E1-5D49-281B-9DD3-88BF4C688F58}"/>
              </a:ext>
            </a:extLst>
          </p:cNvPr>
          <p:cNvSpPr txBox="1"/>
          <p:nvPr/>
        </p:nvSpPr>
        <p:spPr>
          <a:xfrm>
            <a:off x="9751365" y="4462034"/>
            <a:ext cx="16525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  <a:ea typeface="+mn-ea"/>
                <a:cs typeface="+mn-cs"/>
              </a:rPr>
              <a:t>Lorem ipsum dolor sit amet, consectetur</a:t>
            </a:r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  <a:ea typeface="+mn-ea"/>
              <a:cs typeface="+mn-cs"/>
            </a:endParaRPr>
          </a:p>
        </p:txBody>
      </p:sp>
      <p:pic>
        <p:nvPicPr>
          <p:cNvPr id="25" name="Graphic 24" descr="Airplane with solid fill">
            <a:extLst>
              <a:ext uri="{FF2B5EF4-FFF2-40B4-BE49-F238E27FC236}">
                <a16:creationId xmlns:a16="http://schemas.microsoft.com/office/drawing/2014/main" id="{91B2C321-FA16-64C1-2162-092A60294E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76342" y="1714771"/>
            <a:ext cx="914400" cy="914400"/>
          </a:xfrm>
          <a:prstGeom prst="rect">
            <a:avLst/>
          </a:prstGeom>
        </p:spPr>
      </p:pic>
      <p:pic>
        <p:nvPicPr>
          <p:cNvPr id="27" name="Graphic 26" descr="Alarm clock with solid fill">
            <a:extLst>
              <a:ext uri="{FF2B5EF4-FFF2-40B4-BE49-F238E27FC236}">
                <a16:creationId xmlns:a16="http://schemas.microsoft.com/office/drawing/2014/main" id="{DDE2CE0A-1E1E-5724-2EAD-74B6FD60A5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87831" y="2851978"/>
            <a:ext cx="914400" cy="914400"/>
          </a:xfrm>
          <a:prstGeom prst="rect">
            <a:avLst/>
          </a:prstGeom>
        </p:spPr>
      </p:pic>
      <p:pic>
        <p:nvPicPr>
          <p:cNvPr id="29" name="Graphic 28" descr="Anchor with solid fill">
            <a:extLst>
              <a:ext uri="{FF2B5EF4-FFF2-40B4-BE49-F238E27FC236}">
                <a16:creationId xmlns:a16="http://schemas.microsoft.com/office/drawing/2014/main" id="{AAF5C629-F2CC-1726-350F-1E22C20380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84744" y="5354144"/>
            <a:ext cx="914400" cy="914400"/>
          </a:xfrm>
          <a:prstGeom prst="rect">
            <a:avLst/>
          </a:prstGeom>
        </p:spPr>
      </p:pic>
      <p:pic>
        <p:nvPicPr>
          <p:cNvPr id="3073" name="Graphic 3072" descr="Bullseye with solid fill">
            <a:extLst>
              <a:ext uri="{FF2B5EF4-FFF2-40B4-BE49-F238E27FC236}">
                <a16:creationId xmlns:a16="http://schemas.microsoft.com/office/drawing/2014/main" id="{095DC36F-EC80-FF3A-EE09-CF670559FA0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282463" y="2839085"/>
            <a:ext cx="914400" cy="914400"/>
          </a:xfrm>
          <a:prstGeom prst="rect">
            <a:avLst/>
          </a:prstGeom>
        </p:spPr>
      </p:pic>
      <p:pic>
        <p:nvPicPr>
          <p:cNvPr id="3076" name="Graphic 3075" descr="Download from cloud with solid fill">
            <a:extLst>
              <a:ext uri="{FF2B5EF4-FFF2-40B4-BE49-F238E27FC236}">
                <a16:creationId xmlns:a16="http://schemas.microsoft.com/office/drawing/2014/main" id="{F3D63C35-3A8A-53F3-EB3E-F307DFBA403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238802" y="531014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3894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3_Office Theme">
  <a:themeElements>
    <a:clrScheme name="Unifree Renk Paleti">
      <a:dk1>
        <a:sysClr val="windowText" lastClr="000000"/>
      </a:dk1>
      <a:lt1>
        <a:sysClr val="window" lastClr="FFFFFF"/>
      </a:lt1>
      <a:dk2>
        <a:srgbClr val="0E2841"/>
      </a:dk2>
      <a:lt2>
        <a:srgbClr val="F2F2F2"/>
      </a:lt2>
      <a:accent1>
        <a:srgbClr val="DA291C"/>
      </a:accent1>
      <a:accent2>
        <a:srgbClr val="1CD96A"/>
      </a:accent2>
      <a:accent3>
        <a:srgbClr val="231CD9"/>
      </a:accent3>
      <a:accent4>
        <a:srgbClr val="D9B91C"/>
      </a:accent4>
      <a:accent5>
        <a:srgbClr val="84423D"/>
      </a:accent5>
      <a:accent6>
        <a:srgbClr val="393859"/>
      </a:accent6>
      <a:hlink>
        <a:srgbClr val="467886"/>
      </a:hlink>
      <a:folHlink>
        <a:srgbClr val="96607D"/>
      </a:folHlink>
    </a:clrScheme>
    <a:fontScheme name="Dogus Montserrat">
      <a:majorFont>
        <a:latin typeface="Montserrat Extra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248</Words>
  <Application>Microsoft Office PowerPoint</Application>
  <PresentationFormat>Widescreen</PresentationFormat>
  <Paragraphs>77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Aptos</vt:lpstr>
      <vt:lpstr>Aptos Display</vt:lpstr>
      <vt:lpstr>Arial</vt:lpstr>
      <vt:lpstr>Calibri</vt:lpstr>
      <vt:lpstr>Montserrat Black</vt:lpstr>
      <vt:lpstr>Montserrat ExtraBold</vt:lpstr>
      <vt:lpstr>Montserrat Light</vt:lpstr>
      <vt:lpstr>Times New Roman</vt:lpstr>
      <vt:lpstr>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Volkan Dalyan</dc:creator>
  <cp:lastModifiedBy>Volkan Dalyan</cp:lastModifiedBy>
  <cp:revision>1</cp:revision>
  <dcterms:created xsi:type="dcterms:W3CDTF">2025-12-30T09:01:52Z</dcterms:created>
  <dcterms:modified xsi:type="dcterms:W3CDTF">2025-12-30T09:13:20Z</dcterms:modified>
</cp:coreProperties>
</file>