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30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299" r:id="rId52"/>
    <p:sldId id="303" r:id="rId53"/>
    <p:sldId id="301" r:id="rId54"/>
    <p:sldId id="380" r:id="rId55"/>
    <p:sldId id="381" r:id="rId56"/>
    <p:sldId id="382" r:id="rId57"/>
    <p:sldId id="383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Raleway" panose="020B0503030101060003" pitchFamily="34" charset="-94"/>
      <p:regular r:id="rId64"/>
      <p:bold r:id="rId65"/>
      <p:italic r:id="rId66"/>
      <p:boldItalic r:id="rId67"/>
    </p:embeddedFont>
    <p:embeddedFont>
      <p:font typeface="Raleway ExtraBold" panose="020B0903030101060003" pitchFamily="34" charset="-94"/>
      <p:bold r:id="rId68"/>
      <p:boldItalic r:id="rId69"/>
    </p:embeddedFont>
    <p:embeddedFont>
      <p:font typeface="Raleway Light" panose="020B0403030101060003" pitchFamily="34" charset="-94"/>
      <p:regular r:id="rId70"/>
      <p:italic r:id="rId71"/>
    </p:embeddedFont>
    <p:embeddedFont>
      <p:font typeface="Raleway SemiBold" panose="020B0703030101060003" pitchFamily="34" charset="-94"/>
      <p:bold r:id="rId72"/>
      <p:boldItalic r:id="rId73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şlık" id="{C2EFA0CB-1FFD-414C-AB7F-A3879059FB38}">
          <p14:sldIdLst>
            <p14:sldId id="330"/>
            <p14:sldId id="331"/>
            <p14:sldId id="332"/>
            <p14:sldId id="333"/>
            <p14:sldId id="334"/>
            <p14:sldId id="335"/>
          </p14:sldIdLst>
        </p14:section>
        <p14:section name="Hakkımızda" id="{02FFB631-56C8-4A20-8345-6DE4B771B7A8}">
          <p14:sldIdLst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</p14:sldIdLst>
        </p14:section>
        <p14:section name="Hizmetlerimiz" id="{58435791-D9F0-45F4-8A4B-104548AA4290}">
          <p14:sldIdLst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</p14:sldIdLst>
        </p14:section>
        <p14:section name="Tarihçe" id="{C4AD79DE-C7E3-442A-B604-D7268889113A}">
          <p14:sldIdLst>
            <p14:sldId id="356"/>
            <p14:sldId id="357"/>
            <p14:sldId id="358"/>
          </p14:sldIdLst>
        </p14:section>
        <p14:section name="Ekibimiz" id="{9C0AE482-F327-4002-A732-7182201695EF}">
          <p14:sldIdLst>
            <p14:sldId id="359"/>
            <p14:sldId id="360"/>
            <p14:sldId id="361"/>
            <p14:sldId id="362"/>
          </p14:sldIdLst>
        </p14:section>
        <p14:section name="Ofisimiz" id="{F4486474-B6F2-4BF1-928C-0F23939B28E5}">
          <p14:sldIdLst>
            <p14:sldId id="363"/>
            <p14:sldId id="364"/>
            <p14:sldId id="365"/>
            <p14:sldId id="366"/>
          </p14:sldIdLst>
        </p14:section>
        <p14:section name="Portfolyo" id="{4C5952DE-A25F-49D2-B614-6C3900CC7515}">
          <p14:sldIdLst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</p14:sldIdLst>
        </p14:section>
        <p14:section name="SWOT" id="{3CDCB9B1-7037-4BD9-B4F3-997C3894DEFE}">
          <p14:sldIdLst>
            <p14:sldId id="375"/>
            <p14:sldId id="376"/>
          </p14:sldIdLst>
        </p14:section>
        <p14:section name="Referanslar" id="{4F6B021F-DF95-4B0F-AF1D-F3FF37400365}">
          <p14:sldIdLst>
            <p14:sldId id="377"/>
            <p14:sldId id="378"/>
            <p14:sldId id="379"/>
          </p14:sldIdLst>
        </p14:section>
        <p14:section name="Grafikler" id="{8BAF303C-07ED-47FA-8661-C2C4D5F5D5AA}">
          <p14:sldIdLst>
            <p14:sldId id="299"/>
            <p14:sldId id="303"/>
            <p14:sldId id="301"/>
            <p14:sldId id="380"/>
            <p14:sldId id="381"/>
          </p14:sldIdLst>
        </p14:section>
        <p14:section name="İletişim" id="{5ABC53AE-A29B-46C0-B3E1-DF8E945DC0F8}">
          <p14:sldIdLst>
            <p14:sldId id="382"/>
            <p14:sldId id="38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595F"/>
    <a:srgbClr val="CDF603"/>
    <a:srgbClr val="3CD500"/>
    <a:srgbClr val="EBFF03"/>
    <a:srgbClr val="A7EE00"/>
    <a:srgbClr val="80E500"/>
    <a:srgbClr val="5DDC00"/>
    <a:srgbClr val="DF629C"/>
    <a:srgbClr val="7499E9"/>
    <a:srgbClr val="37B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85366" autoAdjust="0"/>
  </p:normalViewPr>
  <p:slideViewPr>
    <p:cSldViewPr snapToGrid="0" showGuides="1">
      <p:cViewPr varScale="1">
        <p:scale>
          <a:sx n="89" d="100"/>
          <a:sy n="89" d="100"/>
        </p:scale>
        <p:origin x="12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918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7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Ürün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5B-4394-BFFB-DBC5C9E9CA4B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Ürün 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5B-4394-BFFB-DBC5C9E9CA4B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Ürün C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5B-4394-BFFB-DBC5C9E9CA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0939264"/>
        <c:axId val="539800296"/>
      </c:barChart>
      <c:catAx>
        <c:axId val="510939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539800296"/>
        <c:crosses val="autoZero"/>
        <c:auto val="1"/>
        <c:lblAlgn val="ctr"/>
        <c:lblOffset val="100"/>
        <c:noMultiLvlLbl val="0"/>
      </c:catAx>
      <c:valAx>
        <c:axId val="539800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51093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Ürün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5B-4394-BFFB-DBC5C9E9CA4B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Ürün 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5B-4394-BFFB-DBC5C9E9CA4B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Ürün C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5B-4394-BFFB-DBC5C9E9CA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22"/>
        <c:axId val="510939264"/>
        <c:axId val="539800296"/>
      </c:barChart>
      <c:catAx>
        <c:axId val="51093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tr-TR"/>
          </a:p>
        </c:txPr>
        <c:crossAx val="539800296"/>
        <c:crosses val="autoZero"/>
        <c:auto val="1"/>
        <c:lblAlgn val="ctr"/>
        <c:lblOffset val="100"/>
        <c:noMultiLvlLbl val="0"/>
      </c:catAx>
      <c:valAx>
        <c:axId val="53980029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093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tr-T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j-lt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3.2</c:v>
                </c:pt>
                <c:pt idx="1">
                  <c:v>2.2999999999999998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84-4A43-9807-680317DA64F5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Seri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4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2.1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84-4A43-9807-680317DA64F5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Seri 3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0.5</c:v>
                </c:pt>
                <c:pt idx="1">
                  <c:v>1.4</c:v>
                </c:pt>
                <c:pt idx="2">
                  <c:v>2.5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484-4A43-9807-680317DA64F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87929240"/>
        <c:axId val="587929568"/>
      </c:lineChart>
      <c:catAx>
        <c:axId val="587929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7929568"/>
        <c:crosses val="autoZero"/>
        <c:auto val="1"/>
        <c:lblAlgn val="ctr"/>
        <c:lblOffset val="100"/>
        <c:noMultiLvlLbl val="0"/>
      </c:catAx>
      <c:valAx>
        <c:axId val="58792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7929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3.2</c:v>
                </c:pt>
                <c:pt idx="1">
                  <c:v>2.2999999999999998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FD-4EF2-A82A-C5AB65253F1F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Seri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4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Sayfa1!$C$2:$C$5</c:f>
              <c:numCache>
                <c:formatCode>General</c:formatCode>
                <c:ptCount val="4"/>
                <c:pt idx="0">
                  <c:v>2.1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FD-4EF2-A82A-C5AB65253F1F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Seri 3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Sayfa1!$D$2:$D$5</c:f>
              <c:numCache>
                <c:formatCode>General</c:formatCode>
                <c:ptCount val="4"/>
                <c:pt idx="0">
                  <c:v>0.5</c:v>
                </c:pt>
                <c:pt idx="1">
                  <c:v>1.4</c:v>
                </c:pt>
                <c:pt idx="2">
                  <c:v>2.5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FD-4EF2-A82A-C5AB65253F1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87929240"/>
        <c:axId val="587929568"/>
      </c:lineChart>
      <c:catAx>
        <c:axId val="587929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7929568"/>
        <c:crosses val="autoZero"/>
        <c:auto val="1"/>
        <c:lblAlgn val="ctr"/>
        <c:lblOffset val="100"/>
        <c:noMultiLvlLbl val="0"/>
      </c:catAx>
      <c:valAx>
        <c:axId val="58792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7929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30-4A21-B5F7-406C48135BD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30-4A21-B5F7-406C48135BD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30-4A21-B5F7-406C48135BD8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30-4A21-B5F7-406C48135BD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Ürün A</c:v>
                </c:pt>
                <c:pt idx="1">
                  <c:v>Ürün B</c:v>
                </c:pt>
                <c:pt idx="2">
                  <c:v>Ürün C</c:v>
                </c:pt>
                <c:pt idx="3">
                  <c:v>ürün D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30-4A21-B5F7-406C48135B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A3F8C-4D85-4672-9F34-DAB60869C8A8}" type="datetimeFigureOut">
              <a:rPr lang="tr-TR" smtClean="0"/>
              <a:t>7.01.2019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C853A-5155-427B-8C77-41AEF72B1E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05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02099" y="3962401"/>
            <a:ext cx="3998913" cy="610626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9711" y="2893244"/>
            <a:ext cx="3992579" cy="10715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lIns="180000" tIns="180000" rIns="180000" bIns="144000" anchor="ctr" anchorCtr="1"/>
          <a:lstStyle>
            <a:lvl1pPr algn="ctr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224366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16" presetClass="entr" presetSubtype="37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 2">
            <a:extLst>
              <a:ext uri="{FF2B5EF4-FFF2-40B4-BE49-F238E27FC236}">
                <a16:creationId xmlns:a16="http://schemas.microsoft.com/office/drawing/2014/main" id="{24E29CF6-2C17-44DE-A192-2E6620BFBB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01050" y="765175"/>
            <a:ext cx="3024188" cy="60928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72715F14-2160-47CF-BF58-C20DDCCBD7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2538" y="1"/>
            <a:ext cx="3851275" cy="382428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E0754492-F91B-4BA8-B8D8-76DACCBE2A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4608286"/>
            <a:ext cx="6877050" cy="148453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43F0DC17-497A-40F1-B9FC-900DC63AC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8063"/>
            <a:ext cx="4573587" cy="75565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A9556430-B79A-4869-81C9-2819B8A5C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52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BF5C432-6D9B-4CA5-A1A0-6553AC46A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4" name="Metin 1">
            <a:extLst>
              <a:ext uri="{FF2B5EF4-FFF2-40B4-BE49-F238E27FC236}">
                <a16:creationId xmlns:a16="http://schemas.microsoft.com/office/drawing/2014/main" id="{4A774624-97AD-4E13-9650-2F18A0D2ED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1650" y="344866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54D3942A-F62C-4170-AC5C-2015873E1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1650" y="311482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1">
            <a:extLst>
              <a:ext uri="{FF2B5EF4-FFF2-40B4-BE49-F238E27FC236}">
                <a16:creationId xmlns:a16="http://schemas.microsoft.com/office/drawing/2014/main" id="{92118F7B-A410-4276-AA0F-E2AC4E37CC64}"/>
              </a:ext>
            </a:extLst>
          </p:cNvPr>
          <p:cNvSpPr/>
          <p:nvPr userDrawn="1"/>
        </p:nvSpPr>
        <p:spPr>
          <a:xfrm>
            <a:off x="7515993" y="20384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kon 1">
            <a:extLst>
              <a:ext uri="{FF2B5EF4-FFF2-40B4-BE49-F238E27FC236}">
                <a16:creationId xmlns:a16="http://schemas.microsoft.com/office/drawing/2014/main" id="{E96A1688-CDA3-494F-A239-619E376E5B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74384" y="21960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5" name="Metin 2">
            <a:extLst>
              <a:ext uri="{FF2B5EF4-FFF2-40B4-BE49-F238E27FC236}">
                <a16:creationId xmlns:a16="http://schemas.microsoft.com/office/drawing/2014/main" id="{1C1ABAC7-8F4B-4380-B2DB-A67E48F9BF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6700" y="3448664"/>
            <a:ext cx="2268538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5" name="Alt Başlık 2">
            <a:extLst>
              <a:ext uri="{FF2B5EF4-FFF2-40B4-BE49-F238E27FC236}">
                <a16:creationId xmlns:a16="http://schemas.microsoft.com/office/drawing/2014/main" id="{E889B327-94E1-42D1-AD56-2C1CC94DEE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56700" y="3114826"/>
            <a:ext cx="2268538" cy="32354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6" name="Oval Arka Plan 2">
            <a:extLst>
              <a:ext uri="{FF2B5EF4-FFF2-40B4-BE49-F238E27FC236}">
                <a16:creationId xmlns:a16="http://schemas.microsoft.com/office/drawing/2014/main" id="{CF18C8FA-ED55-4563-8085-75EAA1EA69E0}"/>
              </a:ext>
            </a:extLst>
          </p:cNvPr>
          <p:cNvSpPr/>
          <p:nvPr userDrawn="1"/>
        </p:nvSpPr>
        <p:spPr>
          <a:xfrm>
            <a:off x="9784531" y="20380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İkon 2">
            <a:extLst>
              <a:ext uri="{FF2B5EF4-FFF2-40B4-BE49-F238E27FC236}">
                <a16:creationId xmlns:a16="http://schemas.microsoft.com/office/drawing/2014/main" id="{4A080E7F-C2AA-4628-ABCA-85519DB02BF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942922" y="21956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4" name="Metin 3">
            <a:extLst>
              <a:ext uri="{FF2B5EF4-FFF2-40B4-BE49-F238E27FC236}">
                <a16:creationId xmlns:a16="http://schemas.microsoft.com/office/drawing/2014/main" id="{79F1D671-4A51-4493-91F8-4505D19E4B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851650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8" name="Alt Başlık 3">
            <a:extLst>
              <a:ext uri="{FF2B5EF4-FFF2-40B4-BE49-F238E27FC236}">
                <a16:creationId xmlns:a16="http://schemas.microsoft.com/office/drawing/2014/main" id="{EB4BB87F-FC8F-4CDD-B661-AF6B50041F6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1650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9" name="Oval Arka Plan 3">
            <a:extLst>
              <a:ext uri="{FF2B5EF4-FFF2-40B4-BE49-F238E27FC236}">
                <a16:creationId xmlns:a16="http://schemas.microsoft.com/office/drawing/2014/main" id="{0C86FC3C-F495-4ABE-A109-8F179CA81F3F}"/>
              </a:ext>
            </a:extLst>
          </p:cNvPr>
          <p:cNvSpPr/>
          <p:nvPr userDrawn="1"/>
        </p:nvSpPr>
        <p:spPr>
          <a:xfrm>
            <a:off x="7515993" y="430857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İkon 3">
            <a:extLst>
              <a:ext uri="{FF2B5EF4-FFF2-40B4-BE49-F238E27FC236}">
                <a16:creationId xmlns:a16="http://schemas.microsoft.com/office/drawing/2014/main" id="{E3F19DC0-68CD-43B2-AD50-66EEC89FCEF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674384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5" name="Metin 4">
            <a:extLst>
              <a:ext uri="{FF2B5EF4-FFF2-40B4-BE49-F238E27FC236}">
                <a16:creationId xmlns:a16="http://schemas.microsoft.com/office/drawing/2014/main" id="{E8DCE0BD-C0B5-43A3-9619-A35C2F8B04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5718739"/>
            <a:ext cx="2268538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1" name="Alt Başlık 4">
            <a:extLst>
              <a:ext uri="{FF2B5EF4-FFF2-40B4-BE49-F238E27FC236}">
                <a16:creationId xmlns:a16="http://schemas.microsoft.com/office/drawing/2014/main" id="{26A37318-39CC-4DB6-BA9A-A35C64EF95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56700" y="5384901"/>
            <a:ext cx="2268538" cy="32354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2" name="Oval Arka Plan 4">
            <a:extLst>
              <a:ext uri="{FF2B5EF4-FFF2-40B4-BE49-F238E27FC236}">
                <a16:creationId xmlns:a16="http://schemas.microsoft.com/office/drawing/2014/main" id="{F6072FF7-979D-4604-B6E2-F87BFE98026F}"/>
              </a:ext>
            </a:extLst>
          </p:cNvPr>
          <p:cNvSpPr/>
          <p:nvPr userDrawn="1"/>
        </p:nvSpPr>
        <p:spPr>
          <a:xfrm>
            <a:off x="9784531" y="430811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İkon 4">
            <a:extLst>
              <a:ext uri="{FF2B5EF4-FFF2-40B4-BE49-F238E27FC236}">
                <a16:creationId xmlns:a16="http://schemas.microsoft.com/office/drawing/2014/main" id="{8FE99AAB-0EB5-4ABD-83C9-300B0FB842F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446571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FBE6C5F2-A803-476C-B38C-A79D4D817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1" name="Slayt Numarası Yer Tutucusu 5">
            <a:extLst>
              <a:ext uri="{FF2B5EF4-FFF2-40B4-BE49-F238E27FC236}">
                <a16:creationId xmlns:a16="http://schemas.microsoft.com/office/drawing/2014/main" id="{DA857F71-D141-4190-ABDE-CBDB884A83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386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4" grpId="0"/>
      <p:bldP spid="3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/>
      <p:bldP spid="44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/>
      <p:bldP spid="4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/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9364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6026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Oval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4408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5984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Oval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4682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Oval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4682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7236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43897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422805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43856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Oval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42553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Oval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42553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73EE4122-E1FC-4EE7-95E0-CDABC60479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1927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9364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6026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Kare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440897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5984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Kare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46823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9637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6299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Kare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46823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6258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7236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43897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Kare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422805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43856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Kare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425539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7509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44171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Kare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425539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44129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A85BFFA7-0822-4E50-BB83-76F38EB47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74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1">
            <a:extLst>
              <a:ext uri="{FF2B5EF4-FFF2-40B4-BE49-F238E27FC236}">
                <a16:creationId xmlns:a16="http://schemas.microsoft.com/office/drawing/2014/main" id="{5CCC4183-3DFF-4053-916B-8140354EBF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2" name="Alt Başlık 1">
            <a:extLst>
              <a:ext uri="{FF2B5EF4-FFF2-40B4-BE49-F238E27FC236}">
                <a16:creationId xmlns:a16="http://schemas.microsoft.com/office/drawing/2014/main" id="{86B84B42-C25C-4BC7-B449-CA2532208F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3" name="Oval Arka Plan 1">
            <a:extLst>
              <a:ext uri="{FF2B5EF4-FFF2-40B4-BE49-F238E27FC236}">
                <a16:creationId xmlns:a16="http://schemas.microsoft.com/office/drawing/2014/main" id="{4CA7D639-4003-427C-BAC0-5B8A69986964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İkon 1">
            <a:extLst>
              <a:ext uri="{FF2B5EF4-FFF2-40B4-BE49-F238E27FC236}">
                <a16:creationId xmlns:a16="http://schemas.microsoft.com/office/drawing/2014/main" id="{2FEFF6BC-3F76-4FE8-A654-F1AC1B8F52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2">
            <a:extLst>
              <a:ext uri="{FF2B5EF4-FFF2-40B4-BE49-F238E27FC236}">
                <a16:creationId xmlns:a16="http://schemas.microsoft.com/office/drawing/2014/main" id="{E2AFD447-56AD-41A4-B016-3E4D47DE56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6" name="Alt Başlık 2">
            <a:extLst>
              <a:ext uri="{FF2B5EF4-FFF2-40B4-BE49-F238E27FC236}">
                <a16:creationId xmlns:a16="http://schemas.microsoft.com/office/drawing/2014/main" id="{04150C57-4CA9-4A00-81F0-5422800BB12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7" name="Oval Arka Plan 2">
            <a:extLst>
              <a:ext uri="{FF2B5EF4-FFF2-40B4-BE49-F238E27FC236}">
                <a16:creationId xmlns:a16="http://schemas.microsoft.com/office/drawing/2014/main" id="{5F75B8DA-8AEA-40BE-8512-39ACE32D891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İkon 2">
            <a:extLst>
              <a:ext uri="{FF2B5EF4-FFF2-40B4-BE49-F238E27FC236}">
                <a16:creationId xmlns:a16="http://schemas.microsoft.com/office/drawing/2014/main" id="{1F1822BC-BFC1-4CAA-AB33-1BEC0B109F9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7" name="Metin 3">
            <a:extLst>
              <a:ext uri="{FF2B5EF4-FFF2-40B4-BE49-F238E27FC236}">
                <a16:creationId xmlns:a16="http://schemas.microsoft.com/office/drawing/2014/main" id="{6D441E89-EC56-47DA-A8B0-BB1D771D30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29136" y="361582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4" name="Alt Başlık 3">
            <a:extLst>
              <a:ext uri="{FF2B5EF4-FFF2-40B4-BE49-F238E27FC236}">
                <a16:creationId xmlns:a16="http://schemas.microsoft.com/office/drawing/2014/main" id="{37278B7F-CEB9-4514-A95A-B440027922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29136" y="328199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5" name="Oval Arka Plan 3">
            <a:extLst>
              <a:ext uri="{FF2B5EF4-FFF2-40B4-BE49-F238E27FC236}">
                <a16:creationId xmlns:a16="http://schemas.microsoft.com/office/drawing/2014/main" id="{30C6D49C-5324-47BB-9DEA-87499E6AEE4B}"/>
              </a:ext>
            </a:extLst>
          </p:cNvPr>
          <p:cNvSpPr/>
          <p:nvPr userDrawn="1"/>
        </p:nvSpPr>
        <p:spPr>
          <a:xfrm>
            <a:off x="6993479" y="2205658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İkon 3">
            <a:extLst>
              <a:ext uri="{FF2B5EF4-FFF2-40B4-BE49-F238E27FC236}">
                <a16:creationId xmlns:a16="http://schemas.microsoft.com/office/drawing/2014/main" id="{2FBFC3C5-2FD8-4A01-A0A7-422909D8C5F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151870" y="236325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4">
            <a:extLst>
              <a:ext uri="{FF2B5EF4-FFF2-40B4-BE49-F238E27FC236}">
                <a16:creationId xmlns:a16="http://schemas.microsoft.com/office/drawing/2014/main" id="{8451F1E1-7594-4859-A639-F8A7D1F7D7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20188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0" name="Alt Başlık 4">
            <a:extLst>
              <a:ext uri="{FF2B5EF4-FFF2-40B4-BE49-F238E27FC236}">
                <a16:creationId xmlns:a16="http://schemas.microsoft.com/office/drawing/2014/main" id="{283AF64E-F1A5-4F4E-B8BD-277BEE935D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20188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1" name="Oval Arka Plan 4">
            <a:extLst>
              <a:ext uri="{FF2B5EF4-FFF2-40B4-BE49-F238E27FC236}">
                <a16:creationId xmlns:a16="http://schemas.microsoft.com/office/drawing/2014/main" id="{7CACD550-21F2-4EE7-B1B8-E7BA4DC00273}"/>
              </a:ext>
            </a:extLst>
          </p:cNvPr>
          <p:cNvSpPr/>
          <p:nvPr userDrawn="1"/>
        </p:nvSpPr>
        <p:spPr>
          <a:xfrm>
            <a:off x="9784531" y="220522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İkon 4">
            <a:extLst>
              <a:ext uri="{FF2B5EF4-FFF2-40B4-BE49-F238E27FC236}">
                <a16:creationId xmlns:a16="http://schemas.microsoft.com/office/drawing/2014/main" id="{473F2551-9647-4A34-8ED9-C8B88A5E158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1" name="Metin 5">
            <a:extLst>
              <a:ext uri="{FF2B5EF4-FFF2-40B4-BE49-F238E27FC236}">
                <a16:creationId xmlns:a16="http://schemas.microsoft.com/office/drawing/2014/main" id="{665BAFA7-BD77-4E43-8821-A993B3EF72E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8" name="Alt Başlık 5">
            <a:extLst>
              <a:ext uri="{FF2B5EF4-FFF2-40B4-BE49-F238E27FC236}">
                <a16:creationId xmlns:a16="http://schemas.microsoft.com/office/drawing/2014/main" id="{72F918B7-84F7-4386-AA1F-4D320014D7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9" name="Oval Arka Plan 5">
            <a:extLst>
              <a:ext uri="{FF2B5EF4-FFF2-40B4-BE49-F238E27FC236}">
                <a16:creationId xmlns:a16="http://schemas.microsoft.com/office/drawing/2014/main" id="{97483DC5-AD84-4A2F-A6BC-BD49F6F1B32B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İkon 5">
            <a:extLst>
              <a:ext uri="{FF2B5EF4-FFF2-40B4-BE49-F238E27FC236}">
                <a16:creationId xmlns:a16="http://schemas.microsoft.com/office/drawing/2014/main" id="{4771FB4D-9FEF-49F7-A9E1-21DCCD299CA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5" name="Metin 6">
            <a:extLst>
              <a:ext uri="{FF2B5EF4-FFF2-40B4-BE49-F238E27FC236}">
                <a16:creationId xmlns:a16="http://schemas.microsoft.com/office/drawing/2014/main" id="{A3BFB380-D464-4849-B507-2B5F5D3764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2" name="Alt Başlık 6">
            <a:extLst>
              <a:ext uri="{FF2B5EF4-FFF2-40B4-BE49-F238E27FC236}">
                <a16:creationId xmlns:a16="http://schemas.microsoft.com/office/drawing/2014/main" id="{8099F570-8AD8-4689-B569-201A2273468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3" name="Oval Arka Plan 6">
            <a:extLst>
              <a:ext uri="{FF2B5EF4-FFF2-40B4-BE49-F238E27FC236}">
                <a16:creationId xmlns:a16="http://schemas.microsoft.com/office/drawing/2014/main" id="{BDBFA594-07F9-4B64-9D2B-32AB42252231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İkon 6">
            <a:extLst>
              <a:ext uri="{FF2B5EF4-FFF2-40B4-BE49-F238E27FC236}">
                <a16:creationId xmlns:a16="http://schemas.microsoft.com/office/drawing/2014/main" id="{3A59BF4B-9A4B-4E27-84E8-86594BAA956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3" name="Metin 7">
            <a:extLst>
              <a:ext uri="{FF2B5EF4-FFF2-40B4-BE49-F238E27FC236}">
                <a16:creationId xmlns:a16="http://schemas.microsoft.com/office/drawing/2014/main" id="{85A0A8A5-5219-45D3-8838-1C938BBCE4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27155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0" name="Alt Başlık 7">
            <a:extLst>
              <a:ext uri="{FF2B5EF4-FFF2-40B4-BE49-F238E27FC236}">
                <a16:creationId xmlns:a16="http://schemas.microsoft.com/office/drawing/2014/main" id="{653769C0-5DD5-465B-8ECA-7E1ED4BB8EC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27155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1" name="Oval Arka Plan 7">
            <a:extLst>
              <a:ext uri="{FF2B5EF4-FFF2-40B4-BE49-F238E27FC236}">
                <a16:creationId xmlns:a16="http://schemas.microsoft.com/office/drawing/2014/main" id="{E7531573-9735-4A20-8A61-71429DC30699}"/>
              </a:ext>
            </a:extLst>
          </p:cNvPr>
          <p:cNvSpPr/>
          <p:nvPr userDrawn="1"/>
        </p:nvSpPr>
        <p:spPr>
          <a:xfrm>
            <a:off x="6991498" y="430857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İkon 7">
            <a:extLst>
              <a:ext uri="{FF2B5EF4-FFF2-40B4-BE49-F238E27FC236}">
                <a16:creationId xmlns:a16="http://schemas.microsoft.com/office/drawing/2014/main" id="{13AD9319-72BE-40C4-9100-F858CA441A35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149889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9" name="Metin 8">
            <a:extLst>
              <a:ext uri="{FF2B5EF4-FFF2-40B4-BE49-F238E27FC236}">
                <a16:creationId xmlns:a16="http://schemas.microsoft.com/office/drawing/2014/main" id="{DFCEC709-8F0F-497C-81F1-ACCFDCFFF0D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118207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6" name="Alt Başlık 8">
            <a:extLst>
              <a:ext uri="{FF2B5EF4-FFF2-40B4-BE49-F238E27FC236}">
                <a16:creationId xmlns:a16="http://schemas.microsoft.com/office/drawing/2014/main" id="{5AE6BA0C-0599-44C3-8D33-9B51807DBE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118207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7" name="Oval Arka Plan 8">
            <a:extLst>
              <a:ext uri="{FF2B5EF4-FFF2-40B4-BE49-F238E27FC236}">
                <a16:creationId xmlns:a16="http://schemas.microsoft.com/office/drawing/2014/main" id="{52C38414-3145-4F1D-ABFC-58AA1CCF6D3E}"/>
              </a:ext>
            </a:extLst>
          </p:cNvPr>
          <p:cNvSpPr/>
          <p:nvPr userDrawn="1"/>
        </p:nvSpPr>
        <p:spPr>
          <a:xfrm>
            <a:off x="9782550" y="43081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İkon 8">
            <a:extLst>
              <a:ext uri="{FF2B5EF4-FFF2-40B4-BE49-F238E27FC236}">
                <a16:creationId xmlns:a16="http://schemas.microsoft.com/office/drawing/2014/main" id="{6CC29B58-2464-4267-9B0B-4538521154B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9940941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" name="Düz Bağlayıcı">
            <a:extLst>
              <a:ext uri="{FF2B5EF4-FFF2-40B4-BE49-F238E27FC236}">
                <a16:creationId xmlns:a16="http://schemas.microsoft.com/office/drawing/2014/main" id="{AEBE6841-2A7A-4AE1-A203-0C161ECCAD9F}"/>
              </a:ext>
            </a:extLst>
          </p:cNvPr>
          <p:cNvCxnSpPr/>
          <p:nvPr userDrawn="1"/>
        </p:nvCxnSpPr>
        <p:spPr>
          <a:xfrm>
            <a:off x="766763" y="4101220"/>
            <a:ext cx="106584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17067968-2F0D-4819-950C-E3F6613DB04B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">
            <a:extLst>
              <a:ext uri="{FF2B5EF4-FFF2-40B4-BE49-F238E27FC236}">
                <a16:creationId xmlns:a16="http://schemas.microsoft.com/office/drawing/2014/main" id="{85BB7C22-498D-461E-9556-FDF0D8DF35A9}"/>
              </a:ext>
            </a:extLst>
          </p:cNvPr>
          <p:cNvCxnSpPr/>
          <p:nvPr userDrawn="1"/>
        </p:nvCxnSpPr>
        <p:spPr>
          <a:xfrm>
            <a:off x="6080155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">
            <a:extLst>
              <a:ext uri="{FF2B5EF4-FFF2-40B4-BE49-F238E27FC236}">
                <a16:creationId xmlns:a16="http://schemas.microsoft.com/office/drawing/2014/main" id="{59D7207E-5880-4EB3-AB13-D51DF25B6371}"/>
              </a:ext>
            </a:extLst>
          </p:cNvPr>
          <p:cNvCxnSpPr/>
          <p:nvPr userDrawn="1"/>
        </p:nvCxnSpPr>
        <p:spPr>
          <a:xfrm>
            <a:off x="8864851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6" name="Slayt Numarası Yer Tutucusu 5">
            <a:extLst>
              <a:ext uri="{FF2B5EF4-FFF2-40B4-BE49-F238E27FC236}">
                <a16:creationId xmlns:a16="http://schemas.microsoft.com/office/drawing/2014/main" id="{943CD96E-EB2F-400C-8684-2E1C2757D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688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/>
      <p:bldP spid="3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/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/>
      <p:bldP spid="4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/>
      <p:bldP spid="5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0" grpId="0"/>
      <p:bldP spid="5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/>
      <p:bldP spid="6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animBg="1"/>
      <p:bldP spid="62" grpId="0"/>
      <p:bldP spid="5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8" grpId="0"/>
      <p:bldP spid="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1">
            <a:extLst>
              <a:ext uri="{FF2B5EF4-FFF2-40B4-BE49-F238E27FC236}">
                <a16:creationId xmlns:a16="http://schemas.microsoft.com/office/drawing/2014/main" id="{5CCC4183-3DFF-4053-916B-8140354EBF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2" name="Alt Başlık 1">
            <a:extLst>
              <a:ext uri="{FF2B5EF4-FFF2-40B4-BE49-F238E27FC236}">
                <a16:creationId xmlns:a16="http://schemas.microsoft.com/office/drawing/2014/main" id="{86B84B42-C25C-4BC7-B449-CA2532208F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3" name="Kare Arka Plan 1">
            <a:extLst>
              <a:ext uri="{FF2B5EF4-FFF2-40B4-BE49-F238E27FC236}">
                <a16:creationId xmlns:a16="http://schemas.microsoft.com/office/drawing/2014/main" id="{4CA7D639-4003-427C-BAC0-5B8A69986964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İkon 1">
            <a:extLst>
              <a:ext uri="{FF2B5EF4-FFF2-40B4-BE49-F238E27FC236}">
                <a16:creationId xmlns:a16="http://schemas.microsoft.com/office/drawing/2014/main" id="{2FEFF6BC-3F76-4FE8-A654-F1AC1B8F52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2">
            <a:extLst>
              <a:ext uri="{FF2B5EF4-FFF2-40B4-BE49-F238E27FC236}">
                <a16:creationId xmlns:a16="http://schemas.microsoft.com/office/drawing/2014/main" id="{E2AFD447-56AD-41A4-B016-3E4D47DE56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6" name="Alt Başlık 2">
            <a:extLst>
              <a:ext uri="{FF2B5EF4-FFF2-40B4-BE49-F238E27FC236}">
                <a16:creationId xmlns:a16="http://schemas.microsoft.com/office/drawing/2014/main" id="{04150C57-4CA9-4A00-81F0-5422800BB12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7" name="Kare Arka Plan 2">
            <a:extLst>
              <a:ext uri="{FF2B5EF4-FFF2-40B4-BE49-F238E27FC236}">
                <a16:creationId xmlns:a16="http://schemas.microsoft.com/office/drawing/2014/main" id="{5F75B8DA-8AEA-40BE-8512-39ACE32D891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İkon 2">
            <a:extLst>
              <a:ext uri="{FF2B5EF4-FFF2-40B4-BE49-F238E27FC236}">
                <a16:creationId xmlns:a16="http://schemas.microsoft.com/office/drawing/2014/main" id="{1F1822BC-BFC1-4CAA-AB33-1BEC0B109F9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7" name="Metin 3">
            <a:extLst>
              <a:ext uri="{FF2B5EF4-FFF2-40B4-BE49-F238E27FC236}">
                <a16:creationId xmlns:a16="http://schemas.microsoft.com/office/drawing/2014/main" id="{6D441E89-EC56-47DA-A8B0-BB1D771D30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29136" y="361582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4" name="Alt Başlık 3">
            <a:extLst>
              <a:ext uri="{FF2B5EF4-FFF2-40B4-BE49-F238E27FC236}">
                <a16:creationId xmlns:a16="http://schemas.microsoft.com/office/drawing/2014/main" id="{37278B7F-CEB9-4514-A95A-B440027922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29136" y="328199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5" name="Kare Arka Plan 3">
            <a:extLst>
              <a:ext uri="{FF2B5EF4-FFF2-40B4-BE49-F238E27FC236}">
                <a16:creationId xmlns:a16="http://schemas.microsoft.com/office/drawing/2014/main" id="{30C6D49C-5324-47BB-9DEA-87499E6AEE4B}"/>
              </a:ext>
            </a:extLst>
          </p:cNvPr>
          <p:cNvSpPr/>
          <p:nvPr userDrawn="1"/>
        </p:nvSpPr>
        <p:spPr>
          <a:xfrm>
            <a:off x="6993479" y="2205658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İkon 3">
            <a:extLst>
              <a:ext uri="{FF2B5EF4-FFF2-40B4-BE49-F238E27FC236}">
                <a16:creationId xmlns:a16="http://schemas.microsoft.com/office/drawing/2014/main" id="{2FBFC3C5-2FD8-4A01-A0A7-422909D8C5F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151870" y="236325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4">
            <a:extLst>
              <a:ext uri="{FF2B5EF4-FFF2-40B4-BE49-F238E27FC236}">
                <a16:creationId xmlns:a16="http://schemas.microsoft.com/office/drawing/2014/main" id="{8451F1E1-7594-4859-A639-F8A7D1F7D7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20188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0" name="Alt Başlık 4">
            <a:extLst>
              <a:ext uri="{FF2B5EF4-FFF2-40B4-BE49-F238E27FC236}">
                <a16:creationId xmlns:a16="http://schemas.microsoft.com/office/drawing/2014/main" id="{283AF64E-F1A5-4F4E-B8BD-277BEE935D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20188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1" name="Kare Arka Plan 4">
            <a:extLst>
              <a:ext uri="{FF2B5EF4-FFF2-40B4-BE49-F238E27FC236}">
                <a16:creationId xmlns:a16="http://schemas.microsoft.com/office/drawing/2014/main" id="{7CACD550-21F2-4EE7-B1B8-E7BA4DC00273}"/>
              </a:ext>
            </a:extLst>
          </p:cNvPr>
          <p:cNvSpPr/>
          <p:nvPr userDrawn="1"/>
        </p:nvSpPr>
        <p:spPr>
          <a:xfrm>
            <a:off x="9784531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İkon 4">
            <a:extLst>
              <a:ext uri="{FF2B5EF4-FFF2-40B4-BE49-F238E27FC236}">
                <a16:creationId xmlns:a16="http://schemas.microsoft.com/office/drawing/2014/main" id="{473F2551-9647-4A34-8ED9-C8B88A5E158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42922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1" name="Metin 5">
            <a:extLst>
              <a:ext uri="{FF2B5EF4-FFF2-40B4-BE49-F238E27FC236}">
                <a16:creationId xmlns:a16="http://schemas.microsoft.com/office/drawing/2014/main" id="{665BAFA7-BD77-4E43-8821-A993B3EF72E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8" name="Alt Başlık 5">
            <a:extLst>
              <a:ext uri="{FF2B5EF4-FFF2-40B4-BE49-F238E27FC236}">
                <a16:creationId xmlns:a16="http://schemas.microsoft.com/office/drawing/2014/main" id="{72F918B7-84F7-4386-AA1F-4D320014D7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9" name="Kare Arka Plan 5">
            <a:extLst>
              <a:ext uri="{FF2B5EF4-FFF2-40B4-BE49-F238E27FC236}">
                <a16:creationId xmlns:a16="http://schemas.microsoft.com/office/drawing/2014/main" id="{97483DC5-AD84-4A2F-A6BC-BD49F6F1B32B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İkon 5">
            <a:extLst>
              <a:ext uri="{FF2B5EF4-FFF2-40B4-BE49-F238E27FC236}">
                <a16:creationId xmlns:a16="http://schemas.microsoft.com/office/drawing/2014/main" id="{4771FB4D-9FEF-49F7-A9E1-21DCCD299CA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5" name="Metin 6">
            <a:extLst>
              <a:ext uri="{FF2B5EF4-FFF2-40B4-BE49-F238E27FC236}">
                <a16:creationId xmlns:a16="http://schemas.microsoft.com/office/drawing/2014/main" id="{A3BFB380-D464-4849-B507-2B5F5D3764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2" name="Alt Başlık 6">
            <a:extLst>
              <a:ext uri="{FF2B5EF4-FFF2-40B4-BE49-F238E27FC236}">
                <a16:creationId xmlns:a16="http://schemas.microsoft.com/office/drawing/2014/main" id="{8099F570-8AD8-4689-B569-201A2273468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3" name="Kare Arka Plan 6">
            <a:extLst>
              <a:ext uri="{FF2B5EF4-FFF2-40B4-BE49-F238E27FC236}">
                <a16:creationId xmlns:a16="http://schemas.microsoft.com/office/drawing/2014/main" id="{BDBFA594-07F9-4B64-9D2B-32AB42252231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İkon 6">
            <a:extLst>
              <a:ext uri="{FF2B5EF4-FFF2-40B4-BE49-F238E27FC236}">
                <a16:creationId xmlns:a16="http://schemas.microsoft.com/office/drawing/2014/main" id="{3A59BF4B-9A4B-4E27-84E8-86594BAA956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3" name="Metin 7">
            <a:extLst>
              <a:ext uri="{FF2B5EF4-FFF2-40B4-BE49-F238E27FC236}">
                <a16:creationId xmlns:a16="http://schemas.microsoft.com/office/drawing/2014/main" id="{85A0A8A5-5219-45D3-8838-1C938BBCE4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27155" y="571873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0" name="Alt Başlık 7">
            <a:extLst>
              <a:ext uri="{FF2B5EF4-FFF2-40B4-BE49-F238E27FC236}">
                <a16:creationId xmlns:a16="http://schemas.microsoft.com/office/drawing/2014/main" id="{653769C0-5DD5-465B-8ECA-7E1ED4BB8EC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27155" y="538490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1" name="Kare Arka Plan 7">
            <a:extLst>
              <a:ext uri="{FF2B5EF4-FFF2-40B4-BE49-F238E27FC236}">
                <a16:creationId xmlns:a16="http://schemas.microsoft.com/office/drawing/2014/main" id="{E7531573-9735-4A20-8A61-71429DC30699}"/>
              </a:ext>
            </a:extLst>
          </p:cNvPr>
          <p:cNvSpPr/>
          <p:nvPr userDrawn="1"/>
        </p:nvSpPr>
        <p:spPr>
          <a:xfrm>
            <a:off x="6991498" y="4308572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İkon 7">
            <a:extLst>
              <a:ext uri="{FF2B5EF4-FFF2-40B4-BE49-F238E27FC236}">
                <a16:creationId xmlns:a16="http://schemas.microsoft.com/office/drawing/2014/main" id="{13AD9319-72BE-40C4-9100-F858CA441A35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7149889" y="446616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9" name="Metin 8">
            <a:extLst>
              <a:ext uri="{FF2B5EF4-FFF2-40B4-BE49-F238E27FC236}">
                <a16:creationId xmlns:a16="http://schemas.microsoft.com/office/drawing/2014/main" id="{DFCEC709-8F0F-497C-81F1-ACCFDCFFF0D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118207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6" name="Alt Başlık 8">
            <a:extLst>
              <a:ext uri="{FF2B5EF4-FFF2-40B4-BE49-F238E27FC236}">
                <a16:creationId xmlns:a16="http://schemas.microsoft.com/office/drawing/2014/main" id="{5AE6BA0C-0599-44C3-8D33-9B51807DBE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118207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7" name="Kare Arka Plan 8">
            <a:extLst>
              <a:ext uri="{FF2B5EF4-FFF2-40B4-BE49-F238E27FC236}">
                <a16:creationId xmlns:a16="http://schemas.microsoft.com/office/drawing/2014/main" id="{52C38414-3145-4F1D-ABFC-58AA1CCF6D3E}"/>
              </a:ext>
            </a:extLst>
          </p:cNvPr>
          <p:cNvSpPr/>
          <p:nvPr userDrawn="1"/>
        </p:nvSpPr>
        <p:spPr>
          <a:xfrm>
            <a:off x="9782550" y="4308139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İkon 8">
            <a:extLst>
              <a:ext uri="{FF2B5EF4-FFF2-40B4-BE49-F238E27FC236}">
                <a16:creationId xmlns:a16="http://schemas.microsoft.com/office/drawing/2014/main" id="{6CC29B58-2464-4267-9B0B-4538521154B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9940941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" name="Düz Bağlayıcı">
            <a:extLst>
              <a:ext uri="{FF2B5EF4-FFF2-40B4-BE49-F238E27FC236}">
                <a16:creationId xmlns:a16="http://schemas.microsoft.com/office/drawing/2014/main" id="{AEBE6841-2A7A-4AE1-A203-0C161ECCAD9F}"/>
              </a:ext>
            </a:extLst>
          </p:cNvPr>
          <p:cNvCxnSpPr/>
          <p:nvPr userDrawn="1"/>
        </p:nvCxnSpPr>
        <p:spPr>
          <a:xfrm>
            <a:off x="766763" y="4101220"/>
            <a:ext cx="106584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17067968-2F0D-4819-950C-E3F6613DB04B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">
            <a:extLst>
              <a:ext uri="{FF2B5EF4-FFF2-40B4-BE49-F238E27FC236}">
                <a16:creationId xmlns:a16="http://schemas.microsoft.com/office/drawing/2014/main" id="{85BB7C22-498D-461E-9556-FDF0D8DF35A9}"/>
              </a:ext>
            </a:extLst>
          </p:cNvPr>
          <p:cNvCxnSpPr/>
          <p:nvPr userDrawn="1"/>
        </p:nvCxnSpPr>
        <p:spPr>
          <a:xfrm>
            <a:off x="6080155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">
            <a:extLst>
              <a:ext uri="{FF2B5EF4-FFF2-40B4-BE49-F238E27FC236}">
                <a16:creationId xmlns:a16="http://schemas.microsoft.com/office/drawing/2014/main" id="{59D7207E-5880-4EB3-AB13-D51DF25B6371}"/>
              </a:ext>
            </a:extLst>
          </p:cNvPr>
          <p:cNvCxnSpPr/>
          <p:nvPr userDrawn="1"/>
        </p:nvCxnSpPr>
        <p:spPr>
          <a:xfrm>
            <a:off x="8864851" y="2100404"/>
            <a:ext cx="0" cy="3992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6" name="Slayt Numarası Yer Tutucusu 5">
            <a:extLst>
              <a:ext uri="{FF2B5EF4-FFF2-40B4-BE49-F238E27FC236}">
                <a16:creationId xmlns:a16="http://schemas.microsoft.com/office/drawing/2014/main" id="{0F34342D-DE1E-4322-9C19-6744327C1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1881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/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/>
      <p:bldP spid="47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/>
      <p:bldP spid="4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/>
      <p:bldP spid="5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0" grpId="0"/>
      <p:bldP spid="55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/>
      <p:bldP spid="63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animBg="1"/>
      <p:bldP spid="62" grpId="0"/>
      <p:bldP spid="5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8" grpId="0"/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6A2C24-8CFC-46D4-B59D-B6531A9CEF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79875" y="0"/>
            <a:ext cx="4068763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Metin 1">
            <a:extLst>
              <a:ext uri="{FF2B5EF4-FFF2-40B4-BE49-F238E27FC236}">
                <a16:creationId xmlns:a16="http://schemas.microsoft.com/office/drawing/2014/main" id="{4C5B08C7-EEE3-4B07-ABEF-F610171458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9657" y="259411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" name="Alt Başlık 1">
            <a:extLst>
              <a:ext uri="{FF2B5EF4-FFF2-40B4-BE49-F238E27FC236}">
                <a16:creationId xmlns:a16="http://schemas.microsoft.com/office/drawing/2014/main" id="{4CDB9090-9A69-49C5-B223-8416231AFD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9657" y="226027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" name="Kare Arka Plan 1">
            <a:extLst>
              <a:ext uri="{FF2B5EF4-FFF2-40B4-BE49-F238E27FC236}">
                <a16:creationId xmlns:a16="http://schemas.microsoft.com/office/drawing/2014/main" id="{96EA7078-711B-43BD-8B44-C181AE4D9BB9}"/>
              </a:ext>
            </a:extLst>
          </p:cNvPr>
          <p:cNvSpPr/>
          <p:nvPr userDrawn="1"/>
        </p:nvSpPr>
        <p:spPr>
          <a:xfrm>
            <a:off x="1524000" y="1183947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8E6428F8-56E3-4E8D-81FF-28F2D27695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82391" y="134154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Metin 2">
            <a:extLst>
              <a:ext uri="{FF2B5EF4-FFF2-40B4-BE49-F238E27FC236}">
                <a16:creationId xmlns:a16="http://schemas.microsoft.com/office/drawing/2014/main" id="{2A2CA33A-671F-4CE3-A792-B214078572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15405" y="2598435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2">
            <a:extLst>
              <a:ext uri="{FF2B5EF4-FFF2-40B4-BE49-F238E27FC236}">
                <a16:creationId xmlns:a16="http://schemas.microsoft.com/office/drawing/2014/main" id="{09DB6A72-4C27-4243-91E9-34CA4E2C10C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15405" y="2264600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9" name="Kare Arka Plan 2">
            <a:extLst>
              <a:ext uri="{FF2B5EF4-FFF2-40B4-BE49-F238E27FC236}">
                <a16:creationId xmlns:a16="http://schemas.microsoft.com/office/drawing/2014/main" id="{89F3A1E3-B5F3-48C1-9A16-0E5506FC871F}"/>
              </a:ext>
            </a:extLst>
          </p:cNvPr>
          <p:cNvSpPr/>
          <p:nvPr userDrawn="1"/>
        </p:nvSpPr>
        <p:spPr>
          <a:xfrm>
            <a:off x="9779748" y="1188268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İkon 2">
            <a:extLst>
              <a:ext uri="{FF2B5EF4-FFF2-40B4-BE49-F238E27FC236}">
                <a16:creationId xmlns:a16="http://schemas.microsoft.com/office/drawing/2014/main" id="{6DCDA49A-138F-45BA-BF8D-9DE8FECD70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938139" y="1345865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7" name="Metin 3">
            <a:extLst>
              <a:ext uri="{FF2B5EF4-FFF2-40B4-BE49-F238E27FC236}">
                <a16:creationId xmlns:a16="http://schemas.microsoft.com/office/drawing/2014/main" id="{D9665600-25EA-46A9-80F9-5DD8C2F9BB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9657" y="550706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4" name="Alt Başlık 3">
            <a:extLst>
              <a:ext uri="{FF2B5EF4-FFF2-40B4-BE49-F238E27FC236}">
                <a16:creationId xmlns:a16="http://schemas.microsoft.com/office/drawing/2014/main" id="{9CCBB559-2F98-49A6-A858-157321C24FB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9657" y="517323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5" name="Kare Arka Plan 3">
            <a:extLst>
              <a:ext uri="{FF2B5EF4-FFF2-40B4-BE49-F238E27FC236}">
                <a16:creationId xmlns:a16="http://schemas.microsoft.com/office/drawing/2014/main" id="{B47D8B7C-7082-482B-A393-B03BC8E7F1ED}"/>
              </a:ext>
            </a:extLst>
          </p:cNvPr>
          <p:cNvSpPr/>
          <p:nvPr userDrawn="1"/>
        </p:nvSpPr>
        <p:spPr>
          <a:xfrm>
            <a:off x="1524000" y="4096902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İkon 3">
            <a:extLst>
              <a:ext uri="{FF2B5EF4-FFF2-40B4-BE49-F238E27FC236}">
                <a16:creationId xmlns:a16="http://schemas.microsoft.com/office/drawing/2014/main" id="{999632C8-A88B-43BD-BE5E-5FB9C5484A9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82391" y="425449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6" name="Metin 4">
            <a:extLst>
              <a:ext uri="{FF2B5EF4-FFF2-40B4-BE49-F238E27FC236}">
                <a16:creationId xmlns:a16="http://schemas.microsoft.com/office/drawing/2014/main" id="{DC66D39F-76F1-4E3A-A4A5-3B1D1666A1E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15405" y="5511390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3" name="Alt Başlık 4">
            <a:extLst>
              <a:ext uri="{FF2B5EF4-FFF2-40B4-BE49-F238E27FC236}">
                <a16:creationId xmlns:a16="http://schemas.microsoft.com/office/drawing/2014/main" id="{04BA981E-9F3C-4BFC-A054-9B6CCF4CD6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15405" y="517755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Kare Arka Plan 4">
            <a:extLst>
              <a:ext uri="{FF2B5EF4-FFF2-40B4-BE49-F238E27FC236}">
                <a16:creationId xmlns:a16="http://schemas.microsoft.com/office/drawing/2014/main" id="{6BE5D70A-7DFC-438D-9F9F-FF59EA03CA02}"/>
              </a:ext>
            </a:extLst>
          </p:cNvPr>
          <p:cNvSpPr/>
          <p:nvPr userDrawn="1"/>
        </p:nvSpPr>
        <p:spPr>
          <a:xfrm>
            <a:off x="9779748" y="4101223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4">
            <a:extLst>
              <a:ext uri="{FF2B5EF4-FFF2-40B4-BE49-F238E27FC236}">
                <a16:creationId xmlns:a16="http://schemas.microsoft.com/office/drawing/2014/main" id="{04D6FB50-A9B9-496A-BEE3-1C1C9E0A5D09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938139" y="425882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22" name="Düz Bağlayıcı">
            <a:extLst>
              <a:ext uri="{FF2B5EF4-FFF2-40B4-BE49-F238E27FC236}">
                <a16:creationId xmlns:a16="http://schemas.microsoft.com/office/drawing/2014/main" id="{00F5ACF4-5884-4007-B682-94C75D89E1D1}"/>
              </a:ext>
            </a:extLst>
          </p:cNvPr>
          <p:cNvCxnSpPr>
            <a:cxnSpLocks/>
          </p:cNvCxnSpPr>
          <p:nvPr userDrawn="1"/>
        </p:nvCxnSpPr>
        <p:spPr>
          <a:xfrm>
            <a:off x="8820631" y="3433321"/>
            <a:ext cx="29027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">
            <a:extLst>
              <a:ext uri="{FF2B5EF4-FFF2-40B4-BE49-F238E27FC236}">
                <a16:creationId xmlns:a16="http://schemas.microsoft.com/office/drawing/2014/main" id="{5579732B-0091-4476-84E0-0DCC0127C3B7}"/>
              </a:ext>
            </a:extLst>
          </p:cNvPr>
          <p:cNvCxnSpPr>
            <a:cxnSpLocks/>
          </p:cNvCxnSpPr>
          <p:nvPr userDrawn="1"/>
        </p:nvCxnSpPr>
        <p:spPr>
          <a:xfrm>
            <a:off x="564883" y="3429000"/>
            <a:ext cx="290271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aşlık">
            <a:extLst>
              <a:ext uri="{FF2B5EF4-FFF2-40B4-BE49-F238E27FC236}">
                <a16:creationId xmlns:a16="http://schemas.microsoft.com/office/drawing/2014/main" id="{DEA4A212-17F2-41C4-82CE-D7394C09E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4493" y="3033713"/>
            <a:ext cx="3598223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7" name="Slayt Numarası Yer Tutucusu 5">
            <a:extLst>
              <a:ext uri="{FF2B5EF4-FFF2-40B4-BE49-F238E27FC236}">
                <a16:creationId xmlns:a16="http://schemas.microsoft.com/office/drawing/2014/main" id="{12A3FEBE-AD41-444E-A101-FD52BB865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53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/>
      <p:bldP spid="21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/>
      <p:bldP spid="17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/>
      <p:bldP spid="26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/>
      <p:bldP spid="9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1">
            <a:extLst>
              <a:ext uri="{FF2B5EF4-FFF2-40B4-BE49-F238E27FC236}">
                <a16:creationId xmlns:a16="http://schemas.microsoft.com/office/drawing/2014/main" id="{0A46344B-839A-4F20-8FBC-CE3D923091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722702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6" name="Alt Başlık 1">
            <a:extLst>
              <a:ext uri="{FF2B5EF4-FFF2-40B4-BE49-F238E27FC236}">
                <a16:creationId xmlns:a16="http://schemas.microsoft.com/office/drawing/2014/main" id="{8B7C868E-1C4A-421F-B38E-D635B9AAD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388867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" name="Oval Arka Plan 1">
            <a:extLst>
              <a:ext uri="{FF2B5EF4-FFF2-40B4-BE49-F238E27FC236}">
                <a16:creationId xmlns:a16="http://schemas.microsoft.com/office/drawing/2014/main" id="{0E6930C2-FDC2-477F-987C-B3B9AB6E3D57}"/>
              </a:ext>
            </a:extLst>
          </p:cNvPr>
          <p:cNvSpPr/>
          <p:nvPr userDrawn="1"/>
        </p:nvSpPr>
        <p:spPr>
          <a:xfrm>
            <a:off x="766763" y="222714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on 1">
            <a:extLst>
              <a:ext uri="{FF2B5EF4-FFF2-40B4-BE49-F238E27FC236}">
                <a16:creationId xmlns:a16="http://schemas.microsoft.com/office/drawing/2014/main" id="{CD3FF534-6445-4F00-B976-BAE7D76C75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38474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Metin 2">
            <a:extLst>
              <a:ext uri="{FF2B5EF4-FFF2-40B4-BE49-F238E27FC236}">
                <a16:creationId xmlns:a16="http://schemas.microsoft.com/office/drawing/2014/main" id="{4358309C-05E2-484A-A818-3400D1066A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58531" y="2750040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0" name="Alt Başlık 2">
            <a:extLst>
              <a:ext uri="{FF2B5EF4-FFF2-40B4-BE49-F238E27FC236}">
                <a16:creationId xmlns:a16="http://schemas.microsoft.com/office/drawing/2014/main" id="{7265C3CC-20F8-475C-A960-78C00B1ACC2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58531" y="2416205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8" name="Oval Arka Plan 2">
            <a:extLst>
              <a:ext uri="{FF2B5EF4-FFF2-40B4-BE49-F238E27FC236}">
                <a16:creationId xmlns:a16="http://schemas.microsoft.com/office/drawing/2014/main" id="{8CA09157-7B07-4086-AE1E-095E01659911}"/>
              </a:ext>
            </a:extLst>
          </p:cNvPr>
          <p:cNvSpPr/>
          <p:nvPr userDrawn="1"/>
        </p:nvSpPr>
        <p:spPr>
          <a:xfrm>
            <a:off x="4583113" y="22544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on 2">
            <a:extLst>
              <a:ext uri="{FF2B5EF4-FFF2-40B4-BE49-F238E27FC236}">
                <a16:creationId xmlns:a16="http://schemas.microsoft.com/office/drawing/2014/main" id="{815FE075-00B6-4BFC-A214-6A4FEA30E2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41504" y="24120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3">
            <a:extLst>
              <a:ext uri="{FF2B5EF4-FFF2-40B4-BE49-F238E27FC236}">
                <a16:creationId xmlns:a16="http://schemas.microsoft.com/office/drawing/2014/main" id="{1B70BF3A-16A4-4CA0-B0EB-65958227E1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76468" y="2750040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3">
            <a:extLst>
              <a:ext uri="{FF2B5EF4-FFF2-40B4-BE49-F238E27FC236}">
                <a16:creationId xmlns:a16="http://schemas.microsoft.com/office/drawing/2014/main" id="{C8EB39CF-E92A-4AA4-8C7B-3197AE7D1B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76468" y="2416205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6" name="Oval Arka Plan 3">
            <a:extLst>
              <a:ext uri="{FF2B5EF4-FFF2-40B4-BE49-F238E27FC236}">
                <a16:creationId xmlns:a16="http://schemas.microsoft.com/office/drawing/2014/main" id="{FD7D4723-61C0-4AD4-97EF-9034BECC4F79}"/>
              </a:ext>
            </a:extLst>
          </p:cNvPr>
          <p:cNvSpPr/>
          <p:nvPr userDrawn="1"/>
        </p:nvSpPr>
        <p:spPr>
          <a:xfrm>
            <a:off x="8401050" y="22544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İkon 3">
            <a:extLst>
              <a:ext uri="{FF2B5EF4-FFF2-40B4-BE49-F238E27FC236}">
                <a16:creationId xmlns:a16="http://schemas.microsoft.com/office/drawing/2014/main" id="{F09BE85B-2A13-4CD1-A360-E053F2A53AA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59441" y="24120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Metin 4">
            <a:extLst>
              <a:ext uri="{FF2B5EF4-FFF2-40B4-BE49-F238E27FC236}">
                <a16:creationId xmlns:a16="http://schemas.microsoft.com/office/drawing/2014/main" id="{C290A14D-C4DA-4AB7-9B08-1EF603FB497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1773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 Başlık 4">
            <a:extLst>
              <a:ext uri="{FF2B5EF4-FFF2-40B4-BE49-F238E27FC236}">
                <a16:creationId xmlns:a16="http://schemas.microsoft.com/office/drawing/2014/main" id="{813E284F-BF14-4BCC-A930-EC9047F2168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38435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0" name="Oval Arka Plan 4">
            <a:extLst>
              <a:ext uri="{FF2B5EF4-FFF2-40B4-BE49-F238E27FC236}">
                <a16:creationId xmlns:a16="http://schemas.microsoft.com/office/drawing/2014/main" id="{C190703E-A1A2-477A-ADE9-AE0E3627CFB3}"/>
              </a:ext>
            </a:extLst>
          </p:cNvPr>
          <p:cNvSpPr/>
          <p:nvPr userDrawn="1"/>
        </p:nvSpPr>
        <p:spPr>
          <a:xfrm>
            <a:off x="766763" y="368179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İkon 4">
            <a:extLst>
              <a:ext uri="{FF2B5EF4-FFF2-40B4-BE49-F238E27FC236}">
                <a16:creationId xmlns:a16="http://schemas.microsoft.com/office/drawing/2014/main" id="{A847E376-381C-4946-ADCD-B511C360F3E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38393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7" name="Metin 5">
            <a:extLst>
              <a:ext uri="{FF2B5EF4-FFF2-40B4-BE49-F238E27FC236}">
                <a16:creationId xmlns:a16="http://schemas.microsoft.com/office/drawing/2014/main" id="{573D5DCE-5D17-4DF3-9044-40A60857AAF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58531" y="42046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6" name="Alt Başlık 5">
            <a:extLst>
              <a:ext uri="{FF2B5EF4-FFF2-40B4-BE49-F238E27FC236}">
                <a16:creationId xmlns:a16="http://schemas.microsoft.com/office/drawing/2014/main" id="{558B6FE8-F353-4FAD-89B8-9EF041B8D8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58531" y="38708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4" name="Oval Arka Plan 5">
            <a:extLst>
              <a:ext uri="{FF2B5EF4-FFF2-40B4-BE49-F238E27FC236}">
                <a16:creationId xmlns:a16="http://schemas.microsoft.com/office/drawing/2014/main" id="{DACA0C58-8A51-4449-9FD7-4AB1EF9F2E89}"/>
              </a:ext>
            </a:extLst>
          </p:cNvPr>
          <p:cNvSpPr/>
          <p:nvPr userDrawn="1"/>
        </p:nvSpPr>
        <p:spPr>
          <a:xfrm>
            <a:off x="4583113" y="37091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İkon 5">
            <a:extLst>
              <a:ext uri="{FF2B5EF4-FFF2-40B4-BE49-F238E27FC236}">
                <a16:creationId xmlns:a16="http://schemas.microsoft.com/office/drawing/2014/main" id="{00447E7A-8C46-43C7-93D7-728E42AE233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741504" y="38667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Metin 6">
            <a:extLst>
              <a:ext uri="{FF2B5EF4-FFF2-40B4-BE49-F238E27FC236}">
                <a16:creationId xmlns:a16="http://schemas.microsoft.com/office/drawing/2014/main" id="{E0840BC4-9671-4F22-A4CF-4EE0048AC0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76468" y="420469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0" name="Alt Başlık 6">
            <a:extLst>
              <a:ext uri="{FF2B5EF4-FFF2-40B4-BE49-F238E27FC236}">
                <a16:creationId xmlns:a16="http://schemas.microsoft.com/office/drawing/2014/main" id="{2F4D5E42-697C-4472-9FC0-EC4D53F707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76468" y="387085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Oval Arka Plan 6">
            <a:extLst>
              <a:ext uri="{FF2B5EF4-FFF2-40B4-BE49-F238E27FC236}">
                <a16:creationId xmlns:a16="http://schemas.microsoft.com/office/drawing/2014/main" id="{20ADC26F-AA24-4EA3-B3A6-0AB8223DA9BD}"/>
              </a:ext>
            </a:extLst>
          </p:cNvPr>
          <p:cNvSpPr/>
          <p:nvPr userDrawn="1"/>
        </p:nvSpPr>
        <p:spPr>
          <a:xfrm>
            <a:off x="8401050" y="370913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6">
            <a:extLst>
              <a:ext uri="{FF2B5EF4-FFF2-40B4-BE49-F238E27FC236}">
                <a16:creationId xmlns:a16="http://schemas.microsoft.com/office/drawing/2014/main" id="{EA6EB521-511B-4179-9F9D-8B435D5E2E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59441" y="386673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5" name="Metin 7">
            <a:extLst>
              <a:ext uri="{FF2B5EF4-FFF2-40B4-BE49-F238E27FC236}">
                <a16:creationId xmlns:a16="http://schemas.microsoft.com/office/drawing/2014/main" id="{3A43A870-F343-4AC4-9AB8-9F0B0CADC62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42181" y="55835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4" name="Alt Başlık 7">
            <a:extLst>
              <a:ext uri="{FF2B5EF4-FFF2-40B4-BE49-F238E27FC236}">
                <a16:creationId xmlns:a16="http://schemas.microsoft.com/office/drawing/2014/main" id="{EDA61F20-32BC-4620-B803-1385DBF02A0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842181" y="52496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2" name="Oval Arka Plan 7">
            <a:extLst>
              <a:ext uri="{FF2B5EF4-FFF2-40B4-BE49-F238E27FC236}">
                <a16:creationId xmlns:a16="http://schemas.microsoft.com/office/drawing/2014/main" id="{76185671-DC0B-4622-B00D-4B2A31708104}"/>
              </a:ext>
            </a:extLst>
          </p:cNvPr>
          <p:cNvSpPr/>
          <p:nvPr userDrawn="1"/>
        </p:nvSpPr>
        <p:spPr>
          <a:xfrm>
            <a:off x="766763" y="5087955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7">
            <a:extLst>
              <a:ext uri="{FF2B5EF4-FFF2-40B4-BE49-F238E27FC236}">
                <a16:creationId xmlns:a16="http://schemas.microsoft.com/office/drawing/2014/main" id="{A127ED8C-38BA-46C9-AA8F-1D287EBD6E5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25154" y="52455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9" name="Metin 8">
            <a:extLst>
              <a:ext uri="{FF2B5EF4-FFF2-40B4-BE49-F238E27FC236}">
                <a16:creationId xmlns:a16="http://schemas.microsoft.com/office/drawing/2014/main" id="{05E9A382-B89A-4AC0-836B-6538991075B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58531" y="56108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8" name="Alt Başlık 8">
            <a:extLst>
              <a:ext uri="{FF2B5EF4-FFF2-40B4-BE49-F238E27FC236}">
                <a16:creationId xmlns:a16="http://schemas.microsoft.com/office/drawing/2014/main" id="{8CD8B446-57DE-462A-8D0B-74CAAC20E10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58531" y="52770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6" name="Oval Arka Plan 8">
            <a:extLst>
              <a:ext uri="{FF2B5EF4-FFF2-40B4-BE49-F238E27FC236}">
                <a16:creationId xmlns:a16="http://schemas.microsoft.com/office/drawing/2014/main" id="{60FCFFDC-D4B3-4A1A-B078-21F7E48F775E}"/>
              </a:ext>
            </a:extLst>
          </p:cNvPr>
          <p:cNvSpPr/>
          <p:nvPr userDrawn="1"/>
        </p:nvSpPr>
        <p:spPr>
          <a:xfrm>
            <a:off x="4583113" y="51152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8">
            <a:extLst>
              <a:ext uri="{FF2B5EF4-FFF2-40B4-BE49-F238E27FC236}">
                <a16:creationId xmlns:a16="http://schemas.microsoft.com/office/drawing/2014/main" id="{1DD6F76F-4A74-4CCD-8160-F686FEFB8F4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741504" y="52728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43" name="Metin 9">
            <a:extLst>
              <a:ext uri="{FF2B5EF4-FFF2-40B4-BE49-F238E27FC236}">
                <a16:creationId xmlns:a16="http://schemas.microsoft.com/office/drawing/2014/main" id="{CA22A817-DFD2-4C66-8046-8033682DD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76468" y="5610851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42" name="Alt Başlık 9">
            <a:extLst>
              <a:ext uri="{FF2B5EF4-FFF2-40B4-BE49-F238E27FC236}">
                <a16:creationId xmlns:a16="http://schemas.microsoft.com/office/drawing/2014/main" id="{D56E4BB6-80AF-4DA2-B999-0CB27459823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476468" y="5277016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0" name="Oval Arka Plan 9">
            <a:extLst>
              <a:ext uri="{FF2B5EF4-FFF2-40B4-BE49-F238E27FC236}">
                <a16:creationId xmlns:a16="http://schemas.microsoft.com/office/drawing/2014/main" id="{4C305A8A-AC56-429A-831D-147E10254412}"/>
              </a:ext>
            </a:extLst>
          </p:cNvPr>
          <p:cNvSpPr/>
          <p:nvPr userDrawn="1"/>
        </p:nvSpPr>
        <p:spPr>
          <a:xfrm>
            <a:off x="8401050" y="5115293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İkon 9">
            <a:extLst>
              <a:ext uri="{FF2B5EF4-FFF2-40B4-BE49-F238E27FC236}">
                <a16:creationId xmlns:a16="http://schemas.microsoft.com/office/drawing/2014/main" id="{BF387C2B-4F38-40FD-9929-EE650139F418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559441" y="5272890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234C465-9055-49C5-A204-B6F0CD623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44" name="Slayt Numarası Yer Tutucusu 5">
            <a:extLst>
              <a:ext uri="{FF2B5EF4-FFF2-40B4-BE49-F238E27FC236}">
                <a16:creationId xmlns:a16="http://schemas.microsoft.com/office/drawing/2014/main" id="{EAEA733A-5BA7-415A-9E69-278379101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779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/>
      <p:bldP spid="1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/>
      <p:bldP spid="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/>
      <p:bldP spid="2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/>
      <p:bldP spid="27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/>
      <p:bldP spid="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5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3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4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etin 3">
            <a:extLst>
              <a:ext uri="{FF2B5EF4-FFF2-40B4-BE49-F238E27FC236}">
                <a16:creationId xmlns:a16="http://schemas.microsoft.com/office/drawing/2014/main" id="{2820D5BF-601B-42C2-A4C8-F62CC8E226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820319" y="4568269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8" name="Başlık 3">
            <a:extLst>
              <a:ext uri="{FF2B5EF4-FFF2-40B4-BE49-F238E27FC236}">
                <a16:creationId xmlns:a16="http://schemas.microsoft.com/office/drawing/2014/main" id="{49D28B8B-0395-447C-8EC0-A4CCA78E30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20319" y="3853193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852936F0-E857-4DAD-B1D6-E6DDB42FA0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8638" y="0"/>
            <a:ext cx="4043362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9" name="Metin 2">
            <a:extLst>
              <a:ext uri="{FF2B5EF4-FFF2-40B4-BE49-F238E27FC236}">
                <a16:creationId xmlns:a16="http://schemas.microsoft.com/office/drawing/2014/main" id="{13A844D1-278A-497F-A561-F022A0B9C6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4256" y="1250064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4" name="Başlık 2">
            <a:extLst>
              <a:ext uri="{FF2B5EF4-FFF2-40B4-BE49-F238E27FC236}">
                <a16:creationId xmlns:a16="http://schemas.microsoft.com/office/drawing/2014/main" id="{02191983-ACBF-4CBC-BB7C-61B6180AF7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64256" y="534988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B3CEA198-9379-4F1C-BA9B-A3CCD098CB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9875" y="3429000"/>
            <a:ext cx="4068763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5" name="Metin 1">
            <a:extLst>
              <a:ext uri="{FF2B5EF4-FFF2-40B4-BE49-F238E27FC236}">
                <a16:creationId xmlns:a16="http://schemas.microsoft.com/office/drawing/2014/main" id="{49B04A5B-D72A-4714-8511-3EE62C2903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9937" y="4539364"/>
            <a:ext cx="2700000" cy="178364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6" name="Başlık 1">
            <a:extLst>
              <a:ext uri="{FF2B5EF4-FFF2-40B4-BE49-F238E27FC236}">
                <a16:creationId xmlns:a16="http://schemas.microsoft.com/office/drawing/2014/main" id="{9745701D-46B4-4847-887D-EB57735104E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9937" y="3824288"/>
            <a:ext cx="2700000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Başlık</a:t>
            </a:r>
          </a:p>
        </p:txBody>
      </p:sp>
      <p:sp>
        <p:nvSpPr>
          <p:cNvPr id="6" name="Görsel 1">
            <a:extLst>
              <a:ext uri="{FF2B5EF4-FFF2-40B4-BE49-F238E27FC236}">
                <a16:creationId xmlns:a16="http://schemas.microsoft.com/office/drawing/2014/main" id="{26CFF5C9-C28E-40CC-A182-1E2BF54776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Slayt Numarası Yer Tutucusu 5">
            <a:extLst>
              <a:ext uri="{FF2B5EF4-FFF2-40B4-BE49-F238E27FC236}">
                <a16:creationId xmlns:a16="http://schemas.microsoft.com/office/drawing/2014/main" id="{5DACF27A-E75C-4A04-BB8B-4C006BCFE4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3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2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3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ozisyon 5">
            <a:extLst>
              <a:ext uri="{FF2B5EF4-FFF2-40B4-BE49-F238E27FC236}">
                <a16:creationId xmlns:a16="http://schemas.microsoft.com/office/drawing/2014/main" id="{AE624100-41AF-42F0-9F6B-1E5D91966C3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49262" y="5385314"/>
            <a:ext cx="1675976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4" name="Ad Soyad 5">
            <a:extLst>
              <a:ext uri="{FF2B5EF4-FFF2-40B4-BE49-F238E27FC236}">
                <a16:creationId xmlns:a16="http://schemas.microsoft.com/office/drawing/2014/main" id="{7596481C-E584-4622-82A8-7F25C8CE6FB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749262" y="5021900"/>
            <a:ext cx="1675976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22" name="Görsel 5">
            <a:extLst>
              <a:ext uri="{FF2B5EF4-FFF2-40B4-BE49-F238E27FC236}">
                <a16:creationId xmlns:a16="http://schemas.microsoft.com/office/drawing/2014/main" id="{2D1FEE71-1FAD-4437-8912-2B86F5345BA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49263" y="2286233"/>
            <a:ext cx="1656000" cy="25477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7" name="Pozisyon 4">
            <a:extLst>
              <a:ext uri="{FF2B5EF4-FFF2-40B4-BE49-F238E27FC236}">
                <a16:creationId xmlns:a16="http://schemas.microsoft.com/office/drawing/2014/main" id="{126357DA-CE95-408C-9E52-A67ED0E38A0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39601" y="5589201"/>
            <a:ext cx="1900329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8" name="Ad Soyad 4">
            <a:extLst>
              <a:ext uri="{FF2B5EF4-FFF2-40B4-BE49-F238E27FC236}">
                <a16:creationId xmlns:a16="http://schemas.microsoft.com/office/drawing/2014/main" id="{2A4E5030-302F-491D-9715-00F0AA9963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39601" y="5215277"/>
            <a:ext cx="1900329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6" name="Görsel 4">
            <a:extLst>
              <a:ext uri="{FF2B5EF4-FFF2-40B4-BE49-F238E27FC236}">
                <a16:creationId xmlns:a16="http://schemas.microsoft.com/office/drawing/2014/main" id="{064D318A-68F5-41C0-854B-A64A4408F3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39602" y="2098340"/>
            <a:ext cx="1900329" cy="292356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Pozisyon 3">
            <a:extLst>
              <a:ext uri="{FF2B5EF4-FFF2-40B4-BE49-F238E27FC236}">
                <a16:creationId xmlns:a16="http://schemas.microsoft.com/office/drawing/2014/main" id="{1B1DF8E9-33FA-425A-A7EC-818250FF372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61732" y="5875277"/>
            <a:ext cx="2268537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0" name="Ad Soyad 3">
            <a:extLst>
              <a:ext uri="{FF2B5EF4-FFF2-40B4-BE49-F238E27FC236}">
                <a16:creationId xmlns:a16="http://schemas.microsoft.com/office/drawing/2014/main" id="{5CB9955F-6CCB-42EE-ADF8-1C0A901FF8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61732" y="5511863"/>
            <a:ext cx="2268537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4" name="Görsel 3">
            <a:extLst>
              <a:ext uri="{FF2B5EF4-FFF2-40B4-BE49-F238E27FC236}">
                <a16:creationId xmlns:a16="http://schemas.microsoft.com/office/drawing/2014/main" id="{F81C75E3-47C0-47D9-9481-8DACFBC2E1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1732" y="18151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Pozisyon 2">
            <a:extLst>
              <a:ext uri="{FF2B5EF4-FFF2-40B4-BE49-F238E27FC236}">
                <a16:creationId xmlns:a16="http://schemas.microsoft.com/office/drawing/2014/main" id="{65BF825A-FE60-473C-BBAB-C12A8C4A61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52069" y="5589201"/>
            <a:ext cx="1900329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8" name="Ad Soyad 2">
            <a:extLst>
              <a:ext uri="{FF2B5EF4-FFF2-40B4-BE49-F238E27FC236}">
                <a16:creationId xmlns:a16="http://schemas.microsoft.com/office/drawing/2014/main" id="{5C208A68-D8A8-49CB-96D1-3BAB12DD57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52069" y="5215277"/>
            <a:ext cx="1900329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3" name="Görsel 2">
            <a:extLst>
              <a:ext uri="{FF2B5EF4-FFF2-40B4-BE49-F238E27FC236}">
                <a16:creationId xmlns:a16="http://schemas.microsoft.com/office/drawing/2014/main" id="{963D77F1-CFAB-4623-A6C5-9E399DFD9F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52069" y="2098340"/>
            <a:ext cx="1900329" cy="292356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0" name="Pozisyon 1">
            <a:extLst>
              <a:ext uri="{FF2B5EF4-FFF2-40B4-BE49-F238E27FC236}">
                <a16:creationId xmlns:a16="http://schemas.microsoft.com/office/drawing/2014/main" id="{CC5BBF56-FDC2-4EB9-AFF8-2CCFDC8FDB1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6734" y="5386997"/>
            <a:ext cx="1656001" cy="438260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1" name="Ad Soyad 1">
            <a:extLst>
              <a:ext uri="{FF2B5EF4-FFF2-40B4-BE49-F238E27FC236}">
                <a16:creationId xmlns:a16="http://schemas.microsoft.com/office/drawing/2014/main" id="{508E9F2A-9FFB-4655-A501-A4CC1172E8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6735" y="5023583"/>
            <a:ext cx="1656000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9" name="Görsel 1">
            <a:extLst>
              <a:ext uri="{FF2B5EF4-FFF2-40B4-BE49-F238E27FC236}">
                <a16:creationId xmlns:a16="http://schemas.microsoft.com/office/drawing/2014/main" id="{C30058B1-1418-4BD0-92E2-8820CE710A8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86737" y="2286233"/>
            <a:ext cx="1656000" cy="25477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94317E4F-38B0-4B44-BE13-75B55E637D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7" y="473167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5" name="Slayt Numarası Yer Tutucusu 5">
            <a:extLst>
              <a:ext uri="{FF2B5EF4-FFF2-40B4-BE49-F238E27FC236}">
                <a16:creationId xmlns:a16="http://schemas.microsoft.com/office/drawing/2014/main" id="{26646977-0DE9-4A70-B241-56FA053FF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19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1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9151" y="4893445"/>
            <a:ext cx="3998913" cy="610626"/>
          </a:xfrm>
          <a:prstGeom prst="rect">
            <a:avLst/>
          </a:prstGeom>
        </p:spPr>
        <p:txBody>
          <a:bodyPr lIns="216000" anchor="ctr" anchorCtr="0"/>
          <a:lstStyle>
            <a:lvl1pPr marL="0" indent="0" algn="l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824288"/>
            <a:ext cx="3992579" cy="10715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lIns="180000" tIns="180000" rIns="180000" bIns="144000" anchor="ctr" anchorCtr="0"/>
          <a:lstStyle>
            <a:lvl1pPr algn="l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83388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ozisyon 4">
            <a:extLst>
              <a:ext uri="{FF2B5EF4-FFF2-40B4-BE49-F238E27FC236}">
                <a16:creationId xmlns:a16="http://schemas.microsoft.com/office/drawing/2014/main" id="{BFCEC146-AA4D-420B-AB0A-C4CAFEAF4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56700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4" name="Ad Soyad 4">
            <a:extLst>
              <a:ext uri="{FF2B5EF4-FFF2-40B4-BE49-F238E27FC236}">
                <a16:creationId xmlns:a16="http://schemas.microsoft.com/office/drawing/2014/main" id="{32ECD5BB-C674-45E2-BA9B-05FE472CD6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56700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7" name="Görsel 4">
            <a:extLst>
              <a:ext uri="{FF2B5EF4-FFF2-40B4-BE49-F238E27FC236}">
                <a16:creationId xmlns:a16="http://schemas.microsoft.com/office/drawing/2014/main" id="{C95AE509-2D59-4904-AA3B-43F162D100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6701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21" name="Pozisyon 3">
            <a:extLst>
              <a:ext uri="{FF2B5EF4-FFF2-40B4-BE49-F238E27FC236}">
                <a16:creationId xmlns:a16="http://schemas.microsoft.com/office/drawing/2014/main" id="{E94D5A36-EB8B-4CC9-82D8-6A63CEFD46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1317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0" name="Ad Soyad 3">
            <a:extLst>
              <a:ext uri="{FF2B5EF4-FFF2-40B4-BE49-F238E27FC236}">
                <a16:creationId xmlns:a16="http://schemas.microsoft.com/office/drawing/2014/main" id="{50CFE594-6FA3-47E0-AC33-C882C1A886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41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6" name="Görsel 3">
            <a:extLst>
              <a:ext uri="{FF2B5EF4-FFF2-40B4-BE49-F238E27FC236}">
                <a16:creationId xmlns:a16="http://schemas.microsoft.com/office/drawing/2014/main" id="{F511207D-FB8B-45A7-BC41-061F73C86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0055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19" name="Pozisyon 2">
            <a:extLst>
              <a:ext uri="{FF2B5EF4-FFF2-40B4-BE49-F238E27FC236}">
                <a16:creationId xmlns:a16="http://schemas.microsoft.com/office/drawing/2014/main" id="{6241BC64-86E9-42F7-832A-9240D8F43A5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4041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22" name="Ad Soyad 2">
            <a:extLst>
              <a:ext uri="{FF2B5EF4-FFF2-40B4-BE49-F238E27FC236}">
                <a16:creationId xmlns:a16="http://schemas.microsoft.com/office/drawing/2014/main" id="{19A9E02F-7A89-44EA-9306-C7CF74A86A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1317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5" name="Görsel 2">
            <a:extLst>
              <a:ext uri="{FF2B5EF4-FFF2-40B4-BE49-F238E27FC236}">
                <a16:creationId xmlns:a16="http://schemas.microsoft.com/office/drawing/2014/main" id="{03045177-2E7D-45BC-984A-F2DBABE830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3409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8" name="Pozisyon 1">
            <a:extLst>
              <a:ext uri="{FF2B5EF4-FFF2-40B4-BE49-F238E27FC236}">
                <a16:creationId xmlns:a16="http://schemas.microsoft.com/office/drawing/2014/main" id="{8DBAF4DA-97E0-43C0-847D-0231FD494B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6763" y="5774158"/>
            <a:ext cx="2268537" cy="360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bg1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9" name="Ad Soyad 1">
            <a:extLst>
              <a:ext uri="{FF2B5EF4-FFF2-40B4-BE49-F238E27FC236}">
                <a16:creationId xmlns:a16="http://schemas.microsoft.com/office/drawing/2014/main" id="{FB968D48-D2A1-45DC-B9A0-C659D3E11A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63" y="5337175"/>
            <a:ext cx="2268537" cy="432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72000" anchor="ctr" anchorCtr="0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1497DB68-3330-483F-A6ED-3192C64612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1710006"/>
            <a:ext cx="2268537" cy="3490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800"/>
            </a:lvl1pPr>
          </a:lstStyle>
          <a:p>
            <a:endParaRPr lang="tr-TR" dirty="0"/>
          </a:p>
        </p:txBody>
      </p:sp>
      <p:sp>
        <p:nvSpPr>
          <p:cNvPr id="16" name="Başlık">
            <a:extLst>
              <a:ext uri="{FF2B5EF4-FFF2-40B4-BE49-F238E27FC236}">
                <a16:creationId xmlns:a16="http://schemas.microsoft.com/office/drawing/2014/main" id="{2EBC15E2-948B-4505-842B-D0EA9C51F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7" y="473167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5" name="Slayt Numarası Yer Tutucusu 5">
            <a:extLst>
              <a:ext uri="{FF2B5EF4-FFF2-40B4-BE49-F238E27FC236}">
                <a16:creationId xmlns:a16="http://schemas.microsoft.com/office/drawing/2014/main" id="{83539789-D83D-467C-90DD-3A75B924E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778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2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6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örsel 2">
            <a:extLst>
              <a:ext uri="{FF2B5EF4-FFF2-40B4-BE49-F238E27FC236}">
                <a16:creationId xmlns:a16="http://schemas.microsoft.com/office/drawing/2014/main" id="{0C324EEA-10B1-4EB8-9C28-69D107F62C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56700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Ad Soyad 2">
            <a:extLst>
              <a:ext uri="{FF2B5EF4-FFF2-40B4-BE49-F238E27FC236}">
                <a16:creationId xmlns:a16="http://schemas.microsoft.com/office/drawing/2014/main" id="{8CFF6479-3C9D-418F-8E39-B65FCE1C67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06700" y="765175"/>
            <a:ext cx="2700000" cy="1004739"/>
          </a:xfrm>
          <a:prstGeom prst="rect">
            <a:avLst/>
          </a:prstGeom>
          <a:solidFill>
            <a:schemeClr val="bg1">
              <a:alpha val="95000"/>
            </a:schemeClr>
          </a:solidFill>
          <a:ln w="25400">
            <a:solidFill>
              <a:schemeClr val="tx1"/>
            </a:solidFill>
          </a:ln>
        </p:spPr>
        <p:txBody>
          <a:bodyPr lIns="144000" tIns="144000" rIns="144000" anchor="t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11" name="Pozisyon 2">
            <a:extLst>
              <a:ext uri="{FF2B5EF4-FFF2-40B4-BE49-F238E27FC236}">
                <a16:creationId xmlns:a16="http://schemas.microsoft.com/office/drawing/2014/main" id="{6B78B30B-1EA2-464A-A227-7CAD2CA9CE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02059" y="1267544"/>
            <a:ext cx="2460516" cy="45198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F676D510-3D05-4CE6-ACAD-E1AEABD4CD7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7042" y="227647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62C56601-B3B6-43D9-BE58-DF4AC4E180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5300" y="0"/>
            <a:ext cx="30607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Ad Soyad 1">
            <a:extLst>
              <a:ext uri="{FF2B5EF4-FFF2-40B4-BE49-F238E27FC236}">
                <a16:creationId xmlns:a16="http://schemas.microsoft.com/office/drawing/2014/main" id="{E6AF9DA6-BB4C-4F91-94F1-FCE95DAFBD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4000" y="5088086"/>
            <a:ext cx="2700000" cy="1004739"/>
          </a:xfrm>
          <a:prstGeom prst="rect">
            <a:avLst/>
          </a:prstGeom>
          <a:solidFill>
            <a:schemeClr val="bg1">
              <a:alpha val="95000"/>
            </a:schemeClr>
          </a:solidFill>
          <a:ln w="25400">
            <a:solidFill>
              <a:schemeClr val="tx1"/>
            </a:solidFill>
          </a:ln>
        </p:spPr>
        <p:txBody>
          <a:bodyPr lIns="144000" tIns="144000" rIns="144000" anchor="t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9" name="Pozisyon 1">
            <a:extLst>
              <a:ext uri="{FF2B5EF4-FFF2-40B4-BE49-F238E27FC236}">
                <a16:creationId xmlns:a16="http://schemas.microsoft.com/office/drawing/2014/main" id="{72D1BE09-5D3F-43BC-937C-5B71AB865C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19359" y="5590455"/>
            <a:ext cx="2460516" cy="45198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7" name="Metin 1">
            <a:extLst>
              <a:ext uri="{FF2B5EF4-FFF2-40B4-BE49-F238E27FC236}">
                <a16:creationId xmlns:a16="http://schemas.microsoft.com/office/drawing/2014/main" id="{9BD22638-4926-4A8F-B4D0-C90A5D50FB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4692" y="152082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13" name="Slayt Numarası Yer Tutucusu 5">
            <a:extLst>
              <a:ext uri="{FF2B5EF4-FFF2-40B4-BE49-F238E27FC236}">
                <a16:creationId xmlns:a16="http://schemas.microsoft.com/office/drawing/2014/main" id="{8A903FF0-3166-4591-93D2-AFF9E8CAA3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0798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41866972-642A-4C97-A137-41598469F7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EB0DE55F-44EF-4654-B394-1F055F2A0C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3113" y="2570307"/>
            <a:ext cx="5310981" cy="276686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7" name="Pozisyon">
            <a:extLst>
              <a:ext uri="{FF2B5EF4-FFF2-40B4-BE49-F238E27FC236}">
                <a16:creationId xmlns:a16="http://schemas.microsoft.com/office/drawing/2014/main" id="{68222C36-1034-4327-8989-8E97B13BF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9875" y="1520825"/>
            <a:ext cx="4068763" cy="560532"/>
          </a:xfrm>
          <a:prstGeom prst="rect">
            <a:avLst/>
          </a:prstGeom>
          <a:solidFill>
            <a:schemeClr val="tx1"/>
          </a:solidFill>
          <a:ln w="31750">
            <a:noFill/>
          </a:ln>
        </p:spPr>
        <p:txBody>
          <a:bodyPr lIns="504000" tIns="54000" bIns="36000" anchor="t" anchorCtr="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endParaRPr lang="tr-TR" dirty="0"/>
          </a:p>
        </p:txBody>
      </p:sp>
      <p:sp>
        <p:nvSpPr>
          <p:cNvPr id="5" name="Ad Soyad">
            <a:extLst>
              <a:ext uri="{FF2B5EF4-FFF2-40B4-BE49-F238E27FC236}">
                <a16:creationId xmlns:a16="http://schemas.microsoft.com/office/drawing/2014/main" id="{F6185C53-8FB1-4DAD-98B3-1FA88FFDFB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35301" y="765175"/>
            <a:ext cx="4608512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AD SOYAD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6983F675-E595-4C68-BF63-CDD58A9CF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326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3">
            <a:extLst>
              <a:ext uri="{FF2B5EF4-FFF2-40B4-BE49-F238E27FC236}">
                <a16:creationId xmlns:a16="http://schemas.microsoft.com/office/drawing/2014/main" id="{9AC991BF-35DA-4206-8B0B-0306019D1A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35300" y="342900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CF174862-5C7A-4626-88B5-23264D8C1C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30C25BC4-F853-4D19-ABBA-E0E5DFCC53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10" name="Metin">
            <a:extLst>
              <a:ext uri="{FF2B5EF4-FFF2-40B4-BE49-F238E27FC236}">
                <a16:creationId xmlns:a16="http://schemas.microsoft.com/office/drawing/2014/main" id="{BCBC2732-BA36-46C7-968B-5887FEC6B6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Başlık">
            <a:extLst>
              <a:ext uri="{FF2B5EF4-FFF2-40B4-BE49-F238E27FC236}">
                <a16:creationId xmlns:a16="http://schemas.microsoft.com/office/drawing/2014/main" id="{ECBABC53-4B58-4710-B9CC-5A16D8DD8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3F5A1517-43AE-431B-9489-7EA899AA6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88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 3">
            <a:extLst>
              <a:ext uri="{FF2B5EF4-FFF2-40B4-BE49-F238E27FC236}">
                <a16:creationId xmlns:a16="http://schemas.microsoft.com/office/drawing/2014/main" id="{30C25BC4-F853-4D19-ABBA-E0E5DFCC53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38443" y="0"/>
            <a:ext cx="30353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9AC991BF-35DA-4206-8B0B-0306019D1A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6" name="Görsel 1">
            <a:extLst>
              <a:ext uri="{FF2B5EF4-FFF2-40B4-BE49-F238E27FC236}">
                <a16:creationId xmlns:a16="http://schemas.microsoft.com/office/drawing/2014/main" id="{CF174862-5C7A-4626-88B5-23264D8C1C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30607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lang="tr-TR" sz="1600" dirty="0"/>
            </a:lvl1pPr>
          </a:lstStyle>
          <a:p>
            <a:pPr lvl="0"/>
            <a:endParaRPr lang="tr-TR" dirty="0"/>
          </a:p>
        </p:txBody>
      </p:sp>
      <p:sp>
        <p:nvSpPr>
          <p:cNvPr id="10" name="Metin">
            <a:extLst>
              <a:ext uri="{FF2B5EF4-FFF2-40B4-BE49-F238E27FC236}">
                <a16:creationId xmlns:a16="http://schemas.microsoft.com/office/drawing/2014/main" id="{BCBC2732-BA36-46C7-968B-5887FEC6B6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Başlık">
            <a:extLst>
              <a:ext uri="{FF2B5EF4-FFF2-40B4-BE49-F238E27FC236}">
                <a16:creationId xmlns:a16="http://schemas.microsoft.com/office/drawing/2014/main" id="{ECBABC53-4B58-4710-B9CC-5A16D8DD8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019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D878BAE9-C3C4-498F-9E5E-2A352BBA1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819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6" grpId="0" animBg="1"/>
      <p:bldP spid="1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Arka Plan S">
            <a:extLst>
              <a:ext uri="{FF2B5EF4-FFF2-40B4-BE49-F238E27FC236}">
                <a16:creationId xmlns:a16="http://schemas.microsoft.com/office/drawing/2014/main" id="{B867DEF5-042D-4176-BF0F-C6A59070A02D}"/>
              </a:ext>
            </a:extLst>
          </p:cNvPr>
          <p:cNvSpPr/>
          <p:nvPr userDrawn="1"/>
        </p:nvSpPr>
        <p:spPr>
          <a:xfrm>
            <a:off x="0" y="2276475"/>
            <a:ext cx="3035300" cy="4581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5" name="Güçlü Yönler Maddeler">
            <a:extLst>
              <a:ext uri="{FF2B5EF4-FFF2-40B4-BE49-F238E27FC236}">
                <a16:creationId xmlns:a16="http://schemas.microsoft.com/office/drawing/2014/main" id="{A906E7BE-32D6-4533-A6B7-90583185D1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627" y="3834292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3" name="Güçlü Yönler Başlık">
            <a:extLst>
              <a:ext uri="{FF2B5EF4-FFF2-40B4-BE49-F238E27FC236}">
                <a16:creationId xmlns:a16="http://schemas.microsoft.com/office/drawing/2014/main" id="{74284658-04E7-4077-8C2A-EAF2E9DBC6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3627" y="3043717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Güçlü Yönler</a:t>
            </a:r>
          </a:p>
        </p:txBody>
      </p:sp>
      <p:sp>
        <p:nvSpPr>
          <p:cNvPr id="4" name="S">
            <a:extLst>
              <a:ext uri="{FF2B5EF4-FFF2-40B4-BE49-F238E27FC236}">
                <a16:creationId xmlns:a16="http://schemas.microsoft.com/office/drawing/2014/main" id="{C1886400-A7C1-4483-BE07-1DD5AB2BD2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-1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</a:t>
            </a:r>
          </a:p>
        </p:txBody>
      </p:sp>
      <p:sp>
        <p:nvSpPr>
          <p:cNvPr id="15" name="Zayıf Yönler Maddeler">
            <a:extLst>
              <a:ext uri="{FF2B5EF4-FFF2-40B4-BE49-F238E27FC236}">
                <a16:creationId xmlns:a16="http://schemas.microsoft.com/office/drawing/2014/main" id="{9F474D92-B9B6-4FD8-B6C9-A7E945B92C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92722" y="1555750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14" name="Zayıf Yönler Başlık">
            <a:extLst>
              <a:ext uri="{FF2B5EF4-FFF2-40B4-BE49-F238E27FC236}">
                <a16:creationId xmlns:a16="http://schemas.microsoft.com/office/drawing/2014/main" id="{A43A04CD-5D3E-4DD2-890D-7748512932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92722" y="765175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Zayıf Yönler</a:t>
            </a:r>
          </a:p>
        </p:txBody>
      </p:sp>
      <p:sp>
        <p:nvSpPr>
          <p:cNvPr id="7" name="W">
            <a:extLst>
              <a:ext uri="{FF2B5EF4-FFF2-40B4-BE49-F238E27FC236}">
                <a16:creationId xmlns:a16="http://schemas.microsoft.com/office/drawing/2014/main" id="{BDCC35D4-DCBE-4373-9960-5261FE3753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35300" y="4581525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W</a:t>
            </a:r>
          </a:p>
        </p:txBody>
      </p:sp>
      <p:sp>
        <p:nvSpPr>
          <p:cNvPr id="8" name="Dikdörtgen Arka Plan O">
            <a:extLst>
              <a:ext uri="{FF2B5EF4-FFF2-40B4-BE49-F238E27FC236}">
                <a16:creationId xmlns:a16="http://schemas.microsoft.com/office/drawing/2014/main" id="{C6272236-FE52-4A02-BF60-755FEDD563A4}"/>
              </a:ext>
            </a:extLst>
          </p:cNvPr>
          <p:cNvSpPr/>
          <p:nvPr userDrawn="1"/>
        </p:nvSpPr>
        <p:spPr>
          <a:xfrm>
            <a:off x="6088777" y="2276476"/>
            <a:ext cx="3035300" cy="4581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ırsatlar Maddeler">
            <a:extLst>
              <a:ext uri="{FF2B5EF4-FFF2-40B4-BE49-F238E27FC236}">
                <a16:creationId xmlns:a16="http://schemas.microsoft.com/office/drawing/2014/main" id="{A0140BB5-931F-43A6-B82B-DB99662C78B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66055" y="3554289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9" name="Fırsatlar Başlık">
            <a:extLst>
              <a:ext uri="{FF2B5EF4-FFF2-40B4-BE49-F238E27FC236}">
                <a16:creationId xmlns:a16="http://schemas.microsoft.com/office/drawing/2014/main" id="{A55FB53D-EEC1-4D8F-8EF2-AD1757CD69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6055" y="2763714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Fırsatlar</a:t>
            </a:r>
          </a:p>
        </p:txBody>
      </p:sp>
      <p:sp>
        <p:nvSpPr>
          <p:cNvPr id="10" name="O">
            <a:extLst>
              <a:ext uri="{FF2B5EF4-FFF2-40B4-BE49-F238E27FC236}">
                <a16:creationId xmlns:a16="http://schemas.microsoft.com/office/drawing/2014/main" id="{AEFA8BD8-3783-434A-90A7-65B6946AB9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88777" y="0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O</a:t>
            </a:r>
          </a:p>
        </p:txBody>
      </p:sp>
      <p:sp>
        <p:nvSpPr>
          <p:cNvPr id="18" name="Tehditler Maddeler">
            <a:extLst>
              <a:ext uri="{FF2B5EF4-FFF2-40B4-BE49-F238E27FC236}">
                <a16:creationId xmlns:a16="http://schemas.microsoft.com/office/drawing/2014/main" id="{4299BBB2-DBB3-47BA-AEE9-ED563A99A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636018" y="1555750"/>
            <a:ext cx="2280745" cy="2766868"/>
          </a:xfrm>
          <a:prstGeom prst="rect">
            <a:avLst/>
          </a:prstGeom>
        </p:spPr>
        <p:txBody>
          <a:bodyPr/>
          <a:lstStyle>
            <a:lvl1pPr marL="180000" indent="-180000" algn="l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</a:p>
          <a:p>
            <a:pPr lvl="0"/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adipiscing</a:t>
            </a:r>
            <a:r>
              <a:rPr lang="tr-TR" dirty="0"/>
              <a:t> elit.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endParaRPr lang="tr-TR" dirty="0"/>
          </a:p>
        </p:txBody>
      </p:sp>
      <p:sp>
        <p:nvSpPr>
          <p:cNvPr id="17" name="Tehditler Başlık">
            <a:extLst>
              <a:ext uri="{FF2B5EF4-FFF2-40B4-BE49-F238E27FC236}">
                <a16:creationId xmlns:a16="http://schemas.microsoft.com/office/drawing/2014/main" id="{4B085F53-B4CC-40C0-AC38-B9782555C3A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36018" y="765175"/>
            <a:ext cx="2280745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 err="1"/>
              <a:t>Tehtidler</a:t>
            </a:r>
            <a:endParaRPr lang="tr-TR" dirty="0"/>
          </a:p>
        </p:txBody>
      </p:sp>
      <p:sp>
        <p:nvSpPr>
          <p:cNvPr id="16" name="T">
            <a:extLst>
              <a:ext uri="{FF2B5EF4-FFF2-40B4-BE49-F238E27FC236}">
                <a16:creationId xmlns:a16="http://schemas.microsoft.com/office/drawing/2014/main" id="{1E179C9A-C8B0-4287-BE78-0AF2CFC85E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78596" y="4581525"/>
            <a:ext cx="3035300" cy="2276475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3800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84418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Arka Plan S">
            <a:extLst>
              <a:ext uri="{FF2B5EF4-FFF2-40B4-BE49-F238E27FC236}">
                <a16:creationId xmlns:a16="http://schemas.microsoft.com/office/drawing/2014/main" id="{B867DEF5-042D-4176-BF0F-C6A59070A02D}"/>
              </a:ext>
            </a:extLst>
          </p:cNvPr>
          <p:cNvSpPr/>
          <p:nvPr userDrawn="1"/>
        </p:nvSpPr>
        <p:spPr>
          <a:xfrm>
            <a:off x="0" y="2278062"/>
            <a:ext cx="3035300" cy="45815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19" name="Güçlü Yönler Metin">
            <a:extLst>
              <a:ext uri="{FF2B5EF4-FFF2-40B4-BE49-F238E27FC236}">
                <a16:creationId xmlns:a16="http://schemas.microsoft.com/office/drawing/2014/main" id="{A6EBDD20-68A1-46E0-9C85-D8C074986C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374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4" name="S">
            <a:extLst>
              <a:ext uri="{FF2B5EF4-FFF2-40B4-BE49-F238E27FC236}">
                <a16:creationId xmlns:a16="http://schemas.microsoft.com/office/drawing/2014/main" id="{C1886400-A7C1-4483-BE07-1DD5AB2BD2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</a:t>
            </a:r>
          </a:p>
        </p:txBody>
      </p:sp>
      <p:sp>
        <p:nvSpPr>
          <p:cNvPr id="2" name="Dikdörtgen Arka Plan W">
            <a:extLst>
              <a:ext uri="{FF2B5EF4-FFF2-40B4-BE49-F238E27FC236}">
                <a16:creationId xmlns:a16="http://schemas.microsoft.com/office/drawing/2014/main" id="{E00F39FD-5120-4457-9422-934582CA8203}"/>
              </a:ext>
            </a:extLst>
          </p:cNvPr>
          <p:cNvSpPr/>
          <p:nvPr userDrawn="1"/>
        </p:nvSpPr>
        <p:spPr>
          <a:xfrm>
            <a:off x="3035300" y="0"/>
            <a:ext cx="3060700" cy="227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Arka Plan W">
            <a:extLst>
              <a:ext uri="{FF2B5EF4-FFF2-40B4-BE49-F238E27FC236}">
                <a16:creationId xmlns:a16="http://schemas.microsoft.com/office/drawing/2014/main" id="{094CFB41-B98C-4682-9195-7D749462BB3B}"/>
              </a:ext>
            </a:extLst>
          </p:cNvPr>
          <p:cNvSpPr/>
          <p:nvPr userDrawn="1"/>
        </p:nvSpPr>
        <p:spPr>
          <a:xfrm>
            <a:off x="3035300" y="2276475"/>
            <a:ext cx="3035300" cy="458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5" name="Zayıf Yönler Metin">
            <a:extLst>
              <a:ext uri="{FF2B5EF4-FFF2-40B4-BE49-F238E27FC236}">
                <a16:creationId xmlns:a16="http://schemas.microsoft.com/office/drawing/2014/main" id="{8722A585-088C-4747-A7B9-2FB8497C9AA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2904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4" name="W">
            <a:extLst>
              <a:ext uri="{FF2B5EF4-FFF2-40B4-BE49-F238E27FC236}">
                <a16:creationId xmlns:a16="http://schemas.microsoft.com/office/drawing/2014/main" id="{DE94280F-CECC-4E59-9EAA-E2B3FD22EF3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3530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W</a:t>
            </a:r>
          </a:p>
        </p:txBody>
      </p:sp>
      <p:sp>
        <p:nvSpPr>
          <p:cNvPr id="20" name="Dikdörtgen Arka Plan O">
            <a:extLst>
              <a:ext uri="{FF2B5EF4-FFF2-40B4-BE49-F238E27FC236}">
                <a16:creationId xmlns:a16="http://schemas.microsoft.com/office/drawing/2014/main" id="{B48DA1B4-F312-4081-8D8A-12F779762488}"/>
              </a:ext>
            </a:extLst>
          </p:cNvPr>
          <p:cNvSpPr/>
          <p:nvPr userDrawn="1"/>
        </p:nvSpPr>
        <p:spPr>
          <a:xfrm>
            <a:off x="6096000" y="2278062"/>
            <a:ext cx="3035300" cy="45815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2" name="Fırsatlar Metin">
            <a:extLst>
              <a:ext uri="{FF2B5EF4-FFF2-40B4-BE49-F238E27FC236}">
                <a16:creationId xmlns:a16="http://schemas.microsoft.com/office/drawing/2014/main" id="{3D8F32AB-2885-47D6-91B8-D2F04A5A66F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9742" y="3443287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1" name="O">
            <a:extLst>
              <a:ext uri="{FF2B5EF4-FFF2-40B4-BE49-F238E27FC236}">
                <a16:creationId xmlns:a16="http://schemas.microsoft.com/office/drawing/2014/main" id="{34C6543A-4886-4F70-9D26-1A8F9E68AB0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00" y="1160908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O</a:t>
            </a:r>
          </a:p>
        </p:txBody>
      </p:sp>
      <p:sp>
        <p:nvSpPr>
          <p:cNvPr id="26" name="Dikdörtgen Arka Plan T">
            <a:extLst>
              <a:ext uri="{FF2B5EF4-FFF2-40B4-BE49-F238E27FC236}">
                <a16:creationId xmlns:a16="http://schemas.microsoft.com/office/drawing/2014/main" id="{E90F5B18-E577-47B0-896B-84882E75506F}"/>
              </a:ext>
            </a:extLst>
          </p:cNvPr>
          <p:cNvSpPr/>
          <p:nvPr userDrawn="1"/>
        </p:nvSpPr>
        <p:spPr>
          <a:xfrm>
            <a:off x="9131300" y="0"/>
            <a:ext cx="3067050" cy="227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Arka Plan T">
            <a:extLst>
              <a:ext uri="{FF2B5EF4-FFF2-40B4-BE49-F238E27FC236}">
                <a16:creationId xmlns:a16="http://schemas.microsoft.com/office/drawing/2014/main" id="{59B8F3DD-2BF6-45DC-8D3C-8A5D5E6BEA3F}"/>
              </a:ext>
            </a:extLst>
          </p:cNvPr>
          <p:cNvSpPr/>
          <p:nvPr userDrawn="1"/>
        </p:nvSpPr>
        <p:spPr>
          <a:xfrm>
            <a:off x="9137650" y="2276475"/>
            <a:ext cx="3035300" cy="458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9" name="Tehditler Metin">
            <a:extLst>
              <a:ext uri="{FF2B5EF4-FFF2-40B4-BE49-F238E27FC236}">
                <a16:creationId xmlns:a16="http://schemas.microsoft.com/office/drawing/2014/main" id="{6203EE8A-5151-461A-99F7-E86C89D3DC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31392" y="3429000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28" name="T">
            <a:extLst>
              <a:ext uri="{FF2B5EF4-FFF2-40B4-BE49-F238E27FC236}">
                <a16:creationId xmlns:a16="http://schemas.microsoft.com/office/drawing/2014/main" id="{05747051-AA88-4ED9-A868-FFBF9FE9ACC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37650" y="1146621"/>
            <a:ext cx="3035300" cy="2276476"/>
          </a:xfrm>
          <a:prstGeom prst="rect">
            <a:avLst/>
          </a:prstGeom>
          <a:noFill/>
          <a:ln w="25400">
            <a:noFill/>
          </a:ln>
        </p:spPr>
        <p:txBody>
          <a:bodyPr tIns="216000" anchor="ctr" anchorCtr="0"/>
          <a:lstStyle>
            <a:lvl1pPr marL="0" indent="0" algn="ctr">
              <a:buFontTx/>
              <a:buNone/>
              <a:defRPr sz="166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19230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  <p:bldP spid="23" grpId="0"/>
      <p:bldP spid="2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4">
            <a:extLst>
              <a:ext uri="{FF2B5EF4-FFF2-40B4-BE49-F238E27FC236}">
                <a16:creationId xmlns:a16="http://schemas.microsoft.com/office/drawing/2014/main" id="{27CB28CF-5C0C-4BD8-9FA6-F17AD33DE0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44092" y="228864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0" name="Görsel 4">
            <a:extLst>
              <a:ext uri="{FF2B5EF4-FFF2-40B4-BE49-F238E27FC236}">
                <a16:creationId xmlns:a16="http://schemas.microsoft.com/office/drawing/2014/main" id="{902AC84F-ED1C-454D-A9C6-5A025116C6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4" name="Metin 3">
            <a:extLst>
              <a:ext uri="{FF2B5EF4-FFF2-40B4-BE49-F238E27FC236}">
                <a16:creationId xmlns:a16="http://schemas.microsoft.com/office/drawing/2014/main" id="{218DDDD9-6139-44C2-AF57-2DDBED6F381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6091" y="4849090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8" name="Görsel 3">
            <a:extLst>
              <a:ext uri="{FF2B5EF4-FFF2-40B4-BE49-F238E27FC236}">
                <a16:creationId xmlns:a16="http://schemas.microsoft.com/office/drawing/2014/main" id="{41776F88-5DEB-4EA6-8626-C83352875D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607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0C176115-4C07-482F-AB3C-FB9271C80E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2855" y="228863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3BDC193E-C4B0-4EA2-87CA-B0B65AC13A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2290762"/>
            <a:ext cx="30607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Metin 1">
            <a:extLst>
              <a:ext uri="{FF2B5EF4-FFF2-40B4-BE49-F238E27FC236}">
                <a16:creationId xmlns:a16="http://schemas.microsoft.com/office/drawing/2014/main" id="{5981EB1B-3D2E-415F-8B09-5E1A330F0D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7392" y="4849090"/>
            <a:ext cx="2460516" cy="181874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D6A4AF5F-00D0-44DC-8A36-3BC9080D36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22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1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2">
            <a:extLst>
              <a:ext uri="{FF2B5EF4-FFF2-40B4-BE49-F238E27FC236}">
                <a16:creationId xmlns:a16="http://schemas.microsoft.com/office/drawing/2014/main" id="{22BADAD1-8BCD-4B04-ACF6-DE358D7604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4199" y="2293938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6" name="Metin 1">
            <a:extLst>
              <a:ext uri="{FF2B5EF4-FFF2-40B4-BE49-F238E27FC236}">
                <a16:creationId xmlns:a16="http://schemas.microsoft.com/office/drawing/2014/main" id="{BD331AA9-CE05-4678-8933-9826FCC3EC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01370" y="2276475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4" name="Görsel">
            <a:extLst>
              <a:ext uri="{FF2B5EF4-FFF2-40B4-BE49-F238E27FC236}">
                <a16:creationId xmlns:a16="http://schemas.microsoft.com/office/drawing/2014/main" id="{A1EEDF73-1715-47C2-8E9E-EF7FA8D42D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C7F8B18-4F31-407C-8939-7C750D1F7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1370" y="765175"/>
            <a:ext cx="6615274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C886FD29-0CD7-4FED-BFB4-C0A61F142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27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2">
            <a:extLst>
              <a:ext uri="{FF2B5EF4-FFF2-40B4-BE49-F238E27FC236}">
                <a16:creationId xmlns:a16="http://schemas.microsoft.com/office/drawing/2014/main" id="{22BADAD1-8BCD-4B04-ACF6-DE358D7604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8555" y="2293938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6" name="Metin 1">
            <a:extLst>
              <a:ext uri="{FF2B5EF4-FFF2-40B4-BE49-F238E27FC236}">
                <a16:creationId xmlns:a16="http://schemas.microsoft.com/office/drawing/2014/main" id="{BD331AA9-CE05-4678-8933-9826FCC3EC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726" y="2276475"/>
            <a:ext cx="3042444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asmin</a:t>
            </a:r>
            <a:r>
              <a:rPr lang="tr-TR" dirty="0"/>
              <a:t>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asan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endParaRPr lang="tr-TR" dirty="0"/>
          </a:p>
        </p:txBody>
      </p:sp>
      <p:sp>
        <p:nvSpPr>
          <p:cNvPr id="4" name="Görsel">
            <a:extLst>
              <a:ext uri="{FF2B5EF4-FFF2-40B4-BE49-F238E27FC236}">
                <a16:creationId xmlns:a16="http://schemas.microsoft.com/office/drawing/2014/main" id="{A1EEDF73-1715-47C2-8E9E-EF7FA8D42D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48638" y="0"/>
            <a:ext cx="40798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C7F8B18-4F31-407C-8939-7C750D1F7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726" y="765175"/>
            <a:ext cx="6615274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1CCF91E6-B609-4695-A101-6F749AAA91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37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ka Plan">
            <a:extLst>
              <a:ext uri="{FF2B5EF4-FFF2-40B4-BE49-F238E27FC236}">
                <a16:creationId xmlns:a16="http://schemas.microsoft.com/office/drawing/2014/main" id="{83EBED00-EDFE-4886-B16B-2DF7D21DA0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Alt Başlık">
            <a:extLst>
              <a:ext uri="{FF2B5EF4-FFF2-40B4-BE49-F238E27FC236}">
                <a16:creationId xmlns:a16="http://schemas.microsoft.com/office/drawing/2014/main" id="{7EA748EC-BAD4-4A35-AA43-4482CFC23D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9151" y="4893445"/>
            <a:ext cx="3998913" cy="610626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16000" anchor="ctr" anchorCtr="0"/>
          <a:lstStyle>
            <a:lvl1pPr marL="0" indent="0" algn="l">
              <a:buNone/>
              <a:defRPr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DEBFF7D1-1C2B-4EED-A864-816DB8A39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824288"/>
            <a:ext cx="3992579" cy="107151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tx1"/>
            </a:solidFill>
          </a:ln>
        </p:spPr>
        <p:txBody>
          <a:bodyPr lIns="180000" tIns="180000" rIns="180000" bIns="144000" anchor="ctr" anchorCtr="0"/>
          <a:lstStyle>
            <a:lvl1pPr algn="l">
              <a:defRPr sz="6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120451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6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5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567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706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706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53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353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9B271157-9EFB-4447-97EF-27F963F9FF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4692" y="1937385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F92CBB8E-3947-4939-B208-4BA48FAF9D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4692" y="954473"/>
            <a:ext cx="2460516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2" name="Slayt Numarası Yer Tutucusu 5">
            <a:extLst>
              <a:ext uri="{FF2B5EF4-FFF2-40B4-BE49-F238E27FC236}">
                <a16:creationId xmlns:a16="http://schemas.microsoft.com/office/drawing/2014/main" id="{4CD7D2CB-8777-431C-B5BC-A791C9F70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65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4" grpId="0" animBg="1"/>
      <p:bldP spid="5" grpId="0" animBg="1"/>
      <p:bldP spid="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6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214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5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214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0353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353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2" name="Metin">
            <a:extLst>
              <a:ext uri="{FF2B5EF4-FFF2-40B4-BE49-F238E27FC236}">
                <a16:creationId xmlns:a16="http://schemas.microsoft.com/office/drawing/2014/main" id="{B70E3154-62E8-4DEA-B4DC-6BD5275CD8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37742" y="1963737"/>
            <a:ext cx="2460516" cy="318890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endParaRPr lang="tr-TR" dirty="0"/>
          </a:p>
        </p:txBody>
      </p:sp>
      <p:sp>
        <p:nvSpPr>
          <p:cNvPr id="13" name="Başlık">
            <a:extLst>
              <a:ext uri="{FF2B5EF4-FFF2-40B4-BE49-F238E27FC236}">
                <a16:creationId xmlns:a16="http://schemas.microsoft.com/office/drawing/2014/main" id="{138E6A56-B147-4C4D-ABF2-DBABD18BE58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37742" y="980825"/>
            <a:ext cx="2460516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anchor="ctr" anchorCtr="0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E6408F6A-D14E-4063-BC9D-581603829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18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4" grpId="0" animBg="1"/>
      <p:bldP spid="5" grpId="0" animBg="1"/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örsel 4">
            <a:extLst>
              <a:ext uri="{FF2B5EF4-FFF2-40B4-BE49-F238E27FC236}">
                <a16:creationId xmlns:a16="http://schemas.microsoft.com/office/drawing/2014/main" id="{8A6650A3-CB56-42F8-9D72-BA5BE9F90C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9" name="Görsel 3">
            <a:extLst>
              <a:ext uri="{FF2B5EF4-FFF2-40B4-BE49-F238E27FC236}">
                <a16:creationId xmlns:a16="http://schemas.microsoft.com/office/drawing/2014/main" id="{0C19A754-AC29-4189-B31E-C01761D79BD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5670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Görsel 2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706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1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706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D0E3201C-563B-4FB3-89A0-137BA0121C6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507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2" name="Başlık">
            <a:extLst>
              <a:ext uri="{FF2B5EF4-FFF2-40B4-BE49-F238E27FC236}">
                <a16:creationId xmlns:a16="http://schemas.microsoft.com/office/drawing/2014/main" id="{A8B5F2E5-86E0-4068-A2CB-0552881C39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D9FEBB2A-1D8B-4B21-B576-AB33DCAD5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6953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örsel 4">
            <a:extLst>
              <a:ext uri="{FF2B5EF4-FFF2-40B4-BE49-F238E27FC236}">
                <a16:creationId xmlns:a16="http://schemas.microsoft.com/office/drawing/2014/main" id="{B1C7D53B-7C93-4B0C-9ECD-9BDC787FBA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035300" y="4581525"/>
            <a:ext cx="30861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0B3917CD-59F1-4301-A1EF-C68E408345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35300" y="0"/>
            <a:ext cx="30861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4" name="Görsel 2">
            <a:extLst>
              <a:ext uri="{FF2B5EF4-FFF2-40B4-BE49-F238E27FC236}">
                <a16:creationId xmlns:a16="http://schemas.microsoft.com/office/drawing/2014/main" id="{632A91BD-73CA-421A-8CDC-2D77882B70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76475"/>
            <a:ext cx="3035300" cy="45815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959DEC8A-12C9-4CF4-BD66-07F3509492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353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Metin">
            <a:extLst>
              <a:ext uri="{FF2B5EF4-FFF2-40B4-BE49-F238E27FC236}">
                <a16:creationId xmlns:a16="http://schemas.microsoft.com/office/drawing/2014/main" id="{C5FA05BA-5757-44BF-A580-0ED9F24215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14" name="Başlık">
            <a:extLst>
              <a:ext uri="{FF2B5EF4-FFF2-40B4-BE49-F238E27FC236}">
                <a16:creationId xmlns:a16="http://schemas.microsoft.com/office/drawing/2014/main" id="{2D24DF35-FB4D-401F-A535-68FA8FA74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0525F9EA-DCD1-43CC-99D4-209F9F57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6000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4" grpId="0" animBg="1"/>
      <p:bldP spid="5" grpId="0" animBg="1"/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etin 3">
            <a:extLst>
              <a:ext uri="{FF2B5EF4-FFF2-40B4-BE49-F238E27FC236}">
                <a16:creationId xmlns:a16="http://schemas.microsoft.com/office/drawing/2014/main" id="{EF5BB382-5A91-4710-83C1-9471A818DD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1652" y="573377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4" name="Alt Başlık 3">
            <a:extLst>
              <a:ext uri="{FF2B5EF4-FFF2-40B4-BE49-F238E27FC236}">
                <a16:creationId xmlns:a16="http://schemas.microsoft.com/office/drawing/2014/main" id="{E611EF10-0025-406B-9C02-5A160CB252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91652" y="539993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5" name="Oval Arka Plan 3">
            <a:extLst>
              <a:ext uri="{FF2B5EF4-FFF2-40B4-BE49-F238E27FC236}">
                <a16:creationId xmlns:a16="http://schemas.microsoft.com/office/drawing/2014/main" id="{468D01B8-6CDE-4F31-9C8D-4C32718903D0}"/>
              </a:ext>
            </a:extLst>
          </p:cNvPr>
          <p:cNvSpPr/>
          <p:nvPr userDrawn="1"/>
        </p:nvSpPr>
        <p:spPr>
          <a:xfrm>
            <a:off x="7664016" y="5242339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İkon 3">
            <a:extLst>
              <a:ext uri="{FF2B5EF4-FFF2-40B4-BE49-F238E27FC236}">
                <a16:creationId xmlns:a16="http://schemas.microsoft.com/office/drawing/2014/main" id="{F08FE26C-E750-412E-A1B1-D0E91B78500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822407" y="53999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1" name="Görsel 3">
            <a:extLst>
              <a:ext uri="{FF2B5EF4-FFF2-40B4-BE49-F238E27FC236}">
                <a16:creationId xmlns:a16="http://schemas.microsoft.com/office/drawing/2014/main" id="{93F097B7-A9DA-4F86-B366-ACA9B1070854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066182" y="4581526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3" name="Metin 2">
            <a:extLst>
              <a:ext uri="{FF2B5EF4-FFF2-40B4-BE49-F238E27FC236}">
                <a16:creationId xmlns:a16="http://schemas.microsoft.com/office/drawing/2014/main" id="{3C4B4E63-1384-4C03-ACA6-2DDB4ACCA64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91652" y="3437614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0" name="Alt Başlık 2">
            <a:extLst>
              <a:ext uri="{FF2B5EF4-FFF2-40B4-BE49-F238E27FC236}">
                <a16:creationId xmlns:a16="http://schemas.microsoft.com/office/drawing/2014/main" id="{56302865-83C2-4E76-A6A4-31172B92FD4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791652" y="3103779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1" name="Oval Arka Plan 2">
            <a:extLst>
              <a:ext uri="{FF2B5EF4-FFF2-40B4-BE49-F238E27FC236}">
                <a16:creationId xmlns:a16="http://schemas.microsoft.com/office/drawing/2014/main" id="{0A431139-D864-4FAF-B15A-E4D7636A2436}"/>
              </a:ext>
            </a:extLst>
          </p:cNvPr>
          <p:cNvSpPr/>
          <p:nvPr userDrawn="1"/>
        </p:nvSpPr>
        <p:spPr>
          <a:xfrm>
            <a:off x="7664016" y="2946182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İkon 2">
            <a:extLst>
              <a:ext uri="{FF2B5EF4-FFF2-40B4-BE49-F238E27FC236}">
                <a16:creationId xmlns:a16="http://schemas.microsoft.com/office/drawing/2014/main" id="{441BEB12-83D7-46A3-AF67-93630DD66FA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822407" y="3103779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0" name="Görsel 2">
            <a:extLst>
              <a:ext uri="{FF2B5EF4-FFF2-40B4-BE49-F238E27FC236}">
                <a16:creationId xmlns:a16="http://schemas.microsoft.com/office/drawing/2014/main" id="{5CB690AA-FF6D-4D35-9E16-1ECF762A343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066182" y="2290763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9" name="Metin 1">
            <a:extLst>
              <a:ext uri="{FF2B5EF4-FFF2-40B4-BE49-F238E27FC236}">
                <a16:creationId xmlns:a16="http://schemas.microsoft.com/office/drawing/2014/main" id="{EB32ED59-12D4-42A6-8FC1-AA9436C4F0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91652" y="1137849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6" name="Alt Başlık 1">
            <a:extLst>
              <a:ext uri="{FF2B5EF4-FFF2-40B4-BE49-F238E27FC236}">
                <a16:creationId xmlns:a16="http://schemas.microsoft.com/office/drawing/2014/main" id="{5952A2B1-946B-446A-9A84-21F3118D0C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91652" y="804014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7" name="Oval Arka Plan 1">
            <a:extLst>
              <a:ext uri="{FF2B5EF4-FFF2-40B4-BE49-F238E27FC236}">
                <a16:creationId xmlns:a16="http://schemas.microsoft.com/office/drawing/2014/main" id="{FBD3DF89-2DA6-4599-8078-C55DAF13065B}"/>
              </a:ext>
            </a:extLst>
          </p:cNvPr>
          <p:cNvSpPr/>
          <p:nvPr userDrawn="1"/>
        </p:nvSpPr>
        <p:spPr>
          <a:xfrm>
            <a:off x="7664016" y="646417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İkon 1">
            <a:extLst>
              <a:ext uri="{FF2B5EF4-FFF2-40B4-BE49-F238E27FC236}">
                <a16:creationId xmlns:a16="http://schemas.microsoft.com/office/drawing/2014/main" id="{71A7AD9D-939F-4135-AAE2-D145E8ACDAD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22407" y="80401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Görsel 1">
            <a:extLst>
              <a:ext uri="{FF2B5EF4-FFF2-40B4-BE49-F238E27FC236}">
                <a16:creationId xmlns:a16="http://schemas.microsoft.com/office/drawing/2014/main" id="{43CD4A57-9543-4EF7-977F-BB82EFCA95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6182" y="0"/>
            <a:ext cx="4068763" cy="2276475"/>
          </a:xfrm>
          <a:custGeom>
            <a:avLst/>
            <a:gdLst>
              <a:gd name="connsiteX0" fmla="*/ 0 w 4068763"/>
              <a:gd name="connsiteY0" fmla="*/ 0 h 2276475"/>
              <a:gd name="connsiteX1" fmla="*/ 4068763 w 4068763"/>
              <a:gd name="connsiteY1" fmla="*/ 0 h 2276475"/>
              <a:gd name="connsiteX2" fmla="*/ 4068763 w 4068763"/>
              <a:gd name="connsiteY2" fmla="*/ 595531 h 2276475"/>
              <a:gd name="connsiteX3" fmla="*/ 3526056 w 4068763"/>
              <a:gd name="connsiteY3" fmla="*/ 1138238 h 2276475"/>
              <a:gd name="connsiteX4" fmla="*/ 4068763 w 4068763"/>
              <a:gd name="connsiteY4" fmla="*/ 1680945 h 2276475"/>
              <a:gd name="connsiteX5" fmla="*/ 4068763 w 4068763"/>
              <a:gd name="connsiteY5" fmla="*/ 2276475 h 2276475"/>
              <a:gd name="connsiteX6" fmla="*/ 0 w 4068763"/>
              <a:gd name="connsiteY6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8763" h="2276475">
                <a:moveTo>
                  <a:pt x="0" y="0"/>
                </a:moveTo>
                <a:lnTo>
                  <a:pt x="4068763" y="0"/>
                </a:lnTo>
                <a:lnTo>
                  <a:pt x="4068763" y="595531"/>
                </a:lnTo>
                <a:cubicBezTo>
                  <a:pt x="3769034" y="595531"/>
                  <a:pt x="3526056" y="838509"/>
                  <a:pt x="3526056" y="1138238"/>
                </a:cubicBezTo>
                <a:cubicBezTo>
                  <a:pt x="3526056" y="1437967"/>
                  <a:pt x="3769034" y="1680945"/>
                  <a:pt x="4068763" y="1680945"/>
                </a:cubicBezTo>
                <a:lnTo>
                  <a:pt x="4068763" y="2276475"/>
                </a:lnTo>
                <a:lnTo>
                  <a:pt x="0" y="227647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D0E7F54B-ACD9-44D5-87D1-6DA1AB7F4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983" y="3027763"/>
            <a:ext cx="335655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32" name="Slayt Numarası Yer Tutucusu 5">
            <a:extLst>
              <a:ext uri="{FF2B5EF4-FFF2-40B4-BE49-F238E27FC236}">
                <a16:creationId xmlns:a16="http://schemas.microsoft.com/office/drawing/2014/main" id="{962DF21F-5654-4D9F-A0E2-38D4A7EB5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3372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31" grpId="0" animBg="1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/>
      <p:bldP spid="30" grpId="0" animBg="1"/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18" grpId="0"/>
      <p:bldP spid="29" grpId="0" animBg="1"/>
      <p:bldP spid="15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addeler">
            <a:extLst>
              <a:ext uri="{FF2B5EF4-FFF2-40B4-BE49-F238E27FC236}">
                <a16:creationId xmlns:a16="http://schemas.microsoft.com/office/drawing/2014/main" id="{E3166565-B248-488C-8088-1ECFC2C81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02320" y="1520825"/>
            <a:ext cx="3434977" cy="3816350"/>
          </a:xfrm>
          <a:prstGeom prst="rect">
            <a:avLst/>
          </a:prstGeom>
        </p:spPr>
        <p:txBody>
          <a:bodyPr wrap="square" tIns="0" bIns="0" anchor="ctr" anchorCtr="0"/>
          <a:lstStyle>
            <a:lvl1pPr marL="180000" indent="-18000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</a:p>
          <a:p>
            <a:pPr lvl="0"/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</a:p>
          <a:p>
            <a:pPr lvl="0"/>
            <a:r>
              <a:rPr lang="tr-TR" dirty="0"/>
              <a:t>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endParaRPr lang="tr-TR" dirty="0"/>
          </a:p>
          <a:p>
            <a:pPr lvl="0"/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</a:p>
          <a:p>
            <a:pPr lvl="0"/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A4B00EFE-FA21-4DED-85B9-B8010E2C4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0747" y="4581526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D4AC327C-A2B7-4500-B6A4-FB45804F25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0747" y="2276475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Görsel 1">
            <a:extLst>
              <a:ext uri="{FF2B5EF4-FFF2-40B4-BE49-F238E27FC236}">
                <a16:creationId xmlns:a16="http://schemas.microsoft.com/office/drawing/2014/main" id="{EE9C5DFB-3591-4B9D-8D0F-3130D5BBAF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0747" y="0"/>
            <a:ext cx="4068763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8575" cap="sq">
            <a:solidFill>
              <a:schemeClr val="bg1"/>
            </a:solidFill>
            <a:miter lim="800000"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D0E7F54B-ACD9-44D5-87D1-6DA1AB7F4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983" y="3027763"/>
            <a:ext cx="335655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EE51DF92-F273-464C-B863-17580ADEE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56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8" grpId="0" animBg="1"/>
      <p:bldP spid="5" grpId="0" animBg="1"/>
      <p:bldP spid="15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lt Başlık 3">
            <a:extLst>
              <a:ext uri="{FF2B5EF4-FFF2-40B4-BE49-F238E27FC236}">
                <a16:creationId xmlns:a16="http://schemas.microsoft.com/office/drawing/2014/main" id="{0BB35B03-819A-4572-913F-2E43EE5DDE8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12126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3" name="Sayı 3">
            <a:extLst>
              <a:ext uri="{FF2B5EF4-FFF2-40B4-BE49-F238E27FC236}">
                <a16:creationId xmlns:a16="http://schemas.microsoft.com/office/drawing/2014/main" id="{2BB33F1F-2EA6-40BA-97C5-28FEB2584A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12126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5" name="Oval Arka Plan 3">
            <a:extLst>
              <a:ext uri="{FF2B5EF4-FFF2-40B4-BE49-F238E27FC236}">
                <a16:creationId xmlns:a16="http://schemas.microsoft.com/office/drawing/2014/main" id="{DDBF0B34-8F4A-4EA7-824B-4D4258081658}"/>
              </a:ext>
            </a:extLst>
          </p:cNvPr>
          <p:cNvSpPr/>
          <p:nvPr userDrawn="1"/>
        </p:nvSpPr>
        <p:spPr>
          <a:xfrm>
            <a:off x="9284060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İkon 3">
            <a:extLst>
              <a:ext uri="{FF2B5EF4-FFF2-40B4-BE49-F238E27FC236}">
                <a16:creationId xmlns:a16="http://schemas.microsoft.com/office/drawing/2014/main" id="{A9C5B894-402B-45CD-AACF-B9B0C3E0835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442451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Alt Başlık 2">
            <a:extLst>
              <a:ext uri="{FF2B5EF4-FFF2-40B4-BE49-F238E27FC236}">
                <a16:creationId xmlns:a16="http://schemas.microsoft.com/office/drawing/2014/main" id="{755727C1-7E1F-418D-82A5-2A224AD6FF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9444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2" name="Sayı 2">
            <a:extLst>
              <a:ext uri="{FF2B5EF4-FFF2-40B4-BE49-F238E27FC236}">
                <a16:creationId xmlns:a16="http://schemas.microsoft.com/office/drawing/2014/main" id="{96AF527C-5395-4ACB-AA8E-270FC8D39E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9445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3" name="Oval Arka Plan 2">
            <a:extLst>
              <a:ext uri="{FF2B5EF4-FFF2-40B4-BE49-F238E27FC236}">
                <a16:creationId xmlns:a16="http://schemas.microsoft.com/office/drawing/2014/main" id="{3BF84884-C4A3-4FEA-A25B-60CE5CCF7E1B}"/>
              </a:ext>
            </a:extLst>
          </p:cNvPr>
          <p:cNvSpPr/>
          <p:nvPr userDrawn="1"/>
        </p:nvSpPr>
        <p:spPr>
          <a:xfrm>
            <a:off x="5611379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kon 2">
            <a:extLst>
              <a:ext uri="{FF2B5EF4-FFF2-40B4-BE49-F238E27FC236}">
                <a16:creationId xmlns:a16="http://schemas.microsoft.com/office/drawing/2014/main" id="{F14BDB3B-EF77-4462-92D0-17F431ED8B7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769770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0D71B35F-23E0-4A1B-AFDE-98A88ABD02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5337175"/>
            <a:ext cx="3313112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0" name="Sayı 1">
            <a:extLst>
              <a:ext uri="{FF2B5EF4-FFF2-40B4-BE49-F238E27FC236}">
                <a16:creationId xmlns:a16="http://schemas.microsoft.com/office/drawing/2014/main" id="{285D36B3-8652-41A4-8636-E67C2810B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763" y="4385187"/>
            <a:ext cx="3313112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21" name="Oval Arka Plan 1">
            <a:extLst>
              <a:ext uri="{FF2B5EF4-FFF2-40B4-BE49-F238E27FC236}">
                <a16:creationId xmlns:a16="http://schemas.microsoft.com/office/drawing/2014/main" id="{F6E10211-D4DE-47A4-AE4E-28A2E44E760B}"/>
              </a:ext>
            </a:extLst>
          </p:cNvPr>
          <p:cNvSpPr/>
          <p:nvPr userDrawn="1"/>
        </p:nvSpPr>
        <p:spPr>
          <a:xfrm>
            <a:off x="1938697" y="3310250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İkon 1">
            <a:extLst>
              <a:ext uri="{FF2B5EF4-FFF2-40B4-BE49-F238E27FC236}">
                <a16:creationId xmlns:a16="http://schemas.microsoft.com/office/drawing/2014/main" id="{385B6CA0-15C5-4A2C-A736-B50D258CD11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97088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2A528FF6-0A60-47AF-BE3B-7807ECBD63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4" y="1848468"/>
            <a:ext cx="10658474" cy="107709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4C85995-8C2C-490A-8359-BDF8A57FB1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09865BEF-D464-4F32-B910-F7D53F1AC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944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/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lt Başlık 4">
            <a:extLst>
              <a:ext uri="{FF2B5EF4-FFF2-40B4-BE49-F238E27FC236}">
                <a16:creationId xmlns:a16="http://schemas.microsoft.com/office/drawing/2014/main" id="{8915ED72-9F2A-4702-AAE7-7CE6E00015F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7" name="Sayı 4">
            <a:extLst>
              <a:ext uri="{FF2B5EF4-FFF2-40B4-BE49-F238E27FC236}">
                <a16:creationId xmlns:a16="http://schemas.microsoft.com/office/drawing/2014/main" id="{5803325A-7694-4AED-8D18-44DC6DE28CB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6700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6" name="Kare Arka Plan 4">
            <a:extLst>
              <a:ext uri="{FF2B5EF4-FFF2-40B4-BE49-F238E27FC236}">
                <a16:creationId xmlns:a16="http://schemas.microsoft.com/office/drawing/2014/main" id="{89BEAC6D-7BF4-4E7C-8468-15433B302B7A}"/>
              </a:ext>
            </a:extLst>
          </p:cNvPr>
          <p:cNvSpPr/>
          <p:nvPr userDrawn="1"/>
        </p:nvSpPr>
        <p:spPr>
          <a:xfrm>
            <a:off x="9806346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4">
            <a:extLst>
              <a:ext uri="{FF2B5EF4-FFF2-40B4-BE49-F238E27FC236}">
                <a16:creationId xmlns:a16="http://schemas.microsoft.com/office/drawing/2014/main" id="{A6D2C822-A140-4F09-8BD6-44CE7FD84C6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9964737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6" name="Alt Başlık 3">
            <a:extLst>
              <a:ext uri="{FF2B5EF4-FFF2-40B4-BE49-F238E27FC236}">
                <a16:creationId xmlns:a16="http://schemas.microsoft.com/office/drawing/2014/main" id="{B0143263-E3FD-454D-9E04-0C27CF63D0B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9619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4" name="Sayı 3">
            <a:extLst>
              <a:ext uri="{FF2B5EF4-FFF2-40B4-BE49-F238E27FC236}">
                <a16:creationId xmlns:a16="http://schemas.microsoft.com/office/drawing/2014/main" id="{E83D5143-3F57-438E-9D1B-2160A784839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79619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4" name="Kare Arka Plan 3">
            <a:extLst>
              <a:ext uri="{FF2B5EF4-FFF2-40B4-BE49-F238E27FC236}">
                <a16:creationId xmlns:a16="http://schemas.microsoft.com/office/drawing/2014/main" id="{FB3441DF-E9C7-4AB1-99B9-DA8CCA3B0ADE}"/>
              </a:ext>
            </a:extLst>
          </p:cNvPr>
          <p:cNvSpPr/>
          <p:nvPr userDrawn="1"/>
        </p:nvSpPr>
        <p:spPr>
          <a:xfrm>
            <a:off x="7029265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İkon 3">
            <a:extLst>
              <a:ext uri="{FF2B5EF4-FFF2-40B4-BE49-F238E27FC236}">
                <a16:creationId xmlns:a16="http://schemas.microsoft.com/office/drawing/2014/main" id="{4A34FB38-1230-4922-A732-4F120BF077D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87656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Alt Başlık 2">
            <a:extLst>
              <a:ext uri="{FF2B5EF4-FFF2-40B4-BE49-F238E27FC236}">
                <a16:creationId xmlns:a16="http://schemas.microsoft.com/office/drawing/2014/main" id="{C1A46722-ECF2-4903-932E-FE6C59AD72E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5719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1" name="Sayı 2">
            <a:extLst>
              <a:ext uri="{FF2B5EF4-FFF2-40B4-BE49-F238E27FC236}">
                <a16:creationId xmlns:a16="http://schemas.microsoft.com/office/drawing/2014/main" id="{0CC2B954-F66B-49B6-8D07-3F758F06320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55719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2" name="Kare Arka Plan 2">
            <a:extLst>
              <a:ext uri="{FF2B5EF4-FFF2-40B4-BE49-F238E27FC236}">
                <a16:creationId xmlns:a16="http://schemas.microsoft.com/office/drawing/2014/main" id="{4AD0CB44-DB0A-48BE-BE05-68AE37C4A3B6}"/>
              </a:ext>
            </a:extLst>
          </p:cNvPr>
          <p:cNvSpPr/>
          <p:nvPr userDrawn="1"/>
        </p:nvSpPr>
        <p:spPr>
          <a:xfrm>
            <a:off x="4205365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2">
            <a:extLst>
              <a:ext uri="{FF2B5EF4-FFF2-40B4-BE49-F238E27FC236}">
                <a16:creationId xmlns:a16="http://schemas.microsoft.com/office/drawing/2014/main" id="{BC4667BD-A901-47A5-B28F-BFBBE11E0D7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63756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0D71B35F-23E0-4A1B-AFDE-98A88ABD02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5337175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10" name="Sayı 1">
            <a:extLst>
              <a:ext uri="{FF2B5EF4-FFF2-40B4-BE49-F238E27FC236}">
                <a16:creationId xmlns:a16="http://schemas.microsoft.com/office/drawing/2014/main" id="{285D36B3-8652-41A4-8636-E67C2810B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763" y="4385187"/>
            <a:ext cx="2268537" cy="9519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300+</a:t>
            </a:r>
          </a:p>
        </p:txBody>
      </p:sp>
      <p:sp>
        <p:nvSpPr>
          <p:cNvPr id="30" name="Kare Arka Plan 1">
            <a:extLst>
              <a:ext uri="{FF2B5EF4-FFF2-40B4-BE49-F238E27FC236}">
                <a16:creationId xmlns:a16="http://schemas.microsoft.com/office/drawing/2014/main" id="{75E755DF-7A1C-4374-9593-DF16F38E1F7A}"/>
              </a:ext>
            </a:extLst>
          </p:cNvPr>
          <p:cNvSpPr/>
          <p:nvPr userDrawn="1"/>
        </p:nvSpPr>
        <p:spPr>
          <a:xfrm>
            <a:off x="1416409" y="331025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İkon 1">
            <a:extLst>
              <a:ext uri="{FF2B5EF4-FFF2-40B4-BE49-F238E27FC236}">
                <a16:creationId xmlns:a16="http://schemas.microsoft.com/office/drawing/2014/main" id="{BFA41B58-C4D1-440B-B733-9405BF5490E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574800" y="346784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Görsel">
            <a:extLst>
              <a:ext uri="{FF2B5EF4-FFF2-40B4-BE49-F238E27FC236}">
                <a16:creationId xmlns:a16="http://schemas.microsoft.com/office/drawing/2014/main" id="{E4C2F9C6-2B4F-4191-B13F-24D57A08B4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4C85995-8C2C-490A-8359-BDF8A57FB1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0" name="Slayt Numarası Yer Tutucusu 5">
            <a:extLst>
              <a:ext uri="{FF2B5EF4-FFF2-40B4-BE49-F238E27FC236}">
                <a16:creationId xmlns:a16="http://schemas.microsoft.com/office/drawing/2014/main" id="{4F6689E4-B3D8-4720-8223-0A642135E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3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/>
      <p:bldP spid="3" grpId="0" animBg="1"/>
      <p:bldP spid="5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etin 1">
            <a:extLst>
              <a:ext uri="{FF2B5EF4-FFF2-40B4-BE49-F238E27FC236}">
                <a16:creationId xmlns:a16="http://schemas.microsoft.com/office/drawing/2014/main" id="{1D72703E-82F5-4FB9-B023-45E77B3A87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92538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14" name="Alt Başlık 1">
            <a:extLst>
              <a:ext uri="{FF2B5EF4-FFF2-40B4-BE49-F238E27FC236}">
                <a16:creationId xmlns:a16="http://schemas.microsoft.com/office/drawing/2014/main" id="{60AF3C24-DE3C-4BEA-A9E7-92A54B8DE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92538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1" name="Üçgen 1">
            <a:extLst>
              <a:ext uri="{FF2B5EF4-FFF2-40B4-BE49-F238E27FC236}">
                <a16:creationId xmlns:a16="http://schemas.microsoft.com/office/drawing/2014/main" id="{E225DA7B-5072-4052-9B2C-E28DFDE8FB13}"/>
              </a:ext>
            </a:extLst>
          </p:cNvPr>
          <p:cNvSpPr/>
          <p:nvPr userDrawn="1"/>
        </p:nvSpPr>
        <p:spPr>
          <a:xfrm rot="10800000">
            <a:off x="5715717" y="2843571"/>
            <a:ext cx="380283" cy="380283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Tarih 1">
            <a:extLst>
              <a:ext uri="{FF2B5EF4-FFF2-40B4-BE49-F238E27FC236}">
                <a16:creationId xmlns:a16="http://schemas.microsoft.com/office/drawing/2014/main" id="{D62268E6-ABC2-43FE-940B-0A8312B612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9875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12.13.2012</a:t>
            </a:r>
          </a:p>
        </p:txBody>
      </p:sp>
      <p:sp>
        <p:nvSpPr>
          <p:cNvPr id="28" name="Metin 2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2107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2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2107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2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834584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2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1000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12.13.2013</a:t>
            </a:r>
          </a:p>
        </p:txBody>
      </p:sp>
      <p:sp>
        <p:nvSpPr>
          <p:cNvPr id="34" name="Metin 3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212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3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212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3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1101530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3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7946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12.13.2014</a:t>
            </a:r>
          </a:p>
        </p:txBody>
      </p:sp>
      <p:cxnSp>
        <p:nvCxnSpPr>
          <p:cNvPr id="35" name="Düz Bağlayıcı 3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877037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4">
            <a:extLst>
              <a:ext uri="{FF2B5EF4-FFF2-40B4-BE49-F238E27FC236}">
                <a16:creationId xmlns:a16="http://schemas.microsoft.com/office/drawing/2014/main" id="{50616E7D-7157-4B33-A908-311485B7BCAA}"/>
              </a:ext>
            </a:extLst>
          </p:cNvPr>
          <p:cNvCxnSpPr>
            <a:cxnSpLocks/>
          </p:cNvCxnSpPr>
          <p:nvPr userDrawn="1"/>
        </p:nvCxnSpPr>
        <p:spPr>
          <a:xfrm>
            <a:off x="11425238" y="3429000"/>
            <a:ext cx="2625213" cy="0"/>
          </a:xfrm>
          <a:prstGeom prst="line">
            <a:avLst/>
          </a:prstGeom>
          <a:ln w="3175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1">
            <a:extLst>
              <a:ext uri="{FF2B5EF4-FFF2-40B4-BE49-F238E27FC236}">
                <a16:creationId xmlns:a16="http://schemas.microsoft.com/office/drawing/2014/main" id="{42B19459-BC5F-4B1C-A2BC-F1629C4528B1}"/>
              </a:ext>
            </a:extLst>
          </p:cNvPr>
          <p:cNvCxnSpPr>
            <a:cxnSpLocks/>
          </p:cNvCxnSpPr>
          <p:nvPr userDrawn="1"/>
        </p:nvCxnSpPr>
        <p:spPr>
          <a:xfrm>
            <a:off x="3470787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aşlık">
            <a:extLst>
              <a:ext uri="{FF2B5EF4-FFF2-40B4-BE49-F238E27FC236}">
                <a16:creationId xmlns:a16="http://schemas.microsoft.com/office/drawing/2014/main" id="{DB4E92B6-9497-4036-86B2-09C062036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033713"/>
            <a:ext cx="2690675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TARİHÇE</a:t>
            </a:r>
          </a:p>
        </p:txBody>
      </p:sp>
      <p:sp>
        <p:nvSpPr>
          <p:cNvPr id="19" name="Slayt Numarası Yer Tutucusu 5">
            <a:extLst>
              <a:ext uri="{FF2B5EF4-FFF2-40B4-BE49-F238E27FC236}">
                <a16:creationId xmlns:a16="http://schemas.microsoft.com/office/drawing/2014/main" id="{68A77776-3572-4EE4-8BD9-72B8E9387F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9186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0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etin 1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83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683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1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273160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1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9576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12.13.2015</a:t>
            </a:r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7788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2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788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2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540106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2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6522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108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12.13.2016</a:t>
            </a:r>
          </a:p>
        </p:txBody>
      </p:sp>
      <p:sp>
        <p:nvSpPr>
          <p:cNvPr id="21" name="Metin 3">
            <a:extLst>
              <a:ext uri="{FF2B5EF4-FFF2-40B4-BE49-F238E27FC236}">
                <a16:creationId xmlns:a16="http://schemas.microsoft.com/office/drawing/2014/main" id="{BD0C164C-3863-459B-BA06-25E94C4D17B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3685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0" name="Alt Başlık 3">
            <a:extLst>
              <a:ext uri="{FF2B5EF4-FFF2-40B4-BE49-F238E27FC236}">
                <a16:creationId xmlns:a16="http://schemas.microsoft.com/office/drawing/2014/main" id="{B128DDF8-F695-4C4D-B711-5959D3F232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3685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2" name="Üçgen 3">
            <a:extLst>
              <a:ext uri="{FF2B5EF4-FFF2-40B4-BE49-F238E27FC236}">
                <a16:creationId xmlns:a16="http://schemas.microsoft.com/office/drawing/2014/main" id="{523A5CDC-EF26-4316-99ED-A18116D882D3}"/>
              </a:ext>
            </a:extLst>
          </p:cNvPr>
          <p:cNvSpPr/>
          <p:nvPr userDrawn="1"/>
        </p:nvSpPr>
        <p:spPr>
          <a:xfrm rot="10800000" flipV="1">
            <a:off x="8098452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Tarih 3">
            <a:extLst>
              <a:ext uri="{FF2B5EF4-FFF2-40B4-BE49-F238E27FC236}">
                <a16:creationId xmlns:a16="http://schemas.microsoft.com/office/drawing/2014/main" id="{08F4D733-E569-4874-B812-F0D95F70011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62610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12.13.2017</a:t>
            </a:r>
          </a:p>
        </p:txBody>
      </p:sp>
      <p:sp>
        <p:nvSpPr>
          <p:cNvPr id="39" name="Metin 4">
            <a:extLst>
              <a:ext uri="{FF2B5EF4-FFF2-40B4-BE49-F238E27FC236}">
                <a16:creationId xmlns:a16="http://schemas.microsoft.com/office/drawing/2014/main" id="{D4452327-2E7B-4529-8EF4-6F3E2140924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844731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8" name="Alt Başlık 4">
            <a:extLst>
              <a:ext uri="{FF2B5EF4-FFF2-40B4-BE49-F238E27FC236}">
                <a16:creationId xmlns:a16="http://schemas.microsoft.com/office/drawing/2014/main" id="{EEE441C7-A45A-4D89-8BAC-45DAA12201C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844731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5" name="Üçgen 4">
            <a:extLst>
              <a:ext uri="{FF2B5EF4-FFF2-40B4-BE49-F238E27FC236}">
                <a16:creationId xmlns:a16="http://schemas.microsoft.com/office/drawing/2014/main" id="{84ABBAFD-9F4F-4B84-8904-5E84858D388E}"/>
              </a:ext>
            </a:extLst>
          </p:cNvPr>
          <p:cNvSpPr/>
          <p:nvPr userDrawn="1"/>
        </p:nvSpPr>
        <p:spPr>
          <a:xfrm rot="10800000">
            <a:off x="10767910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Tarih 4">
            <a:extLst>
              <a:ext uri="{FF2B5EF4-FFF2-40B4-BE49-F238E27FC236}">
                <a16:creationId xmlns:a16="http://schemas.microsoft.com/office/drawing/2014/main" id="{7C41E079-4A11-4255-B299-A169817482D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32068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12.13.2018</a:t>
            </a:r>
          </a:p>
        </p:txBody>
      </p:sp>
      <p:cxnSp>
        <p:nvCxnSpPr>
          <p:cNvPr id="36" name="Düz Bağlayıcı 5">
            <a:extLst>
              <a:ext uri="{FF2B5EF4-FFF2-40B4-BE49-F238E27FC236}">
                <a16:creationId xmlns:a16="http://schemas.microsoft.com/office/drawing/2014/main" id="{50616E7D-7157-4B33-A908-311485B7BCAA}"/>
              </a:ext>
            </a:extLst>
          </p:cNvPr>
          <p:cNvCxnSpPr>
            <a:cxnSpLocks/>
          </p:cNvCxnSpPr>
          <p:nvPr userDrawn="1"/>
        </p:nvCxnSpPr>
        <p:spPr>
          <a:xfrm>
            <a:off x="11228439" y="3429000"/>
            <a:ext cx="2822012" cy="0"/>
          </a:xfrm>
          <a:prstGeom prst="line">
            <a:avLst/>
          </a:prstGeom>
          <a:ln w="3175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4">
            <a:extLst>
              <a:ext uri="{FF2B5EF4-FFF2-40B4-BE49-F238E27FC236}">
                <a16:creationId xmlns:a16="http://schemas.microsoft.com/office/drawing/2014/main" id="{04F07322-378A-4675-991F-E1FC4C2A71A8}"/>
              </a:ext>
            </a:extLst>
          </p:cNvPr>
          <p:cNvCxnSpPr>
            <a:cxnSpLocks/>
          </p:cNvCxnSpPr>
          <p:nvPr userDrawn="1"/>
        </p:nvCxnSpPr>
        <p:spPr>
          <a:xfrm>
            <a:off x="8522980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3">
            <a:extLst>
              <a:ext uri="{FF2B5EF4-FFF2-40B4-BE49-F238E27FC236}">
                <a16:creationId xmlns:a16="http://schemas.microsoft.com/office/drawing/2014/main" id="{A48CE955-C028-479E-8903-54675248B31F}"/>
              </a:ext>
            </a:extLst>
          </p:cNvPr>
          <p:cNvCxnSpPr>
            <a:cxnSpLocks/>
          </p:cNvCxnSpPr>
          <p:nvPr userDrawn="1"/>
        </p:nvCxnSpPr>
        <p:spPr>
          <a:xfrm>
            <a:off x="5848606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2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315613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1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-98323" y="3429000"/>
            <a:ext cx="3205296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ayt Numarası Yer Tutucusu 5">
            <a:extLst>
              <a:ext uri="{FF2B5EF4-FFF2-40B4-BE49-F238E27FC236}">
                <a16:creationId xmlns:a16="http://schemas.microsoft.com/office/drawing/2014/main" id="{EC6C810A-952C-427B-A517-A805E21252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47315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37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0D3C15D6-2629-42D5-AE8C-C01EEEA71D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1" name="Alt Başlık">
            <a:extLst>
              <a:ext uri="{FF2B5EF4-FFF2-40B4-BE49-F238E27FC236}">
                <a16:creationId xmlns:a16="http://schemas.microsoft.com/office/drawing/2014/main" id="{1D17BB93-38CB-4074-AE7C-18E3E889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4950775"/>
            <a:ext cx="3856514" cy="540000"/>
          </a:xfrm>
          <a:prstGeom prst="rect">
            <a:avLst/>
          </a:prstGeom>
          <a:solidFill>
            <a:schemeClr val="tx1">
              <a:alpha val="90000"/>
            </a:schemeClr>
          </a:solidFill>
          <a:ln w="25400">
            <a:noFill/>
          </a:ln>
        </p:spPr>
        <p:txBody>
          <a:bodyPr tIns="108000" anchor="ctr" anchorCtr="0"/>
          <a:lstStyle>
            <a:lvl1pPr marL="0" indent="0" algn="l">
              <a:buFontTx/>
              <a:buNone/>
              <a:defRPr sz="28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Sunum Şablonu</a:t>
            </a: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5271C215-5356-4C4B-BA09-BF21ACE86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64" y="3973219"/>
            <a:ext cx="5329236" cy="978535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noFill/>
          </a:ln>
        </p:spPr>
        <p:txBody>
          <a:bodyPr bIns="0" anchor="b" anchorCtr="0"/>
          <a:lstStyle>
            <a:lvl1pPr marL="0" indent="0" algn="l">
              <a:buFontTx/>
              <a:buNone/>
              <a:defRPr sz="6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MINIMA</a:t>
            </a:r>
          </a:p>
        </p:txBody>
      </p:sp>
      <p:sp>
        <p:nvSpPr>
          <p:cNvPr id="5" name="Numara">
            <a:extLst>
              <a:ext uri="{FF2B5EF4-FFF2-40B4-BE49-F238E27FC236}">
                <a16:creationId xmlns:a16="http://schemas.microsoft.com/office/drawing/2014/main" id="{5CCF1DD1-A66A-46FD-B405-C8F4A39BB3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6475"/>
            <a:ext cx="1512887" cy="1547813"/>
          </a:xfrm>
          <a:prstGeom prst="rect">
            <a:avLst/>
          </a:prstGeom>
          <a:solidFill>
            <a:schemeClr val="bg1">
              <a:alpha val="9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7200"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r>
              <a:rPr lang="tr-T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87467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örsel">
            <a:extLst>
              <a:ext uri="{FF2B5EF4-FFF2-40B4-BE49-F238E27FC236}">
                <a16:creationId xmlns:a16="http://schemas.microsoft.com/office/drawing/2014/main" id="{B0642DE4-55D7-40F5-9109-3FB65C04769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851650" y="0"/>
            <a:ext cx="534035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C35E77BB-3BF6-4D6E-A06D-455FE4EB7D9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77885" y="4146550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33" name="Alt Başlık 2">
            <a:extLst>
              <a:ext uri="{FF2B5EF4-FFF2-40B4-BE49-F238E27FC236}">
                <a16:creationId xmlns:a16="http://schemas.microsoft.com/office/drawing/2014/main" id="{B9250C43-017D-4AE9-B340-F45F6272A5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7885" y="3812715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1" name="Üçgen 2">
            <a:extLst>
              <a:ext uri="{FF2B5EF4-FFF2-40B4-BE49-F238E27FC236}">
                <a16:creationId xmlns:a16="http://schemas.microsoft.com/office/drawing/2014/main" id="{D363BFB5-E4CE-4E10-AD1B-788167D62BCF}"/>
              </a:ext>
            </a:extLst>
          </p:cNvPr>
          <p:cNvSpPr/>
          <p:nvPr userDrawn="1"/>
        </p:nvSpPr>
        <p:spPr>
          <a:xfrm rot="10800000">
            <a:off x="5401064" y="2843571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Tarih 2">
            <a:extLst>
              <a:ext uri="{FF2B5EF4-FFF2-40B4-BE49-F238E27FC236}">
                <a16:creationId xmlns:a16="http://schemas.microsoft.com/office/drawing/2014/main" id="{FC235880-321F-4277-B610-74E52C9D1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65222" y="2473181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108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12.13.2020</a:t>
            </a:r>
          </a:p>
        </p:txBody>
      </p:sp>
      <p:sp>
        <p:nvSpPr>
          <p:cNvPr id="28" name="Metin 1">
            <a:extLst>
              <a:ext uri="{FF2B5EF4-FFF2-40B4-BE49-F238E27FC236}">
                <a16:creationId xmlns:a16="http://schemas.microsoft.com/office/drawing/2014/main" id="{65F37CB7-83DB-4EB3-883A-17169A1DC4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839" y="937008"/>
            <a:ext cx="2305050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</a:t>
            </a:r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4679604F-4B66-4567-A368-A9C01F3DC0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6839" y="603173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9" name="Üçgen 1">
            <a:extLst>
              <a:ext uri="{FF2B5EF4-FFF2-40B4-BE49-F238E27FC236}">
                <a16:creationId xmlns:a16="http://schemas.microsoft.com/office/drawing/2014/main" id="{DA9229FD-737B-4AD4-BB48-6CF17BA5E80E}"/>
              </a:ext>
            </a:extLst>
          </p:cNvPr>
          <p:cNvSpPr/>
          <p:nvPr userDrawn="1"/>
        </p:nvSpPr>
        <p:spPr>
          <a:xfrm rot="10800000" flipV="1">
            <a:off x="2731606" y="3621139"/>
            <a:ext cx="380283" cy="3802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Tarih 1">
            <a:extLst>
              <a:ext uri="{FF2B5EF4-FFF2-40B4-BE49-F238E27FC236}">
                <a16:creationId xmlns:a16="http://schemas.microsoft.com/office/drawing/2014/main" id="{9B9F59C3-45D5-4E5F-9153-CEB6589B466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95764" y="3830852"/>
            <a:ext cx="2016125" cy="560532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txBody>
          <a:bodyPr lIns="90000" tIns="54000" bIns="36000" anchor="t" anchorCtr="0"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2400">
                <a:solidFill>
                  <a:schemeClr val="bg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/>
              <a:t>12.13.2019</a:t>
            </a:r>
          </a:p>
        </p:txBody>
      </p:sp>
      <p:cxnSp>
        <p:nvCxnSpPr>
          <p:cNvPr id="35" name="Düz Bağlayıcı 2">
            <a:extLst>
              <a:ext uri="{FF2B5EF4-FFF2-40B4-BE49-F238E27FC236}">
                <a16:creationId xmlns:a16="http://schemas.microsoft.com/office/drawing/2014/main" id="{F916880E-7E8E-40FF-988A-58EFF3EC486B}"/>
              </a:ext>
            </a:extLst>
          </p:cNvPr>
          <p:cNvCxnSpPr>
            <a:cxnSpLocks/>
          </p:cNvCxnSpPr>
          <p:nvPr userDrawn="1"/>
        </p:nvCxnSpPr>
        <p:spPr>
          <a:xfrm>
            <a:off x="3156134" y="3429000"/>
            <a:ext cx="2625213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1">
            <a:extLst>
              <a:ext uri="{FF2B5EF4-FFF2-40B4-BE49-F238E27FC236}">
                <a16:creationId xmlns:a16="http://schemas.microsoft.com/office/drawing/2014/main" id="{15AF0C79-E15C-4783-9EFB-EACD0DD04474}"/>
              </a:ext>
            </a:extLst>
          </p:cNvPr>
          <p:cNvCxnSpPr>
            <a:cxnSpLocks/>
          </p:cNvCxnSpPr>
          <p:nvPr userDrawn="1"/>
        </p:nvCxnSpPr>
        <p:spPr>
          <a:xfrm>
            <a:off x="-98323" y="3429000"/>
            <a:ext cx="3205296" cy="0"/>
          </a:xfrm>
          <a:prstGeom prst="line">
            <a:avLst/>
          </a:prstGeom>
          <a:ln w="3175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ayt Numarası Yer Tutucusu 5">
            <a:extLst>
              <a:ext uri="{FF2B5EF4-FFF2-40B4-BE49-F238E27FC236}">
                <a16:creationId xmlns:a16="http://schemas.microsoft.com/office/drawing/2014/main" id="{EF5ADBA3-2E2E-4A39-9F62-079651E98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33342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B38994CD-0CD7-4692-81A0-1549D9B2A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83113" y="657023"/>
            <a:ext cx="6842125" cy="226853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</p:spTree>
    <p:extLst>
      <p:ext uri="{BB962C8B-B14F-4D97-AF65-F5344CB8AC3E}">
        <p14:creationId xmlns:p14="http://schemas.microsoft.com/office/powerpoint/2010/main" val="381602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B38994CD-0CD7-4692-81A0-1549D9B2A7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83113" y="4104586"/>
            <a:ext cx="6842125" cy="226853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4203700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E8A4258-F338-4280-9813-C89520590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01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C1D33D2-3584-49FD-8208-6FB9C5DB4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82428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 2">
            <a:extLst>
              <a:ext uri="{FF2B5EF4-FFF2-40B4-BE49-F238E27FC236}">
                <a16:creationId xmlns:a16="http://schemas.microsoft.com/office/drawing/2014/main" id="{CE6D45A6-88A5-4B2B-9C27-D078052208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71771" y="4589462"/>
            <a:ext cx="5054259" cy="1503363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</a:t>
            </a:r>
          </a:p>
        </p:txBody>
      </p:sp>
      <p:sp>
        <p:nvSpPr>
          <p:cNvPr id="7" name="Metin 1">
            <a:extLst>
              <a:ext uri="{FF2B5EF4-FFF2-40B4-BE49-F238E27FC236}">
                <a16:creationId xmlns:a16="http://schemas.microsoft.com/office/drawing/2014/main" id="{0A8540FB-A9D5-420B-B1E2-2CBA067FC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1277" y="4581525"/>
            <a:ext cx="5054259" cy="15113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..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B9DE2810-1C9F-4AE5-92BD-E3FDA0561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278063"/>
            <a:ext cx="3816350" cy="755650"/>
          </a:xfrm>
          <a:prstGeom prst="rect">
            <a:avLst/>
          </a:prstGeom>
          <a:solidFill>
            <a:schemeClr val="bg1">
              <a:alpha val="80000"/>
            </a:schemeClr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DDF7D2F4-AD52-4D90-AAD8-12C990A5F4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358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4">
            <a:extLst>
              <a:ext uri="{FF2B5EF4-FFF2-40B4-BE49-F238E27FC236}">
                <a16:creationId xmlns:a16="http://schemas.microsoft.com/office/drawing/2014/main" id="{89CA652C-0938-4862-8FD6-7626719560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56701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12" name="Görsel 4">
            <a:extLst>
              <a:ext uri="{FF2B5EF4-FFF2-40B4-BE49-F238E27FC236}">
                <a16:creationId xmlns:a16="http://schemas.microsoft.com/office/drawing/2014/main" id="{0AF647B2-3685-4C6B-8D58-63D6BC63D2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6701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11" name="Metin 3">
            <a:extLst>
              <a:ext uri="{FF2B5EF4-FFF2-40B4-BE49-F238E27FC236}">
                <a16:creationId xmlns:a16="http://schemas.microsoft.com/office/drawing/2014/main" id="{9D8F6EA4-D315-4257-80B4-1340C108C88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63520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10" name="Görsel 3">
            <a:extLst>
              <a:ext uri="{FF2B5EF4-FFF2-40B4-BE49-F238E27FC236}">
                <a16:creationId xmlns:a16="http://schemas.microsoft.com/office/drawing/2014/main" id="{460D8A4E-843E-409C-87BA-9936F5EE74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60055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9" name="Metin 2">
            <a:extLst>
              <a:ext uri="{FF2B5EF4-FFF2-40B4-BE49-F238E27FC236}">
                <a16:creationId xmlns:a16="http://schemas.microsoft.com/office/drawing/2014/main" id="{2BDB3EC9-058C-4BA5-B430-F6F896A8C5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63733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8" name="Görsel 2">
            <a:extLst>
              <a:ext uri="{FF2B5EF4-FFF2-40B4-BE49-F238E27FC236}">
                <a16:creationId xmlns:a16="http://schemas.microsoft.com/office/drawing/2014/main" id="{AC098C16-AD3F-4314-B6DA-606CF49393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63409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5" name="Metin 1">
            <a:extLst>
              <a:ext uri="{FF2B5EF4-FFF2-40B4-BE49-F238E27FC236}">
                <a16:creationId xmlns:a16="http://schemas.microsoft.com/office/drawing/2014/main" id="{ACA086AD-6E48-441A-A776-B18F52BCA3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3824288"/>
            <a:ext cx="2268537" cy="2268537"/>
          </a:xfrm>
          <a:prstGeom prst="rect">
            <a:avLst/>
          </a:prstGeom>
          <a:solidFill>
            <a:schemeClr val="bg2"/>
          </a:solidFill>
        </p:spPr>
        <p:txBody>
          <a:bodyPr tIns="36000" bIns="36000" anchor="ctr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74ECDCA6-94B8-4C70-A041-D7443C9E2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2276475"/>
            <a:ext cx="2268537" cy="154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Ana Metin">
            <a:extLst>
              <a:ext uri="{FF2B5EF4-FFF2-40B4-BE49-F238E27FC236}">
                <a16:creationId xmlns:a16="http://schemas.microsoft.com/office/drawing/2014/main" id="{97D4F359-7E02-40BB-817B-67BF2FF3F9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3113" y="657023"/>
            <a:ext cx="6842125" cy="1329096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CDF6496B-C156-4EBF-A119-078A68097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345127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4" name="Slayt Numarası Yer Tutucusu 5">
            <a:extLst>
              <a:ext uri="{FF2B5EF4-FFF2-40B4-BE49-F238E27FC236}">
                <a16:creationId xmlns:a16="http://schemas.microsoft.com/office/drawing/2014/main" id="{9ADA7013-D9DF-483B-A016-89CB6F5B9C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6979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ogo 9">
            <a:extLst>
              <a:ext uri="{FF2B5EF4-FFF2-40B4-BE49-F238E27FC236}">
                <a16:creationId xmlns:a16="http://schemas.microsoft.com/office/drawing/2014/main" id="{E6B7B45A-187A-4827-90C3-47EC0F04DC6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3977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5" name="Logo 8">
            <a:extLst>
              <a:ext uri="{FF2B5EF4-FFF2-40B4-BE49-F238E27FC236}">
                <a16:creationId xmlns:a16="http://schemas.microsoft.com/office/drawing/2014/main" id="{7664D7EE-6C33-46E4-8F6E-767C22BDFE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864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" name="Logo 7">
            <a:extLst>
              <a:ext uri="{FF2B5EF4-FFF2-40B4-BE49-F238E27FC236}">
                <a16:creationId xmlns:a16="http://schemas.microsoft.com/office/drawing/2014/main" id="{54468B42-E0B3-4F39-BDBB-0FA68AD4F8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37050" y="44034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3" name="Logo 6">
            <a:extLst>
              <a:ext uri="{FF2B5EF4-FFF2-40B4-BE49-F238E27FC236}">
                <a16:creationId xmlns:a16="http://schemas.microsoft.com/office/drawing/2014/main" id="{3BEF75C6-67C9-4189-B453-07CACE6562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977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2" name="Logo 5">
            <a:extLst>
              <a:ext uri="{FF2B5EF4-FFF2-40B4-BE49-F238E27FC236}">
                <a16:creationId xmlns:a16="http://schemas.microsoft.com/office/drawing/2014/main" id="{8B1EDF7B-8575-4AE4-BBDC-772EFA6928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864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1" name="Logo 4">
            <a:extLst>
              <a:ext uri="{FF2B5EF4-FFF2-40B4-BE49-F238E27FC236}">
                <a16:creationId xmlns:a16="http://schemas.microsoft.com/office/drawing/2014/main" id="{9C9DEE87-DCCF-43DC-9C54-A8F1C5239B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37050" y="2890588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0" name="Logo 3">
            <a:extLst>
              <a:ext uri="{FF2B5EF4-FFF2-40B4-BE49-F238E27FC236}">
                <a16:creationId xmlns:a16="http://schemas.microsoft.com/office/drawing/2014/main" id="{5212D4F1-C508-495C-B22D-D08D270BE8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977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9" name="Logo 2">
            <a:extLst>
              <a:ext uri="{FF2B5EF4-FFF2-40B4-BE49-F238E27FC236}">
                <a16:creationId xmlns:a16="http://schemas.microsoft.com/office/drawing/2014/main" id="{04E52B11-410A-4724-B296-7C15CF658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864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8" name="Logo 1">
            <a:extLst>
              <a:ext uri="{FF2B5EF4-FFF2-40B4-BE49-F238E27FC236}">
                <a16:creationId xmlns:a16="http://schemas.microsoft.com/office/drawing/2014/main" id="{44259A46-A77C-40E1-97D4-1A37DA3CEB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37050" y="1342775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cxnSp>
        <p:nvCxnSpPr>
          <p:cNvPr id="5" name="Düz Bağlayıcı">
            <a:extLst>
              <a:ext uri="{FF2B5EF4-FFF2-40B4-BE49-F238E27FC236}">
                <a16:creationId xmlns:a16="http://schemas.microsoft.com/office/drawing/2014/main" id="{0AE414C1-9A89-4AC9-91BD-066D4C899499}"/>
              </a:ext>
            </a:extLst>
          </p:cNvPr>
          <p:cNvCxnSpPr>
            <a:cxnSpLocks/>
          </p:cNvCxnSpPr>
          <p:nvPr userDrawn="1"/>
        </p:nvCxnSpPr>
        <p:spPr>
          <a:xfrm>
            <a:off x="6070600" y="4187825"/>
            <a:ext cx="460613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2D5D1E11-5AD7-45A2-96CF-77D556D076B9}"/>
              </a:ext>
            </a:extLst>
          </p:cNvPr>
          <p:cNvCxnSpPr>
            <a:cxnSpLocks/>
          </p:cNvCxnSpPr>
          <p:nvPr userDrawn="1"/>
        </p:nvCxnSpPr>
        <p:spPr>
          <a:xfrm>
            <a:off x="7669213" y="1127125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">
            <a:extLst>
              <a:ext uri="{FF2B5EF4-FFF2-40B4-BE49-F238E27FC236}">
                <a16:creationId xmlns:a16="http://schemas.microsoft.com/office/drawing/2014/main" id="{10A5F705-E8F7-46DD-8A21-11316CF53389}"/>
              </a:ext>
            </a:extLst>
          </p:cNvPr>
          <p:cNvCxnSpPr>
            <a:cxnSpLocks/>
          </p:cNvCxnSpPr>
          <p:nvPr userDrawn="1"/>
        </p:nvCxnSpPr>
        <p:spPr>
          <a:xfrm>
            <a:off x="9182100" y="1127125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">
            <a:extLst>
              <a:ext uri="{FF2B5EF4-FFF2-40B4-BE49-F238E27FC236}">
                <a16:creationId xmlns:a16="http://schemas.microsoft.com/office/drawing/2014/main" id="{7A0A5D16-8E5A-49BB-8183-422A55C0FA2C}"/>
              </a:ext>
            </a:extLst>
          </p:cNvPr>
          <p:cNvCxnSpPr>
            <a:cxnSpLocks/>
          </p:cNvCxnSpPr>
          <p:nvPr userDrawn="1"/>
        </p:nvCxnSpPr>
        <p:spPr>
          <a:xfrm>
            <a:off x="6070600" y="2640013"/>
            <a:ext cx="4608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">
            <a:extLst>
              <a:ext uri="{FF2B5EF4-FFF2-40B4-BE49-F238E27FC236}">
                <a16:creationId xmlns:a16="http://schemas.microsoft.com/office/drawing/2014/main" id="{44F14324-CDA0-4957-8FE4-E25C468181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D7109F64-A451-4B3A-A365-8CFBA238A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019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REFERANSLAR</a:t>
            </a:r>
          </a:p>
        </p:txBody>
      </p:sp>
      <p:sp>
        <p:nvSpPr>
          <p:cNvPr id="17" name="Slayt Numarası Yer Tutucusu 5">
            <a:extLst>
              <a:ext uri="{FF2B5EF4-FFF2-40B4-BE49-F238E27FC236}">
                <a16:creationId xmlns:a16="http://schemas.microsoft.com/office/drawing/2014/main" id="{3FE6850C-0895-497A-AD8F-1B4C82424A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404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4" grpId="0"/>
      <p:bldP spid="23" grpId="0"/>
      <p:bldP spid="22" grpId="0"/>
      <p:bldP spid="21" grpId="0"/>
      <p:bldP spid="20" grpId="0"/>
      <p:bldP spid="19" grpId="0"/>
      <p:bldP spid="18" grpId="0"/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ogo 18">
            <a:extLst>
              <a:ext uri="{FF2B5EF4-FFF2-40B4-BE49-F238E27FC236}">
                <a16:creationId xmlns:a16="http://schemas.microsoft.com/office/drawing/2014/main" id="{E6B7B45A-187A-4827-90C3-47EC0F04DC6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3707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5" name="Logo 17">
            <a:extLst>
              <a:ext uri="{FF2B5EF4-FFF2-40B4-BE49-F238E27FC236}">
                <a16:creationId xmlns:a16="http://schemas.microsoft.com/office/drawing/2014/main" id="{7664D7EE-6C33-46E4-8F6E-767C22BDFE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594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" name="Logo 16">
            <a:extLst>
              <a:ext uri="{FF2B5EF4-FFF2-40B4-BE49-F238E27FC236}">
                <a16:creationId xmlns:a16="http://schemas.microsoft.com/office/drawing/2014/main" id="{54468B42-E0B3-4F39-BDBB-0FA68AD4F8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0062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9" name="Logo 15">
            <a:extLst>
              <a:ext uri="{FF2B5EF4-FFF2-40B4-BE49-F238E27FC236}">
                <a16:creationId xmlns:a16="http://schemas.microsoft.com/office/drawing/2014/main" id="{FBDADB1A-C687-4A9F-A65B-4C189C32D8C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7622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8" name="Logo 14">
            <a:extLst>
              <a:ext uri="{FF2B5EF4-FFF2-40B4-BE49-F238E27FC236}">
                <a16:creationId xmlns:a16="http://schemas.microsoft.com/office/drawing/2014/main" id="{46F9DB51-110B-43DC-AE08-870FDD54D0C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2509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7" name="Logo 13">
            <a:extLst>
              <a:ext uri="{FF2B5EF4-FFF2-40B4-BE49-F238E27FC236}">
                <a16:creationId xmlns:a16="http://schemas.microsoft.com/office/drawing/2014/main" id="{C2C597BE-6532-4E78-9019-A2F495D5804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701550" y="44018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3" name="Logo 12">
            <a:extLst>
              <a:ext uri="{FF2B5EF4-FFF2-40B4-BE49-F238E27FC236}">
                <a16:creationId xmlns:a16="http://schemas.microsoft.com/office/drawing/2014/main" id="{3BEF75C6-67C9-4189-B453-07CACE6562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707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2" name="Logo 11">
            <a:extLst>
              <a:ext uri="{FF2B5EF4-FFF2-40B4-BE49-F238E27FC236}">
                <a16:creationId xmlns:a16="http://schemas.microsoft.com/office/drawing/2014/main" id="{8B1EDF7B-8575-4AE4-BBDC-772EFA6928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594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1" name="Logo 10">
            <a:extLst>
              <a:ext uri="{FF2B5EF4-FFF2-40B4-BE49-F238E27FC236}">
                <a16:creationId xmlns:a16="http://schemas.microsoft.com/office/drawing/2014/main" id="{9C9DEE87-DCCF-43DC-9C54-A8F1C5239B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0062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6" name="Logo 9">
            <a:extLst>
              <a:ext uri="{FF2B5EF4-FFF2-40B4-BE49-F238E27FC236}">
                <a16:creationId xmlns:a16="http://schemas.microsoft.com/office/drawing/2014/main" id="{97820317-99D3-400E-9074-A1537E277F5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7622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5" name="Logo 8">
            <a:extLst>
              <a:ext uri="{FF2B5EF4-FFF2-40B4-BE49-F238E27FC236}">
                <a16:creationId xmlns:a16="http://schemas.microsoft.com/office/drawing/2014/main" id="{4490FFC0-AA04-4840-AF6A-75D82C8EF93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2509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4" name="Logo 7">
            <a:extLst>
              <a:ext uri="{FF2B5EF4-FFF2-40B4-BE49-F238E27FC236}">
                <a16:creationId xmlns:a16="http://schemas.microsoft.com/office/drawing/2014/main" id="{D5A46FAB-E4E1-4AF3-AB85-D635A0187E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701550" y="2889000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0" name="Logo 6">
            <a:extLst>
              <a:ext uri="{FF2B5EF4-FFF2-40B4-BE49-F238E27FC236}">
                <a16:creationId xmlns:a16="http://schemas.microsoft.com/office/drawing/2014/main" id="{5212D4F1-C508-495C-B22D-D08D270BE8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707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9" name="Logo 5">
            <a:extLst>
              <a:ext uri="{FF2B5EF4-FFF2-40B4-BE49-F238E27FC236}">
                <a16:creationId xmlns:a16="http://schemas.microsoft.com/office/drawing/2014/main" id="{04E52B11-410A-4724-B296-7C15CF6584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594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8" name="Logo 4">
            <a:extLst>
              <a:ext uri="{FF2B5EF4-FFF2-40B4-BE49-F238E27FC236}">
                <a16:creationId xmlns:a16="http://schemas.microsoft.com/office/drawing/2014/main" id="{44259A46-A77C-40E1-97D4-1A37DA3CEB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0062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3" name="Logo 3">
            <a:extLst>
              <a:ext uri="{FF2B5EF4-FFF2-40B4-BE49-F238E27FC236}">
                <a16:creationId xmlns:a16="http://schemas.microsoft.com/office/drawing/2014/main" id="{03F74791-ADE7-40B0-A7F2-3850F82B37C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7622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2" name="Logo 2">
            <a:extLst>
              <a:ext uri="{FF2B5EF4-FFF2-40B4-BE49-F238E27FC236}">
                <a16:creationId xmlns:a16="http://schemas.microsoft.com/office/drawing/2014/main" id="{D2A34FA9-3CC6-48B2-8403-BF6038B8E6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509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31" name="Logo 1">
            <a:extLst>
              <a:ext uri="{FF2B5EF4-FFF2-40B4-BE49-F238E27FC236}">
                <a16:creationId xmlns:a16="http://schemas.microsoft.com/office/drawing/2014/main" id="{13346397-83EE-40DD-AB3A-3C9C94C4B18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701550" y="1341187"/>
            <a:ext cx="1080000" cy="1080000"/>
          </a:xfrm>
          <a:prstGeom prst="rect">
            <a:avLst/>
          </a:prstGeom>
          <a:noFill/>
        </p:spPr>
        <p:txBody>
          <a:bodyPr/>
          <a:lstStyle>
            <a:lvl1pPr>
              <a:defRPr sz="1400"/>
            </a:lvl1pPr>
          </a:lstStyle>
          <a:p>
            <a:endParaRPr lang="tr-TR" dirty="0"/>
          </a:p>
        </p:txBody>
      </p:sp>
      <p:cxnSp>
        <p:nvCxnSpPr>
          <p:cNvPr id="27" name="Düz Bağlayıcı">
            <a:extLst>
              <a:ext uri="{FF2B5EF4-FFF2-40B4-BE49-F238E27FC236}">
                <a16:creationId xmlns:a16="http://schemas.microsoft.com/office/drawing/2014/main" id="{CC7CEDC7-9B68-49CA-B53D-E77CA62B0FFA}"/>
              </a:ext>
            </a:extLst>
          </p:cNvPr>
          <p:cNvCxnSpPr>
            <a:cxnSpLocks/>
          </p:cNvCxnSpPr>
          <p:nvPr userDrawn="1"/>
        </p:nvCxnSpPr>
        <p:spPr>
          <a:xfrm>
            <a:off x="4581525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">
            <a:extLst>
              <a:ext uri="{FF2B5EF4-FFF2-40B4-BE49-F238E27FC236}">
                <a16:creationId xmlns:a16="http://schemas.microsoft.com/office/drawing/2014/main" id="{CCC465EA-4856-47AB-9F3B-8898F073A634}"/>
              </a:ext>
            </a:extLst>
          </p:cNvPr>
          <p:cNvCxnSpPr>
            <a:cxnSpLocks/>
          </p:cNvCxnSpPr>
          <p:nvPr userDrawn="1"/>
        </p:nvCxnSpPr>
        <p:spPr>
          <a:xfrm>
            <a:off x="6094412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">
            <a:extLst>
              <a:ext uri="{FF2B5EF4-FFF2-40B4-BE49-F238E27FC236}">
                <a16:creationId xmlns:a16="http://schemas.microsoft.com/office/drawing/2014/main" id="{951F4DA5-79D3-45E0-8025-78A312D133A3}"/>
              </a:ext>
            </a:extLst>
          </p:cNvPr>
          <p:cNvCxnSpPr>
            <a:cxnSpLocks/>
          </p:cNvCxnSpPr>
          <p:nvPr userDrawn="1"/>
        </p:nvCxnSpPr>
        <p:spPr>
          <a:xfrm>
            <a:off x="3035299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">
            <a:extLst>
              <a:ext uri="{FF2B5EF4-FFF2-40B4-BE49-F238E27FC236}">
                <a16:creationId xmlns:a16="http://schemas.microsoft.com/office/drawing/2014/main" id="{0AE414C1-9A89-4AC9-91BD-066D4C899499}"/>
              </a:ext>
            </a:extLst>
          </p:cNvPr>
          <p:cNvCxnSpPr>
            <a:cxnSpLocks/>
          </p:cNvCxnSpPr>
          <p:nvPr userDrawn="1"/>
        </p:nvCxnSpPr>
        <p:spPr>
          <a:xfrm>
            <a:off x="1522412" y="4186237"/>
            <a:ext cx="912733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">
            <a:extLst>
              <a:ext uri="{FF2B5EF4-FFF2-40B4-BE49-F238E27FC236}">
                <a16:creationId xmlns:a16="http://schemas.microsoft.com/office/drawing/2014/main" id="{2D5D1E11-5AD7-45A2-96CF-77D556D076B9}"/>
              </a:ext>
            </a:extLst>
          </p:cNvPr>
          <p:cNvCxnSpPr>
            <a:cxnSpLocks/>
          </p:cNvCxnSpPr>
          <p:nvPr userDrawn="1"/>
        </p:nvCxnSpPr>
        <p:spPr>
          <a:xfrm>
            <a:off x="7642225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">
            <a:extLst>
              <a:ext uri="{FF2B5EF4-FFF2-40B4-BE49-F238E27FC236}">
                <a16:creationId xmlns:a16="http://schemas.microsoft.com/office/drawing/2014/main" id="{10A5F705-E8F7-46DD-8A21-11316CF53389}"/>
              </a:ext>
            </a:extLst>
          </p:cNvPr>
          <p:cNvCxnSpPr>
            <a:cxnSpLocks/>
          </p:cNvCxnSpPr>
          <p:nvPr userDrawn="1"/>
        </p:nvCxnSpPr>
        <p:spPr>
          <a:xfrm>
            <a:off x="9155112" y="1143000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">
            <a:extLst>
              <a:ext uri="{FF2B5EF4-FFF2-40B4-BE49-F238E27FC236}">
                <a16:creationId xmlns:a16="http://schemas.microsoft.com/office/drawing/2014/main" id="{7A0A5D16-8E5A-49BB-8183-422A55C0FA2C}"/>
              </a:ext>
            </a:extLst>
          </p:cNvPr>
          <p:cNvCxnSpPr>
            <a:cxnSpLocks/>
          </p:cNvCxnSpPr>
          <p:nvPr userDrawn="1"/>
        </p:nvCxnSpPr>
        <p:spPr>
          <a:xfrm>
            <a:off x="1522412" y="2638425"/>
            <a:ext cx="9126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layt Numarası Yer Tutucusu 5">
            <a:extLst>
              <a:ext uri="{FF2B5EF4-FFF2-40B4-BE49-F238E27FC236}">
                <a16:creationId xmlns:a16="http://schemas.microsoft.com/office/drawing/2014/main" id="{471BF5E2-4D91-4C99-8C3F-3AA5CC0D6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535733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4" grpId="0"/>
      <p:bldP spid="39" grpId="0"/>
      <p:bldP spid="38" grpId="0"/>
      <p:bldP spid="37" grpId="0"/>
      <p:bldP spid="23" grpId="0"/>
      <p:bldP spid="22" grpId="0"/>
      <p:bldP spid="21" grpId="0"/>
      <p:bldP spid="36" grpId="0"/>
      <p:bldP spid="35" grpId="0"/>
      <p:bldP spid="34" grpId="0"/>
      <p:bldP spid="20" grpId="0"/>
      <p:bldP spid="19" grpId="0"/>
      <p:bldP spid="18" grpId="0"/>
      <p:bldP spid="33" grpId="0"/>
      <p:bldP spid="32" grpId="0"/>
      <p:bldP spid="31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zisyon">
            <a:extLst>
              <a:ext uri="{FF2B5EF4-FFF2-40B4-BE49-F238E27FC236}">
                <a16:creationId xmlns:a16="http://schemas.microsoft.com/office/drawing/2014/main" id="{E1318AD8-6FC4-4D44-B1F9-4FFE9C73C03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83113" y="5841742"/>
            <a:ext cx="3060700" cy="377826"/>
          </a:xfrm>
          <a:prstGeom prst="rect">
            <a:avLst/>
          </a:prstGeom>
        </p:spPr>
        <p:txBody>
          <a:bodyPr tIns="0" anchor="t" anchorCtr="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>
                <a:solidFill>
                  <a:schemeClr val="tx2"/>
                </a:solidFill>
                <a:latin typeface="Raleway" panose="020B0503030101060003" pitchFamily="34" charset="-94"/>
              </a:defRPr>
            </a:lvl1pPr>
          </a:lstStyle>
          <a:p>
            <a:pPr lvl="0"/>
            <a:r>
              <a:rPr lang="tr-TR" dirty="0"/>
              <a:t>Pozisyon</a:t>
            </a:r>
          </a:p>
        </p:txBody>
      </p:sp>
      <p:sp>
        <p:nvSpPr>
          <p:cNvPr id="10" name="Ad Soyad">
            <a:extLst>
              <a:ext uri="{FF2B5EF4-FFF2-40B4-BE49-F238E27FC236}">
                <a16:creationId xmlns:a16="http://schemas.microsoft.com/office/drawing/2014/main" id="{3DEF7620-CC94-450C-ABBC-3632F905F5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83113" y="5482023"/>
            <a:ext cx="3060700" cy="352906"/>
          </a:xfrm>
          <a:prstGeom prst="rect">
            <a:avLst/>
          </a:prstGeom>
          <a:ln w="25400">
            <a:noFill/>
          </a:ln>
        </p:spPr>
        <p:txBody>
          <a:bodyPr anchor="ctr" anchorCtr="0"/>
          <a:lstStyle>
            <a:lvl1pPr marL="0" indent="0" algn="ctr">
              <a:buFontTx/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AD SOYAD</a:t>
            </a:r>
          </a:p>
        </p:txBody>
      </p:sp>
      <p:sp>
        <p:nvSpPr>
          <p:cNvPr id="7" name="Görsel">
            <a:extLst>
              <a:ext uri="{FF2B5EF4-FFF2-40B4-BE49-F238E27FC236}">
                <a16:creationId xmlns:a16="http://schemas.microsoft.com/office/drawing/2014/main" id="{1E252CD3-CF7C-486A-A7BE-FCAE6E479A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0350" y="3802063"/>
            <a:ext cx="1511300" cy="15113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F1E9CA61-70EF-4D8E-B881-27F072916E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2296319"/>
            <a:ext cx="9143999" cy="15279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</a:t>
            </a:r>
          </a:p>
        </p:txBody>
      </p:sp>
      <p:sp>
        <p:nvSpPr>
          <p:cNvPr id="4" name="Simge">
            <a:extLst>
              <a:ext uri="{FF2B5EF4-FFF2-40B4-BE49-F238E27FC236}">
                <a16:creationId xmlns:a16="http://schemas.microsoft.com/office/drawing/2014/main" id="{1BA47B3B-520F-43FE-854C-25D72A2790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40350" y="765175"/>
            <a:ext cx="1511300" cy="1511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9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“</a:t>
            </a:r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BF0D407D-F662-43C9-9F0F-47E0DB2D8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84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2">
            <a:extLst>
              <a:ext uri="{FF2B5EF4-FFF2-40B4-BE49-F238E27FC236}">
                <a16:creationId xmlns:a16="http://schemas.microsoft.com/office/drawing/2014/main" id="{2371CD6D-FD95-42AA-B173-B59B4ADB58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3033713"/>
            <a:ext cx="2268537" cy="305911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9" name="Metin 1">
            <a:extLst>
              <a:ext uri="{FF2B5EF4-FFF2-40B4-BE49-F238E27FC236}">
                <a16:creationId xmlns:a16="http://schemas.microsoft.com/office/drawing/2014/main" id="{910FAB03-7358-47EE-99B8-3700FE7EB37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6763" y="765175"/>
            <a:ext cx="2268537" cy="224441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.</a:t>
            </a:r>
          </a:p>
        </p:txBody>
      </p:sp>
      <p:sp>
        <p:nvSpPr>
          <p:cNvPr id="8" name="Görsel 3">
            <a:extLst>
              <a:ext uri="{FF2B5EF4-FFF2-40B4-BE49-F238E27FC236}">
                <a16:creationId xmlns:a16="http://schemas.microsoft.com/office/drawing/2014/main" id="{43DA1CE7-8F4C-4430-88DC-411DF8C23F4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56700" y="0"/>
            <a:ext cx="3035300" cy="60928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E98992BA-736D-4C88-B790-0BA4C8146C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2538" y="0"/>
            <a:ext cx="4608512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CEB8C30F-E36C-4C18-B59C-398519FA82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033713"/>
            <a:ext cx="5340350" cy="38242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884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6" grpId="0" animBg="1"/>
      <p:bldP spid="4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etin">
            <a:extLst>
              <a:ext uri="{FF2B5EF4-FFF2-40B4-BE49-F238E27FC236}">
                <a16:creationId xmlns:a16="http://schemas.microsoft.com/office/drawing/2014/main" id="{DC9F6492-2572-4F42-BC34-48F9E6A3E7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4" y="3824288"/>
            <a:ext cx="3313111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5754D87C-B5D5-49CF-B82E-057508BE09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2673350"/>
            <a:ext cx="3313112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2" name="Görsel">
            <a:extLst>
              <a:ext uri="{FF2B5EF4-FFF2-40B4-BE49-F238E27FC236}">
                <a16:creationId xmlns:a16="http://schemas.microsoft.com/office/drawing/2014/main" id="{59E4493F-4E28-4A65-8230-CEA35A9E06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46857" y="0"/>
            <a:ext cx="9381557" cy="4649334"/>
          </a:xfrm>
          <a:custGeom>
            <a:avLst/>
            <a:gdLst>
              <a:gd name="connsiteX0" fmla="*/ 7101907 w 9381557"/>
              <a:gd name="connsiteY0" fmla="*/ 2369684 h 4649334"/>
              <a:gd name="connsiteX1" fmla="*/ 9381557 w 9381557"/>
              <a:gd name="connsiteY1" fmla="*/ 2369684 h 4649334"/>
              <a:gd name="connsiteX2" fmla="*/ 9381557 w 9381557"/>
              <a:gd name="connsiteY2" fmla="*/ 4649334 h 4649334"/>
              <a:gd name="connsiteX3" fmla="*/ 7101907 w 9381557"/>
              <a:gd name="connsiteY3" fmla="*/ 4649334 h 4649334"/>
              <a:gd name="connsiteX4" fmla="*/ 4734605 w 9381557"/>
              <a:gd name="connsiteY4" fmla="*/ 2369684 h 4649334"/>
              <a:gd name="connsiteX5" fmla="*/ 7014255 w 9381557"/>
              <a:gd name="connsiteY5" fmla="*/ 2369684 h 4649334"/>
              <a:gd name="connsiteX6" fmla="*/ 7014255 w 9381557"/>
              <a:gd name="connsiteY6" fmla="*/ 4649334 h 4649334"/>
              <a:gd name="connsiteX7" fmla="*/ 4734605 w 9381557"/>
              <a:gd name="connsiteY7" fmla="*/ 4649334 h 4649334"/>
              <a:gd name="connsiteX8" fmla="*/ 2367302 w 9381557"/>
              <a:gd name="connsiteY8" fmla="*/ 2369684 h 4649334"/>
              <a:gd name="connsiteX9" fmla="*/ 4646952 w 9381557"/>
              <a:gd name="connsiteY9" fmla="*/ 2369684 h 4649334"/>
              <a:gd name="connsiteX10" fmla="*/ 4646952 w 9381557"/>
              <a:gd name="connsiteY10" fmla="*/ 4649334 h 4649334"/>
              <a:gd name="connsiteX11" fmla="*/ 2367302 w 9381557"/>
              <a:gd name="connsiteY11" fmla="*/ 4649334 h 4649334"/>
              <a:gd name="connsiteX12" fmla="*/ 4734605 w 9381557"/>
              <a:gd name="connsiteY12" fmla="*/ 0 h 4649334"/>
              <a:gd name="connsiteX13" fmla="*/ 7014254 w 9381557"/>
              <a:gd name="connsiteY13" fmla="*/ 0 h 4649334"/>
              <a:gd name="connsiteX14" fmla="*/ 7014254 w 9381557"/>
              <a:gd name="connsiteY14" fmla="*/ 2279650 h 4649334"/>
              <a:gd name="connsiteX15" fmla="*/ 4734605 w 9381557"/>
              <a:gd name="connsiteY15" fmla="*/ 2279650 h 4649334"/>
              <a:gd name="connsiteX16" fmla="*/ 2367302 w 9381557"/>
              <a:gd name="connsiteY16" fmla="*/ 0 h 4649334"/>
              <a:gd name="connsiteX17" fmla="*/ 4646952 w 9381557"/>
              <a:gd name="connsiteY17" fmla="*/ 0 h 4649334"/>
              <a:gd name="connsiteX18" fmla="*/ 4646952 w 9381557"/>
              <a:gd name="connsiteY18" fmla="*/ 2279650 h 4649334"/>
              <a:gd name="connsiteX19" fmla="*/ 2367302 w 9381557"/>
              <a:gd name="connsiteY19" fmla="*/ 2279650 h 4649334"/>
              <a:gd name="connsiteX20" fmla="*/ 0 w 9381557"/>
              <a:gd name="connsiteY20" fmla="*/ 0 h 4649334"/>
              <a:gd name="connsiteX21" fmla="*/ 2279650 w 9381557"/>
              <a:gd name="connsiteY21" fmla="*/ 0 h 4649334"/>
              <a:gd name="connsiteX22" fmla="*/ 2279650 w 9381557"/>
              <a:gd name="connsiteY22" fmla="*/ 2279650 h 4649334"/>
              <a:gd name="connsiteX23" fmla="*/ 0 w 9381557"/>
              <a:gd name="connsiteY23" fmla="*/ 2279650 h 464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381557" h="4649334">
                <a:moveTo>
                  <a:pt x="7101907" y="2369684"/>
                </a:moveTo>
                <a:lnTo>
                  <a:pt x="9381557" y="2369684"/>
                </a:lnTo>
                <a:lnTo>
                  <a:pt x="9381557" y="4649334"/>
                </a:lnTo>
                <a:lnTo>
                  <a:pt x="7101907" y="4649334"/>
                </a:lnTo>
                <a:close/>
                <a:moveTo>
                  <a:pt x="4734605" y="2369684"/>
                </a:moveTo>
                <a:lnTo>
                  <a:pt x="7014255" y="2369684"/>
                </a:lnTo>
                <a:lnTo>
                  <a:pt x="7014255" y="4649334"/>
                </a:lnTo>
                <a:lnTo>
                  <a:pt x="4734605" y="4649334"/>
                </a:lnTo>
                <a:close/>
                <a:moveTo>
                  <a:pt x="2367302" y="2369684"/>
                </a:moveTo>
                <a:lnTo>
                  <a:pt x="4646952" y="2369684"/>
                </a:lnTo>
                <a:lnTo>
                  <a:pt x="4646952" y="4649334"/>
                </a:lnTo>
                <a:lnTo>
                  <a:pt x="2367302" y="4649334"/>
                </a:lnTo>
                <a:close/>
                <a:moveTo>
                  <a:pt x="4734605" y="0"/>
                </a:moveTo>
                <a:lnTo>
                  <a:pt x="7014254" y="0"/>
                </a:lnTo>
                <a:lnTo>
                  <a:pt x="7014254" y="2279650"/>
                </a:lnTo>
                <a:lnTo>
                  <a:pt x="4734605" y="2279650"/>
                </a:lnTo>
                <a:close/>
                <a:moveTo>
                  <a:pt x="2367302" y="0"/>
                </a:moveTo>
                <a:lnTo>
                  <a:pt x="4646952" y="0"/>
                </a:lnTo>
                <a:lnTo>
                  <a:pt x="4646952" y="2279650"/>
                </a:lnTo>
                <a:lnTo>
                  <a:pt x="2367302" y="2279650"/>
                </a:lnTo>
                <a:close/>
                <a:moveTo>
                  <a:pt x="0" y="0"/>
                </a:moveTo>
                <a:lnTo>
                  <a:pt x="2279650" y="0"/>
                </a:lnTo>
                <a:lnTo>
                  <a:pt x="2279650" y="2279650"/>
                </a:lnTo>
                <a:lnTo>
                  <a:pt x="0" y="22796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70FD5D79-CB3B-40E0-B07C-A0C274F7E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092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0D3C15D6-2629-42D5-AE8C-C01EEEA71D4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35141299-8CB1-4160-8D6A-5755B27F44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36000" y="2276475"/>
            <a:ext cx="6120000" cy="30607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720000" rIns="72000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isan</a:t>
            </a:r>
            <a:r>
              <a:rPr lang="tr-TR" dirty="0"/>
              <a:t> </a:t>
            </a:r>
            <a:r>
              <a:rPr lang="tr-TR" dirty="0" err="1"/>
              <a:t>nor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35B9BEE8-9285-4A44-A5B9-97203F6FD33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35300" y="1"/>
            <a:ext cx="6121400" cy="2276474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anchor="ctr" anchorCtr="0"/>
          <a:lstStyle>
            <a:lvl1pPr marL="0" indent="0" algn="ctr"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tr-TR" dirty="0"/>
              <a:t>MINIMA</a:t>
            </a:r>
          </a:p>
        </p:txBody>
      </p:sp>
    </p:spTree>
    <p:extLst>
      <p:ext uri="{BB962C8B-B14F-4D97-AF65-F5344CB8AC3E}">
        <p14:creationId xmlns:p14="http://schemas.microsoft.com/office/powerpoint/2010/main" val="175039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">
            <a:extLst>
              <a:ext uri="{FF2B5EF4-FFF2-40B4-BE49-F238E27FC236}">
                <a16:creationId xmlns:a16="http://schemas.microsoft.com/office/drawing/2014/main" id="{8BBFB46F-E6CC-4749-9A0C-820524A514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51651" y="765175"/>
            <a:ext cx="4573588" cy="2268538"/>
          </a:xfrm>
          <a:prstGeom prst="rect">
            <a:avLst/>
          </a:prstGeom>
        </p:spPr>
        <p:txBody>
          <a:bodyPr anchor="ctr" anchorCtr="0"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..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6" name="Görsel 2">
            <a:extLst>
              <a:ext uri="{FF2B5EF4-FFF2-40B4-BE49-F238E27FC236}">
                <a16:creationId xmlns:a16="http://schemas.microsoft.com/office/drawing/2014/main" id="{EA36636A-8296-4E5E-A17C-08D3A73348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51650" y="3824288"/>
            <a:ext cx="4573588" cy="226853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4" name="Görsel 1">
            <a:extLst>
              <a:ext uri="{FF2B5EF4-FFF2-40B4-BE49-F238E27FC236}">
                <a16:creationId xmlns:a16="http://schemas.microsoft.com/office/drawing/2014/main" id="{AE9D8E83-1150-4BAC-B4FF-B3CC1C7EE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765175"/>
            <a:ext cx="5329237" cy="53276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770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4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">
            <a:extLst>
              <a:ext uri="{FF2B5EF4-FFF2-40B4-BE49-F238E27FC236}">
                <a16:creationId xmlns:a16="http://schemas.microsoft.com/office/drawing/2014/main" id="{818A7F03-4B89-4C7F-A8FC-5A3C154366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508" y="2276475"/>
            <a:ext cx="3834606" cy="381635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9C5516C9-553E-45A3-A608-443B106218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4" y="765175"/>
            <a:ext cx="381635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842FBE2C-60DE-4ED5-86D4-7B16B845C2E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340350" y="1520825"/>
            <a:ext cx="6084888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A7F55217-B3D0-44AD-BB1B-18BFEA11A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8744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6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Metin 3">
            <a:extLst>
              <a:ext uri="{FF2B5EF4-FFF2-40B4-BE49-F238E27FC236}">
                <a16:creationId xmlns:a16="http://schemas.microsoft.com/office/drawing/2014/main" id="{13909C0E-22AC-4F99-8A24-F269FA8C21C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42181" y="5583513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2" name="Altbaşlık 3">
            <a:extLst>
              <a:ext uri="{FF2B5EF4-FFF2-40B4-BE49-F238E27FC236}">
                <a16:creationId xmlns:a16="http://schemas.microsoft.com/office/drawing/2014/main" id="{35628F0B-72AC-493B-AFE0-971B6F1C2E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842181" y="5249678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4" name="Oval Arka Plan 3">
            <a:extLst>
              <a:ext uri="{FF2B5EF4-FFF2-40B4-BE49-F238E27FC236}">
                <a16:creationId xmlns:a16="http://schemas.microsoft.com/office/drawing/2014/main" id="{E1C034FA-B23D-4E5A-B016-9AE6832DD855}"/>
              </a:ext>
            </a:extLst>
          </p:cNvPr>
          <p:cNvSpPr/>
          <p:nvPr userDrawn="1"/>
        </p:nvSpPr>
        <p:spPr>
          <a:xfrm>
            <a:off x="766763" y="5087955"/>
            <a:ext cx="969245" cy="96924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kon 3">
            <a:extLst>
              <a:ext uri="{FF2B5EF4-FFF2-40B4-BE49-F238E27FC236}">
                <a16:creationId xmlns:a16="http://schemas.microsoft.com/office/drawing/2014/main" id="{EB2A0141-AD0A-42D0-8CF0-582FC2037EED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25154" y="524555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Metin 2">
            <a:extLst>
              <a:ext uri="{FF2B5EF4-FFF2-40B4-BE49-F238E27FC236}">
                <a16:creationId xmlns:a16="http://schemas.microsoft.com/office/drawing/2014/main" id="{CB22D92C-FE9B-43DA-8721-4242E02B7B4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42181" y="4177355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0" name="Alt Başlık 2">
            <a:extLst>
              <a:ext uri="{FF2B5EF4-FFF2-40B4-BE49-F238E27FC236}">
                <a16:creationId xmlns:a16="http://schemas.microsoft.com/office/drawing/2014/main" id="{39D07934-4BD1-421A-87E7-D91C12CB934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42181" y="3843520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0" name="Oval Arka Plan 2">
            <a:extLst>
              <a:ext uri="{FF2B5EF4-FFF2-40B4-BE49-F238E27FC236}">
                <a16:creationId xmlns:a16="http://schemas.microsoft.com/office/drawing/2014/main" id="{5DE74FD1-3410-4B25-8754-C22DB9B37268}"/>
              </a:ext>
            </a:extLst>
          </p:cNvPr>
          <p:cNvSpPr/>
          <p:nvPr userDrawn="1"/>
        </p:nvSpPr>
        <p:spPr>
          <a:xfrm>
            <a:off x="766763" y="3681797"/>
            <a:ext cx="969245" cy="96924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on 2">
            <a:extLst>
              <a:ext uri="{FF2B5EF4-FFF2-40B4-BE49-F238E27FC236}">
                <a16:creationId xmlns:a16="http://schemas.microsoft.com/office/drawing/2014/main" id="{3C08A6D5-1B54-481E-9747-2E82A040D49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25154" y="3839394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9" name="Metin 1">
            <a:extLst>
              <a:ext uri="{FF2B5EF4-FFF2-40B4-BE49-F238E27FC236}">
                <a16:creationId xmlns:a16="http://schemas.microsoft.com/office/drawing/2014/main" id="{A68B7209-21DC-4F04-A486-14A481CDFE5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42181" y="2722702"/>
            <a:ext cx="2136053" cy="37408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8" name="Alt Başlık 1">
            <a:extLst>
              <a:ext uri="{FF2B5EF4-FFF2-40B4-BE49-F238E27FC236}">
                <a16:creationId xmlns:a16="http://schemas.microsoft.com/office/drawing/2014/main" id="{7EDE78F3-1F0A-4D67-94D0-106C6AF505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181" y="2388867"/>
            <a:ext cx="2136053" cy="32400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5" name="Oval Arka Plan 1">
            <a:extLst>
              <a:ext uri="{FF2B5EF4-FFF2-40B4-BE49-F238E27FC236}">
                <a16:creationId xmlns:a16="http://schemas.microsoft.com/office/drawing/2014/main" id="{8BC84700-44E8-4631-BD16-1C761BAAC965}"/>
              </a:ext>
            </a:extLst>
          </p:cNvPr>
          <p:cNvSpPr/>
          <p:nvPr userDrawn="1"/>
        </p:nvSpPr>
        <p:spPr>
          <a:xfrm>
            <a:off x="766763" y="2227144"/>
            <a:ext cx="969245" cy="969245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306CEDDF-7D13-406D-A6D1-8BFB162676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154" y="238474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842FBE2C-60DE-4ED5-86D4-7B16B845C2E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583113" y="1520825"/>
            <a:ext cx="7608887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9C5516C9-553E-45A3-A608-443B106218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4" y="765175"/>
            <a:ext cx="381635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C1C199B8-CFC0-44BB-ADBF-5A193EFAE7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77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/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/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7" grpId="0"/>
      <p:bldP spid="6" grpId="0"/>
      <p:bldP spid="3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etin 4">
            <a:extLst>
              <a:ext uri="{FF2B5EF4-FFF2-40B4-BE49-F238E27FC236}">
                <a16:creationId xmlns:a16="http://schemas.microsoft.com/office/drawing/2014/main" id="{5BB924B7-3DB0-4B4B-A06B-BB4261C8F20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23610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7" name="Alt Başlık 4">
            <a:extLst>
              <a:ext uri="{FF2B5EF4-FFF2-40B4-BE49-F238E27FC236}">
                <a16:creationId xmlns:a16="http://schemas.microsoft.com/office/drawing/2014/main" id="{05FDFE3F-E844-4A96-A52B-1B916CA4E7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23610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8" name="Dikdörtgen Arka Plan 4">
            <a:extLst>
              <a:ext uri="{FF2B5EF4-FFF2-40B4-BE49-F238E27FC236}">
                <a16:creationId xmlns:a16="http://schemas.microsoft.com/office/drawing/2014/main" id="{8BEC8BC9-AB74-4EF5-920D-ECF2DADBE799}"/>
              </a:ext>
            </a:extLst>
          </p:cNvPr>
          <p:cNvSpPr/>
          <p:nvPr userDrawn="1"/>
        </p:nvSpPr>
        <p:spPr>
          <a:xfrm>
            <a:off x="4187953" y="4308139"/>
            <a:ext cx="969245" cy="96924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İkon 4">
            <a:extLst>
              <a:ext uri="{FF2B5EF4-FFF2-40B4-BE49-F238E27FC236}">
                <a16:creationId xmlns:a16="http://schemas.microsoft.com/office/drawing/2014/main" id="{C45D5F43-F742-47B0-BF81-5323B7E1393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46344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6" name="Metin 3">
            <a:extLst>
              <a:ext uri="{FF2B5EF4-FFF2-40B4-BE49-F238E27FC236}">
                <a16:creationId xmlns:a16="http://schemas.microsoft.com/office/drawing/2014/main" id="{0C75BDC5-4230-42B0-B07F-74D07D10D1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64782" y="5718306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13" name="Alt Başlık 3">
            <a:extLst>
              <a:ext uri="{FF2B5EF4-FFF2-40B4-BE49-F238E27FC236}">
                <a16:creationId xmlns:a16="http://schemas.microsoft.com/office/drawing/2014/main" id="{8A463C6E-431F-4295-BCAF-0B9B1E0BF62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4782" y="5384471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4" name="Dikdörtgen Arka Plan 3">
            <a:extLst>
              <a:ext uri="{FF2B5EF4-FFF2-40B4-BE49-F238E27FC236}">
                <a16:creationId xmlns:a16="http://schemas.microsoft.com/office/drawing/2014/main" id="{045D7092-6554-4674-80D9-69098EE33E3F}"/>
              </a:ext>
            </a:extLst>
          </p:cNvPr>
          <p:cNvSpPr/>
          <p:nvPr userDrawn="1"/>
        </p:nvSpPr>
        <p:spPr>
          <a:xfrm>
            <a:off x="1429125" y="4308139"/>
            <a:ext cx="969245" cy="96924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kon 3">
            <a:extLst>
              <a:ext uri="{FF2B5EF4-FFF2-40B4-BE49-F238E27FC236}">
                <a16:creationId xmlns:a16="http://schemas.microsoft.com/office/drawing/2014/main" id="{0E5916D4-568E-4894-BEA6-0A197D5270B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87516" y="4465736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Metin 2">
            <a:extLst>
              <a:ext uri="{FF2B5EF4-FFF2-40B4-BE49-F238E27FC236}">
                <a16:creationId xmlns:a16="http://schemas.microsoft.com/office/drawing/2014/main" id="{4D34F632-B92D-45DA-AAA3-320D9BE5DE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525591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9" name="Alt Başlık 2">
            <a:extLst>
              <a:ext uri="{FF2B5EF4-FFF2-40B4-BE49-F238E27FC236}">
                <a16:creationId xmlns:a16="http://schemas.microsoft.com/office/drawing/2014/main" id="{CAEBB3A0-70FE-4C74-9A91-C9329CDC5A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5591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10" name="Dikdörtgen Arka Plan 2">
            <a:extLst>
              <a:ext uri="{FF2B5EF4-FFF2-40B4-BE49-F238E27FC236}">
                <a16:creationId xmlns:a16="http://schemas.microsoft.com/office/drawing/2014/main" id="{38B9F897-6F6D-4631-9257-1D89E6625DAD}"/>
              </a:ext>
            </a:extLst>
          </p:cNvPr>
          <p:cNvSpPr/>
          <p:nvPr userDrawn="1"/>
        </p:nvSpPr>
        <p:spPr>
          <a:xfrm>
            <a:off x="4189934" y="2205225"/>
            <a:ext cx="969245" cy="96924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İkon 2">
            <a:extLst>
              <a:ext uri="{FF2B5EF4-FFF2-40B4-BE49-F238E27FC236}">
                <a16:creationId xmlns:a16="http://schemas.microsoft.com/office/drawing/2014/main" id="{1876A5DF-82C5-42B5-8AED-A06AC529765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48325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Metin 1">
            <a:extLst>
              <a:ext uri="{FF2B5EF4-FFF2-40B4-BE49-F238E27FC236}">
                <a16:creationId xmlns:a16="http://schemas.microsoft.com/office/drawing/2014/main" id="{B4A92C12-5C72-48EA-84E5-ADFC5D339ED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6763" y="3615392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5" name="Alt Başlık 1">
            <a:extLst>
              <a:ext uri="{FF2B5EF4-FFF2-40B4-BE49-F238E27FC236}">
                <a16:creationId xmlns:a16="http://schemas.microsoft.com/office/drawing/2014/main" id="{FB701E34-1427-4535-8F3E-4CF6E20AE8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3281557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6" name="Dikdörtgen Arka Plan 1">
            <a:extLst>
              <a:ext uri="{FF2B5EF4-FFF2-40B4-BE49-F238E27FC236}">
                <a16:creationId xmlns:a16="http://schemas.microsoft.com/office/drawing/2014/main" id="{324DEF91-3D9D-4843-A11E-698FD09FE422}"/>
              </a:ext>
            </a:extLst>
          </p:cNvPr>
          <p:cNvSpPr/>
          <p:nvPr userDrawn="1"/>
        </p:nvSpPr>
        <p:spPr>
          <a:xfrm>
            <a:off x="1431106" y="2205225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on 1">
            <a:extLst>
              <a:ext uri="{FF2B5EF4-FFF2-40B4-BE49-F238E27FC236}">
                <a16:creationId xmlns:a16="http://schemas.microsoft.com/office/drawing/2014/main" id="{F250D756-1FE7-4D6F-B319-1F54FE5806F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89497" y="2362822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21" name="Düz Bağlayıcı">
            <a:extLst>
              <a:ext uri="{FF2B5EF4-FFF2-40B4-BE49-F238E27FC236}">
                <a16:creationId xmlns:a16="http://schemas.microsoft.com/office/drawing/2014/main" id="{C50D7FD5-E736-4D03-8F06-3CD84459509C}"/>
              </a:ext>
            </a:extLst>
          </p:cNvPr>
          <p:cNvCxnSpPr>
            <a:cxnSpLocks/>
          </p:cNvCxnSpPr>
          <p:nvPr userDrawn="1"/>
        </p:nvCxnSpPr>
        <p:spPr>
          <a:xfrm>
            <a:off x="766763" y="4101220"/>
            <a:ext cx="53292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">
            <a:extLst>
              <a:ext uri="{FF2B5EF4-FFF2-40B4-BE49-F238E27FC236}">
                <a16:creationId xmlns:a16="http://schemas.microsoft.com/office/drawing/2014/main" id="{1C17FB9B-DFD5-4FD2-B97D-6F44FFE7AA90}"/>
              </a:ext>
            </a:extLst>
          </p:cNvPr>
          <p:cNvCxnSpPr/>
          <p:nvPr userDrawn="1"/>
        </p:nvCxnSpPr>
        <p:spPr>
          <a:xfrm>
            <a:off x="3295459" y="2100404"/>
            <a:ext cx="0" cy="39924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rafik">
            <a:extLst>
              <a:ext uri="{FF2B5EF4-FFF2-40B4-BE49-F238E27FC236}">
                <a16:creationId xmlns:a16="http://schemas.microsoft.com/office/drawing/2014/main" id="{A10125C0-2D7B-4B2A-A937-8908C1FE8CB7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851650" y="1825626"/>
            <a:ext cx="4573588" cy="45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6CEA2879-FF8A-4166-A015-9468295F02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1382" y="765175"/>
            <a:ext cx="5329236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23" name="Slayt Numarası Yer Tutucusu 5">
            <a:extLst>
              <a:ext uri="{FF2B5EF4-FFF2-40B4-BE49-F238E27FC236}">
                <a16:creationId xmlns:a16="http://schemas.microsoft.com/office/drawing/2014/main" id="{5A5EC32E-D3D9-446C-BB6D-EEB5009EE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172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/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/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/>
      <p:bldP spid="4" grpId="0"/>
      <p:bldP spid="3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lt Başlık 4">
            <a:extLst>
              <a:ext uri="{FF2B5EF4-FFF2-40B4-BE49-F238E27FC236}">
                <a16:creationId xmlns:a16="http://schemas.microsoft.com/office/drawing/2014/main" id="{5D2D7AB4-63ED-402B-92A3-AAE2A2A4B7C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56700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4" name="Dikdörtgen Arka Plan 4">
            <a:extLst>
              <a:ext uri="{FF2B5EF4-FFF2-40B4-BE49-F238E27FC236}">
                <a16:creationId xmlns:a16="http://schemas.microsoft.com/office/drawing/2014/main" id="{E79D8998-9969-420D-8FA3-8F024062DA19}"/>
              </a:ext>
            </a:extLst>
          </p:cNvPr>
          <p:cNvSpPr/>
          <p:nvPr userDrawn="1"/>
        </p:nvSpPr>
        <p:spPr>
          <a:xfrm>
            <a:off x="9806346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İkon 4">
            <a:extLst>
              <a:ext uri="{FF2B5EF4-FFF2-40B4-BE49-F238E27FC236}">
                <a16:creationId xmlns:a16="http://schemas.microsoft.com/office/drawing/2014/main" id="{05F26706-F40C-4A2C-B231-21DA835B623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9964737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5" name="Alt Başlık 3">
            <a:extLst>
              <a:ext uri="{FF2B5EF4-FFF2-40B4-BE49-F238E27FC236}">
                <a16:creationId xmlns:a16="http://schemas.microsoft.com/office/drawing/2014/main" id="{B73A3A71-1E1B-4A59-BE91-9501C17556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9619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2" name="Dikdörtgen Arka Plan 3">
            <a:extLst>
              <a:ext uri="{FF2B5EF4-FFF2-40B4-BE49-F238E27FC236}">
                <a16:creationId xmlns:a16="http://schemas.microsoft.com/office/drawing/2014/main" id="{F8790507-24C4-436B-BD27-9506853BFEEC}"/>
              </a:ext>
            </a:extLst>
          </p:cNvPr>
          <p:cNvSpPr/>
          <p:nvPr userDrawn="1"/>
        </p:nvSpPr>
        <p:spPr>
          <a:xfrm>
            <a:off x="7029265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3">
            <a:extLst>
              <a:ext uri="{FF2B5EF4-FFF2-40B4-BE49-F238E27FC236}">
                <a16:creationId xmlns:a16="http://schemas.microsoft.com/office/drawing/2014/main" id="{E9C38137-712C-4575-8BBF-EB49F7DFB59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87656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Alt Başlık 2">
            <a:extLst>
              <a:ext uri="{FF2B5EF4-FFF2-40B4-BE49-F238E27FC236}">
                <a16:creationId xmlns:a16="http://schemas.microsoft.com/office/drawing/2014/main" id="{A6911B46-E94A-4C21-8CD5-0EDC59E704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55719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30" name="Dikdörtgen Arka Plan 2">
            <a:extLst>
              <a:ext uri="{FF2B5EF4-FFF2-40B4-BE49-F238E27FC236}">
                <a16:creationId xmlns:a16="http://schemas.microsoft.com/office/drawing/2014/main" id="{AAC45305-2CDF-4FCF-958F-15E13C317276}"/>
              </a:ext>
            </a:extLst>
          </p:cNvPr>
          <p:cNvSpPr/>
          <p:nvPr userDrawn="1"/>
        </p:nvSpPr>
        <p:spPr>
          <a:xfrm>
            <a:off x="4205365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İkon 2">
            <a:extLst>
              <a:ext uri="{FF2B5EF4-FFF2-40B4-BE49-F238E27FC236}">
                <a16:creationId xmlns:a16="http://schemas.microsoft.com/office/drawing/2014/main" id="{E644ADD3-185A-46D8-9A78-401280B6344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363756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Alt Başlık 1">
            <a:extLst>
              <a:ext uri="{FF2B5EF4-FFF2-40B4-BE49-F238E27FC236}">
                <a16:creationId xmlns:a16="http://schemas.microsoft.com/office/drawing/2014/main" id="{7AE0B3B0-51E9-41BB-817D-5253907A63B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63" y="4585746"/>
            <a:ext cx="2268537" cy="7556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28" name="Dikdörtgen Arka Plan 1">
            <a:extLst>
              <a:ext uri="{FF2B5EF4-FFF2-40B4-BE49-F238E27FC236}">
                <a16:creationId xmlns:a16="http://schemas.microsoft.com/office/drawing/2014/main" id="{2780FD2B-6A91-45A5-8DE6-B3D3BF7DAD0D}"/>
              </a:ext>
            </a:extLst>
          </p:cNvPr>
          <p:cNvSpPr/>
          <p:nvPr userDrawn="1"/>
        </p:nvSpPr>
        <p:spPr>
          <a:xfrm>
            <a:off x="1416409" y="342900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1">
            <a:extLst>
              <a:ext uri="{FF2B5EF4-FFF2-40B4-BE49-F238E27FC236}">
                <a16:creationId xmlns:a16="http://schemas.microsoft.com/office/drawing/2014/main" id="{268379FD-8B7B-46A1-AB9F-4147375B52D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574800" y="358659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2035FE1F-11DC-40DC-8690-D2B0880B51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9650" y="1848468"/>
            <a:ext cx="7632700" cy="107709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6B1315D0-5BF7-4C81-9261-97C74E7A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538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İLETİŞİM</a:t>
            </a:r>
          </a:p>
        </p:txBody>
      </p:sp>
      <p:sp>
        <p:nvSpPr>
          <p:cNvPr id="16" name="Slayt Numarası Yer Tutucusu 5">
            <a:extLst>
              <a:ext uri="{FF2B5EF4-FFF2-40B4-BE49-F238E27FC236}">
                <a16:creationId xmlns:a16="http://schemas.microsoft.com/office/drawing/2014/main" id="{F783C0C2-4D67-4DC6-9018-E14134D90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810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3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etin 4">
            <a:extLst>
              <a:ext uri="{FF2B5EF4-FFF2-40B4-BE49-F238E27FC236}">
                <a16:creationId xmlns:a16="http://schemas.microsoft.com/office/drawing/2014/main" id="{40ED3C94-9024-4A39-A43E-B24514C54BA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54828" y="505069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9" name="Alt Başlık 4">
            <a:extLst>
              <a:ext uri="{FF2B5EF4-FFF2-40B4-BE49-F238E27FC236}">
                <a16:creationId xmlns:a16="http://schemas.microsoft.com/office/drawing/2014/main" id="{5B5D8EBA-F958-4DF0-A322-A1B8C88DA5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54828" y="471685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40" name="Dikdörtgen Arka Plan 4">
            <a:extLst>
              <a:ext uri="{FF2B5EF4-FFF2-40B4-BE49-F238E27FC236}">
                <a16:creationId xmlns:a16="http://schemas.microsoft.com/office/drawing/2014/main" id="{F5BC3779-1609-4D77-9E49-676734F76589}"/>
              </a:ext>
            </a:extLst>
          </p:cNvPr>
          <p:cNvSpPr/>
          <p:nvPr userDrawn="1"/>
        </p:nvSpPr>
        <p:spPr>
          <a:xfrm>
            <a:off x="9519171" y="3640524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İkon 4">
            <a:extLst>
              <a:ext uri="{FF2B5EF4-FFF2-40B4-BE49-F238E27FC236}">
                <a16:creationId xmlns:a16="http://schemas.microsoft.com/office/drawing/2014/main" id="{B9227787-1FDF-4124-9854-939C4817DED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677562" y="379812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8" name="Metin 3">
            <a:extLst>
              <a:ext uri="{FF2B5EF4-FFF2-40B4-BE49-F238E27FC236}">
                <a16:creationId xmlns:a16="http://schemas.microsoft.com/office/drawing/2014/main" id="{2484D191-3446-43E0-8E5E-04CABBC0D62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5050691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5" name="Alt Başlık 3">
            <a:extLst>
              <a:ext uri="{FF2B5EF4-FFF2-40B4-BE49-F238E27FC236}">
                <a16:creationId xmlns:a16="http://schemas.microsoft.com/office/drawing/2014/main" id="{3C70034F-7B94-4E78-8CEA-107C08BD00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96000" y="4716856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6" name="Dikdörtgen Arka Plan 3">
            <a:extLst>
              <a:ext uri="{FF2B5EF4-FFF2-40B4-BE49-F238E27FC236}">
                <a16:creationId xmlns:a16="http://schemas.microsoft.com/office/drawing/2014/main" id="{BB775212-121A-4D48-A08C-EB36CB5D5739}"/>
              </a:ext>
            </a:extLst>
          </p:cNvPr>
          <p:cNvSpPr/>
          <p:nvPr userDrawn="1"/>
        </p:nvSpPr>
        <p:spPr>
          <a:xfrm>
            <a:off x="6760343" y="3640524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İkon 3">
            <a:extLst>
              <a:ext uri="{FF2B5EF4-FFF2-40B4-BE49-F238E27FC236}">
                <a16:creationId xmlns:a16="http://schemas.microsoft.com/office/drawing/2014/main" id="{01799481-FACE-4C5E-957C-92645BFEDA7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918734" y="3798121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4" name="Metin 2">
            <a:extLst>
              <a:ext uri="{FF2B5EF4-FFF2-40B4-BE49-F238E27FC236}">
                <a16:creationId xmlns:a16="http://schemas.microsoft.com/office/drawing/2014/main" id="{4BFADD74-DB6A-4CDB-8DA8-471E355E28F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56809" y="2947777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31" name="Alt Başlık 2">
            <a:extLst>
              <a:ext uri="{FF2B5EF4-FFF2-40B4-BE49-F238E27FC236}">
                <a16:creationId xmlns:a16="http://schemas.microsoft.com/office/drawing/2014/main" id="{23877CDC-1BB5-419D-8EEF-F0B1B4BDB4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56809" y="2613942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32" name="Dikdörtgen Arka Plan 2">
            <a:extLst>
              <a:ext uri="{FF2B5EF4-FFF2-40B4-BE49-F238E27FC236}">
                <a16:creationId xmlns:a16="http://schemas.microsoft.com/office/drawing/2014/main" id="{B7A57499-A56C-488A-B1BE-AF9E0965EA82}"/>
              </a:ext>
            </a:extLst>
          </p:cNvPr>
          <p:cNvSpPr/>
          <p:nvPr userDrawn="1"/>
        </p:nvSpPr>
        <p:spPr>
          <a:xfrm>
            <a:off x="9521152" y="1537610"/>
            <a:ext cx="969245" cy="96924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İkon 2">
            <a:extLst>
              <a:ext uri="{FF2B5EF4-FFF2-40B4-BE49-F238E27FC236}">
                <a16:creationId xmlns:a16="http://schemas.microsoft.com/office/drawing/2014/main" id="{43E563E5-6300-485A-B6A9-C9A519ABA14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679543" y="169520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sp>
        <p:nvSpPr>
          <p:cNvPr id="30" name="Metin 1">
            <a:extLst>
              <a:ext uri="{FF2B5EF4-FFF2-40B4-BE49-F238E27FC236}">
                <a16:creationId xmlns:a16="http://schemas.microsoft.com/office/drawing/2014/main" id="{46693818-46A8-4CC0-8ED0-D15AC976009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7981" y="2947777"/>
            <a:ext cx="2305050" cy="37408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a-DK" dirty="0"/>
              <a:t>Lorem ipsum dolor sit</a:t>
            </a:r>
            <a:endParaRPr lang="tr-TR" dirty="0"/>
          </a:p>
        </p:txBody>
      </p:sp>
      <p:sp>
        <p:nvSpPr>
          <p:cNvPr id="27" name="Alt Başlık 1">
            <a:extLst>
              <a:ext uri="{FF2B5EF4-FFF2-40B4-BE49-F238E27FC236}">
                <a16:creationId xmlns:a16="http://schemas.microsoft.com/office/drawing/2014/main" id="{8F8A7093-18C6-405F-95F4-60C9E65F09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7981" y="2613942"/>
            <a:ext cx="2305050" cy="3240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1"/>
                </a:solidFill>
                <a:latin typeface="Raleway SemiBold" panose="020B0703030101060003" pitchFamily="34" charset="-94"/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endParaRPr lang="tr-TR" dirty="0"/>
          </a:p>
        </p:txBody>
      </p:sp>
      <p:sp>
        <p:nvSpPr>
          <p:cNvPr id="28" name="Dikdörtgen Arka Plan 1">
            <a:extLst>
              <a:ext uri="{FF2B5EF4-FFF2-40B4-BE49-F238E27FC236}">
                <a16:creationId xmlns:a16="http://schemas.microsoft.com/office/drawing/2014/main" id="{D6CF7869-00CE-4420-9598-E76F853D23BD}"/>
              </a:ext>
            </a:extLst>
          </p:cNvPr>
          <p:cNvSpPr/>
          <p:nvPr userDrawn="1"/>
        </p:nvSpPr>
        <p:spPr>
          <a:xfrm>
            <a:off x="6762324" y="1537610"/>
            <a:ext cx="969245" cy="9692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İkon 1">
            <a:extLst>
              <a:ext uri="{FF2B5EF4-FFF2-40B4-BE49-F238E27FC236}">
                <a16:creationId xmlns:a16="http://schemas.microsoft.com/office/drawing/2014/main" id="{FA7C74A4-C65B-4456-9781-A70B053FC7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920715" y="1695207"/>
            <a:ext cx="652462" cy="6540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tr-TR"/>
          </a:p>
        </p:txBody>
      </p:sp>
      <p:cxnSp>
        <p:nvCxnSpPr>
          <p:cNvPr id="43" name="Düz Bağlayıcı">
            <a:extLst>
              <a:ext uri="{FF2B5EF4-FFF2-40B4-BE49-F238E27FC236}">
                <a16:creationId xmlns:a16="http://schemas.microsoft.com/office/drawing/2014/main" id="{F7C57287-F705-43A7-A93D-1AAE04310E0A}"/>
              </a:ext>
            </a:extLst>
          </p:cNvPr>
          <p:cNvCxnSpPr>
            <a:cxnSpLocks/>
          </p:cNvCxnSpPr>
          <p:nvPr userDrawn="1"/>
        </p:nvCxnSpPr>
        <p:spPr>
          <a:xfrm>
            <a:off x="6097981" y="3433605"/>
            <a:ext cx="53292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">
            <a:extLst>
              <a:ext uri="{FF2B5EF4-FFF2-40B4-BE49-F238E27FC236}">
                <a16:creationId xmlns:a16="http://schemas.microsoft.com/office/drawing/2014/main" id="{E6CBCABF-7CB8-4E46-9453-61236F319313}"/>
              </a:ext>
            </a:extLst>
          </p:cNvPr>
          <p:cNvCxnSpPr/>
          <p:nvPr userDrawn="1"/>
        </p:nvCxnSpPr>
        <p:spPr>
          <a:xfrm>
            <a:off x="8626677" y="1432789"/>
            <a:ext cx="0" cy="39924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aşlık">
            <a:extLst>
              <a:ext uri="{FF2B5EF4-FFF2-40B4-BE49-F238E27FC236}">
                <a16:creationId xmlns:a16="http://schemas.microsoft.com/office/drawing/2014/main" id="{D7109F64-A451-4B3A-A365-8CFBA238AB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635" y="3051175"/>
            <a:ext cx="4555330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TEŞEKKÜRLER</a:t>
            </a:r>
          </a:p>
        </p:txBody>
      </p:sp>
      <p:sp>
        <p:nvSpPr>
          <p:cNvPr id="21" name="Slayt Numarası Yer Tutucusu 5">
            <a:extLst>
              <a:ext uri="{FF2B5EF4-FFF2-40B4-BE49-F238E27FC236}">
                <a16:creationId xmlns:a16="http://schemas.microsoft.com/office/drawing/2014/main" id="{1A4E9AE1-9A8F-4E76-BE13-A8B3528913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594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/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2">
            <a:extLst>
              <a:ext uri="{FF2B5EF4-FFF2-40B4-BE49-F238E27FC236}">
                <a16:creationId xmlns:a16="http://schemas.microsoft.com/office/drawing/2014/main" id="{607C4C35-B2F3-476D-9DB8-534F05BAA26A}"/>
              </a:ext>
            </a:extLst>
          </p:cNvPr>
          <p:cNvSpPr/>
          <p:nvPr userDrawn="1"/>
        </p:nvSpPr>
        <p:spPr>
          <a:xfrm>
            <a:off x="3035300" y="2282190"/>
            <a:ext cx="1512888" cy="1547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1">
            <a:extLst>
              <a:ext uri="{FF2B5EF4-FFF2-40B4-BE49-F238E27FC236}">
                <a16:creationId xmlns:a16="http://schemas.microsoft.com/office/drawing/2014/main" id="{914C7B78-DAD5-4F34-8B2E-8F62165464C3}"/>
              </a:ext>
            </a:extLst>
          </p:cNvPr>
          <p:cNvSpPr/>
          <p:nvPr userDrawn="1"/>
        </p:nvSpPr>
        <p:spPr>
          <a:xfrm>
            <a:off x="2279650" y="1520825"/>
            <a:ext cx="755650" cy="75565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/>
          <a:p>
            <a:pPr lvl="0" algn="ctr">
              <a:lnSpc>
                <a:spcPct val="90000"/>
              </a:lnSpc>
              <a:spcBef>
                <a:spcPct val="0"/>
              </a:spcBef>
              <a:buNone/>
            </a:pPr>
            <a:endParaRPr lang="tr-TR" sz="8000">
              <a:solidFill>
                <a:schemeClr val="tx1"/>
              </a:solidFill>
              <a:latin typeface="Raleway Light" panose="020B0403030101060003" pitchFamily="34" charset="-94"/>
              <a:ea typeface="+mj-ea"/>
              <a:cs typeface="+mj-cs"/>
            </a:endParaRPr>
          </a:p>
        </p:txBody>
      </p:sp>
      <p:sp>
        <p:nvSpPr>
          <p:cNvPr id="11" name="Alt Başlık">
            <a:extLst>
              <a:ext uri="{FF2B5EF4-FFF2-40B4-BE49-F238E27FC236}">
                <a16:creationId xmlns:a16="http://schemas.microsoft.com/office/drawing/2014/main" id="{1D17BB93-38CB-4074-AE7C-18E3E889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3779" y="5552825"/>
            <a:ext cx="3856514" cy="54000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tIns="108000" anchor="ctr" anchorCtr="0"/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Alt Başlık</a:t>
            </a: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5271C215-5356-4C4B-BA09-BF21ACE86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645" y="4531360"/>
            <a:ext cx="7931141" cy="978535"/>
          </a:xfrm>
          <a:prstGeom prst="rect">
            <a:avLst/>
          </a:prstGeom>
          <a:ln w="25400">
            <a:noFill/>
          </a:ln>
        </p:spPr>
        <p:txBody>
          <a:bodyPr bIns="0" anchor="b" anchorCtr="0"/>
          <a:lstStyle>
            <a:lvl1pPr marL="0" indent="0" algn="l">
              <a:buFontTx/>
              <a:buNone/>
              <a:defRPr sz="60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>
                <a:latin typeface="Raleway SemiBold" panose="020B0703030101060003" pitchFamily="34" charset="-94"/>
              </a:defRPr>
            </a:lvl2pPr>
            <a:lvl3pPr marL="914400" indent="0">
              <a:buFontTx/>
              <a:buNone/>
              <a:defRPr>
                <a:latin typeface="Raleway SemiBold" panose="020B0703030101060003" pitchFamily="34" charset="-94"/>
              </a:defRPr>
            </a:lvl3pPr>
            <a:lvl4pPr marL="1371600" indent="0">
              <a:buFontTx/>
              <a:buNone/>
              <a:defRPr>
                <a:latin typeface="Raleway SemiBold" panose="020B0703030101060003" pitchFamily="34" charset="-94"/>
              </a:defRPr>
            </a:lvl4pPr>
            <a:lvl5pPr marL="1828800" indent="0">
              <a:buFontTx/>
              <a:buNone/>
              <a:defRPr>
                <a:latin typeface="Raleway SemiBold" panose="020B0703030101060003" pitchFamily="34" charset="-94"/>
              </a:defRPr>
            </a:lvl5pPr>
          </a:lstStyle>
          <a:p>
            <a:pPr lvl="0"/>
            <a:r>
              <a:rPr lang="tr-TR" dirty="0"/>
              <a:t>BAŞLIK</a:t>
            </a:r>
          </a:p>
        </p:txBody>
      </p:sp>
      <p:sp>
        <p:nvSpPr>
          <p:cNvPr id="5" name="Numara">
            <a:extLst>
              <a:ext uri="{FF2B5EF4-FFF2-40B4-BE49-F238E27FC236}">
                <a16:creationId xmlns:a16="http://schemas.microsoft.com/office/drawing/2014/main" id="{5CCF1DD1-A66A-46FD-B405-C8F4A39BB3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3033713"/>
            <a:ext cx="2268537" cy="2268538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9600">
                <a:solidFill>
                  <a:schemeClr val="tx1"/>
                </a:solidFill>
                <a:latin typeface="Raleway Light" panose="020B0403030101060003" pitchFamily="34" charset="-94"/>
              </a:defRPr>
            </a:lvl1pPr>
          </a:lstStyle>
          <a:p>
            <a:r>
              <a:rPr lang="tr-T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7457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ka Plan">
            <a:extLst>
              <a:ext uri="{FF2B5EF4-FFF2-40B4-BE49-F238E27FC236}">
                <a16:creationId xmlns:a16="http://schemas.microsoft.com/office/drawing/2014/main" id="{72A5E9EC-5711-438C-B755-B7C552CCA9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23" name="Metin">
            <a:extLst>
              <a:ext uri="{FF2B5EF4-FFF2-40B4-BE49-F238E27FC236}">
                <a16:creationId xmlns:a16="http://schemas.microsoft.com/office/drawing/2014/main" id="{EED57CCD-5799-414C-8813-8874B6BD64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21" name="Başlık">
            <a:extLst>
              <a:ext uri="{FF2B5EF4-FFF2-40B4-BE49-F238E27FC236}">
                <a16:creationId xmlns:a16="http://schemas.microsoft.com/office/drawing/2014/main" id="{5039F243-D954-4F90-8569-98DF9D0A7C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5" name="Slayt Numarası Yer Tutucusu 5">
            <a:extLst>
              <a:ext uri="{FF2B5EF4-FFF2-40B4-BE49-F238E27FC236}">
                <a16:creationId xmlns:a16="http://schemas.microsoft.com/office/drawing/2014/main" id="{8BC9207F-2F53-4784-8771-CA6865FC1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6763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072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</p:bld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örsel">
            <a:extLst>
              <a:ext uri="{FF2B5EF4-FFF2-40B4-BE49-F238E27FC236}">
                <a16:creationId xmlns:a16="http://schemas.microsoft.com/office/drawing/2014/main" id="{5BF5C432-6D9B-4CA5-A1A0-6553AC46A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54D3942A-F62C-4170-AC5C-2015873E1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1650" y="2276475"/>
            <a:ext cx="4573587" cy="3060700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  <a:r>
              <a:rPr lang="tr-TR" dirty="0" err="1"/>
              <a:t>Praesent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sem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mollis</a:t>
            </a:r>
            <a:r>
              <a:rPr lang="tr-TR" dirty="0"/>
              <a:t> </a:t>
            </a:r>
            <a:r>
              <a:rPr lang="tr-TR" dirty="0" err="1"/>
              <a:t>semper</a:t>
            </a:r>
            <a:r>
              <a:rPr lang="tr-TR" dirty="0"/>
              <a:t>. </a:t>
            </a:r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FBE6C5F2-A803-476C-B38C-A79D4D817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9906" y="76517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l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  <p:sp>
        <p:nvSpPr>
          <p:cNvPr id="7" name="Slayt Numarası Yer Tutucusu 5">
            <a:extLst>
              <a:ext uri="{FF2B5EF4-FFF2-40B4-BE49-F238E27FC236}">
                <a16:creationId xmlns:a16="http://schemas.microsoft.com/office/drawing/2014/main" id="{19DE50B0-CB63-48F8-BBBE-7E91F386D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58475" y="6092825"/>
            <a:ext cx="766763" cy="76517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3264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üzen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örsel">
            <a:extLst>
              <a:ext uri="{FF2B5EF4-FFF2-40B4-BE49-F238E27FC236}">
                <a16:creationId xmlns:a16="http://schemas.microsoft.com/office/drawing/2014/main" id="{CE722C3E-212E-4880-8853-93D8368A97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600"/>
            </a:lvl1pPr>
          </a:lstStyle>
          <a:p>
            <a:endParaRPr lang="tr-TR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403F01A9-A590-40F8-9680-B0B8095020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2" y="765175"/>
            <a:ext cx="10658475" cy="532765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lIns="1440000" tIns="2340000" rIns="1440000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commodo</a:t>
            </a:r>
            <a:r>
              <a:rPr lang="tr-TR" dirty="0"/>
              <a:t> </a:t>
            </a:r>
            <a:r>
              <a:rPr lang="tr-TR" dirty="0" err="1"/>
              <a:t>leo</a:t>
            </a:r>
            <a:r>
              <a:rPr lang="tr-TR" dirty="0"/>
              <a:t> </a:t>
            </a:r>
            <a:r>
              <a:rPr lang="tr-TR" dirty="0" err="1"/>
              <a:t>id</a:t>
            </a:r>
            <a:r>
              <a:rPr lang="tr-TR" dirty="0"/>
              <a:t> </a:t>
            </a:r>
            <a:r>
              <a:rPr lang="tr-TR" dirty="0" err="1"/>
              <a:t>turpis</a:t>
            </a:r>
            <a:r>
              <a:rPr lang="tr-TR" dirty="0"/>
              <a:t> porta </a:t>
            </a:r>
            <a:r>
              <a:rPr lang="tr-TR" dirty="0" err="1"/>
              <a:t>semper</a:t>
            </a:r>
            <a:r>
              <a:rPr lang="tr-TR" dirty="0"/>
              <a:t>. </a:t>
            </a:r>
            <a:r>
              <a:rPr lang="tr-TR" dirty="0" err="1"/>
              <a:t>Cras</a:t>
            </a:r>
            <a:r>
              <a:rPr lang="tr-TR" dirty="0"/>
              <a:t> </a:t>
            </a:r>
            <a:r>
              <a:rPr lang="tr-TR" dirty="0" err="1"/>
              <a:t>vitae</a:t>
            </a:r>
            <a:r>
              <a:rPr lang="tr-TR" dirty="0"/>
              <a:t> </a:t>
            </a:r>
            <a:r>
              <a:rPr lang="tr-TR" dirty="0" err="1"/>
              <a:t>tincidunt</a:t>
            </a:r>
            <a:r>
              <a:rPr lang="tr-TR" dirty="0"/>
              <a:t> </a:t>
            </a:r>
            <a:r>
              <a:rPr lang="tr-TR" dirty="0" err="1"/>
              <a:t>nisi</a:t>
            </a:r>
            <a:r>
              <a:rPr lang="tr-TR" dirty="0"/>
              <a:t>. Nam in </a:t>
            </a:r>
            <a:r>
              <a:rPr lang="tr-TR" dirty="0" err="1"/>
              <a:t>ex</a:t>
            </a:r>
            <a:r>
              <a:rPr lang="tr-TR" dirty="0"/>
              <a:t> </a:t>
            </a:r>
            <a:r>
              <a:rPr lang="tr-TR" dirty="0" err="1"/>
              <a:t>sodales</a:t>
            </a:r>
            <a:r>
              <a:rPr lang="tr-TR" dirty="0"/>
              <a:t>, </a:t>
            </a:r>
            <a:r>
              <a:rPr lang="tr-TR" dirty="0" err="1"/>
              <a:t>luctus</a:t>
            </a:r>
            <a:r>
              <a:rPr lang="tr-TR" dirty="0"/>
              <a:t> </a:t>
            </a:r>
            <a:r>
              <a:rPr lang="tr-TR" dirty="0" err="1"/>
              <a:t>magna</a:t>
            </a:r>
            <a:r>
              <a:rPr lang="tr-TR" dirty="0"/>
              <a:t> </a:t>
            </a:r>
            <a:r>
              <a:rPr lang="tr-TR" dirty="0" err="1"/>
              <a:t>non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nulla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</a:t>
            </a:r>
            <a:r>
              <a:rPr lang="tr-TR" dirty="0" err="1"/>
              <a:t>ultricies</a:t>
            </a:r>
            <a:r>
              <a:rPr lang="tr-TR" dirty="0"/>
              <a:t> </a:t>
            </a:r>
            <a:r>
              <a:rPr lang="tr-TR" dirty="0" err="1"/>
              <a:t>interdum</a:t>
            </a:r>
            <a:r>
              <a:rPr lang="tr-TR" dirty="0"/>
              <a:t> </a:t>
            </a:r>
            <a:r>
              <a:rPr lang="tr-TR" dirty="0" err="1"/>
              <a:t>risus</a:t>
            </a:r>
            <a:r>
              <a:rPr lang="tr-TR" dirty="0"/>
              <a:t> in </a:t>
            </a:r>
            <a:r>
              <a:rPr lang="tr-TR" dirty="0" err="1"/>
              <a:t>vulputate</a:t>
            </a:r>
            <a:r>
              <a:rPr lang="tr-TR" dirty="0"/>
              <a:t>. Nam </a:t>
            </a:r>
            <a:r>
              <a:rPr lang="tr-TR" dirty="0" err="1"/>
              <a:t>blandit</a:t>
            </a:r>
            <a:r>
              <a:rPr lang="tr-TR" dirty="0"/>
              <a:t> elit sit </a:t>
            </a:r>
            <a:r>
              <a:rPr lang="tr-TR" dirty="0" err="1"/>
              <a:t>amet</a:t>
            </a:r>
            <a:r>
              <a:rPr lang="tr-TR" dirty="0"/>
              <a:t> </a:t>
            </a:r>
            <a:r>
              <a:rPr lang="tr-TR" dirty="0" err="1"/>
              <a:t>vehicula</a:t>
            </a:r>
            <a:r>
              <a:rPr lang="tr-TR" dirty="0"/>
              <a:t> </a:t>
            </a:r>
            <a:r>
              <a:rPr lang="tr-TR" dirty="0" err="1"/>
              <a:t>cursus</a:t>
            </a:r>
            <a:r>
              <a:rPr lang="tr-TR" dirty="0"/>
              <a:t>. </a:t>
            </a:r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4C9A296B-7D6F-4C88-823A-C4BE284BC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206" y="1520825"/>
            <a:ext cx="4573587" cy="755650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lIns="180000" tIns="180000" rIns="180000" bIns="72000" anchor="ctr" anchorCtr="0"/>
          <a:lstStyle>
            <a:lvl1pPr algn="ctr">
              <a:defRPr sz="4000">
                <a:solidFill>
                  <a:schemeClr val="tx1"/>
                </a:solidFill>
                <a:latin typeface="Raleway ExtraBold" panose="020B0903030101060003" pitchFamily="34" charset="-94"/>
              </a:defRPr>
            </a:lvl1pPr>
          </a:lstStyle>
          <a:p>
            <a:r>
              <a:rPr lang="tr-TR" dirty="0"/>
              <a:t>BAŞLIK</a:t>
            </a:r>
          </a:p>
        </p:txBody>
      </p:sp>
    </p:spTree>
    <p:extLst>
      <p:ext uri="{BB962C8B-B14F-4D97-AF65-F5344CB8AC3E}">
        <p14:creationId xmlns:p14="http://schemas.microsoft.com/office/powerpoint/2010/main" val="302340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71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4" r:id="rId3"/>
    <p:sldLayoutId id="2147483675" r:id="rId4"/>
    <p:sldLayoutId id="2147483684" r:id="rId5"/>
    <p:sldLayoutId id="2147483664" r:id="rId6"/>
    <p:sldLayoutId id="2147483650" r:id="rId7"/>
    <p:sldLayoutId id="2147483651" r:id="rId8"/>
    <p:sldLayoutId id="2147483654" r:id="rId9"/>
    <p:sldLayoutId id="2147483698" r:id="rId10"/>
    <p:sldLayoutId id="2147483652" r:id="rId11"/>
    <p:sldLayoutId id="2147483676" r:id="rId12"/>
    <p:sldLayoutId id="2147483679" r:id="rId13"/>
    <p:sldLayoutId id="2147483678" r:id="rId14"/>
    <p:sldLayoutId id="2147483680" r:id="rId15"/>
    <p:sldLayoutId id="2147483683" r:id="rId16"/>
    <p:sldLayoutId id="2147483677" r:id="rId17"/>
    <p:sldLayoutId id="2147483655" r:id="rId18"/>
    <p:sldLayoutId id="2147483658" r:id="rId19"/>
    <p:sldLayoutId id="2147483657" r:id="rId20"/>
    <p:sldLayoutId id="2147483659" r:id="rId21"/>
    <p:sldLayoutId id="2147483656" r:id="rId22"/>
    <p:sldLayoutId id="2147483662" r:id="rId23"/>
    <p:sldLayoutId id="2147483666" r:id="rId24"/>
    <p:sldLayoutId id="2147483660" r:id="rId25"/>
    <p:sldLayoutId id="2147483699" r:id="rId26"/>
    <p:sldLayoutId id="2147483661" r:id="rId27"/>
    <p:sldLayoutId id="2147483663" r:id="rId28"/>
    <p:sldLayoutId id="2147483667" r:id="rId29"/>
    <p:sldLayoutId id="2147483665" r:id="rId30"/>
    <p:sldLayoutId id="2147483669" r:id="rId31"/>
    <p:sldLayoutId id="2147483670" r:id="rId32"/>
    <p:sldLayoutId id="2147483671" r:id="rId33"/>
    <p:sldLayoutId id="2147483672" r:id="rId34"/>
    <p:sldLayoutId id="2147483673" r:id="rId35"/>
    <p:sldLayoutId id="2147483681" r:id="rId36"/>
    <p:sldLayoutId id="2147483682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6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7" r:id="rId50"/>
    <p:sldLayoutId id="2147483700" r:id="rId51"/>
    <p:sldLayoutId id="2147483701" r:id="rId52"/>
    <p:sldLayoutId id="2147483702" r:id="rId53"/>
    <p:sldLayoutId id="2147483703" r:id="rId54"/>
    <p:sldLayoutId id="2147483704" r:id="rId5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7">
          <p15:clr>
            <a:srgbClr val="F26B43"/>
          </p15:clr>
        </p15:guide>
        <p15:guide id="2" pos="2389">
          <p15:clr>
            <a:srgbClr val="F26B43"/>
          </p15:clr>
        </p15:guide>
        <p15:guide id="3" pos="1912">
          <p15:clr>
            <a:srgbClr val="F26B43"/>
          </p15:clr>
        </p15:guide>
        <p15:guide id="4" pos="1436">
          <p15:clr>
            <a:srgbClr val="F26B43"/>
          </p15:clr>
        </p15:guide>
        <p15:guide id="5" pos="483">
          <p15:clr>
            <a:srgbClr val="F26B43"/>
          </p15:clr>
        </p15:guide>
        <p15:guide id="6" pos="960">
          <p15:clr>
            <a:srgbClr val="F26B43"/>
          </p15:clr>
        </p15:guide>
        <p15:guide id="7" pos="3364">
          <p15:clr>
            <a:srgbClr val="F26B43"/>
          </p15:clr>
        </p15:guide>
        <p15:guide id="8" pos="3840">
          <p15:clr>
            <a:srgbClr val="9FCC3B"/>
          </p15:clr>
        </p15:guide>
        <p15:guide id="9" pos="4316">
          <p15:clr>
            <a:srgbClr val="F26B43"/>
          </p15:clr>
        </p15:guide>
        <p15:guide id="10" pos="4815">
          <p15:clr>
            <a:srgbClr val="F26B43"/>
          </p15:clr>
        </p15:guide>
        <p15:guide id="11" pos="5292">
          <p15:clr>
            <a:srgbClr val="F26B43"/>
          </p15:clr>
        </p15:guide>
        <p15:guide id="12" pos="5768">
          <p15:clr>
            <a:srgbClr val="F26B43"/>
          </p15:clr>
        </p15:guide>
        <p15:guide id="13" pos="6244">
          <p15:clr>
            <a:srgbClr val="F26B43"/>
          </p15:clr>
        </p15:guide>
        <p15:guide id="14" pos="6720">
          <p15:clr>
            <a:srgbClr val="F26B43"/>
          </p15:clr>
        </p15:guide>
        <p15:guide id="15" pos="7197">
          <p15:clr>
            <a:srgbClr val="F26B43"/>
          </p15:clr>
        </p15:guide>
        <p15:guide id="16" orient="horz" pos="2160">
          <p15:clr>
            <a:srgbClr val="9FCC3B"/>
          </p15:clr>
        </p15:guide>
        <p15:guide id="17" orient="horz" pos="1911">
          <p15:clr>
            <a:srgbClr val="F26B43"/>
          </p15:clr>
        </p15:guide>
        <p15:guide id="18" orient="horz" pos="2409">
          <p15:clr>
            <a:srgbClr val="F26B43"/>
          </p15:clr>
        </p15:guide>
        <p15:guide id="19" orient="horz" pos="1434">
          <p15:clr>
            <a:srgbClr val="F26B43"/>
          </p15:clr>
        </p15:guide>
        <p15:guide id="20" orient="horz" pos="958">
          <p15:clr>
            <a:srgbClr val="F26B43"/>
          </p15:clr>
        </p15:guide>
        <p15:guide id="21" orient="horz" pos="482">
          <p15:clr>
            <a:srgbClr val="F26B43"/>
          </p15:clr>
        </p15:guide>
        <p15:guide id="22" orient="horz" pos="2886">
          <p15:clr>
            <a:srgbClr val="F26B43"/>
          </p15:clr>
        </p15:guide>
        <p15:guide id="23" orient="horz" pos="3362">
          <p15:clr>
            <a:srgbClr val="F26B43"/>
          </p15:clr>
        </p15:guide>
        <p15:guide id="24" orient="horz" pos="3838">
          <p15:clr>
            <a:srgbClr val="F26B43"/>
          </p15:clr>
        </p15:guide>
        <p15:guide id="25" pos="2570">
          <p15:clr>
            <a:srgbClr val="5ACBF0"/>
          </p15:clr>
        </p15:guide>
        <p15:guide id="26" pos="513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15EA08C-2DE8-44CF-A231-D3F679ECB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4259699E-082F-4CCF-BF1B-9EC7ABA18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924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9B40840-8966-4A79-BCC5-17647A6292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2BE13C4-9F28-4232-9DAA-24E7046426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16486BF1-E5D3-4B26-A531-043B91A062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F0AAF2D2-F223-4275-B175-CB0120C40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9744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15BB2D60-8405-467E-A4EC-C77DEEE20A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7C161A6-2C72-4648-9DDB-F6DD343BD2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DEFA9A9-528C-43A8-9883-B2404C9ECB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94D68D1E-E74D-4ACE-963F-B56676140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0006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5DD8D97-7C32-4EFF-A35F-3A20EEB86F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BFC1CC7-4885-4D55-B378-B96C0056D7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01EFBB85-21B0-43B3-BE8E-98EDEDB1D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3884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EFFF9A6-B9C0-4779-A449-554463B607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B93222D-AF33-4D3D-AF2B-B6E92DFE9C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680FE3D3-6F64-45D7-9262-EF0B0C99F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889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0D62EF7B-AF20-481D-A1F7-710B5D1E9A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8C946AD-FAE9-4B34-9E46-F6D4E823D2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7F769850-64FF-4525-B5D5-8AC1258D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5675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2C9E105-285D-4A2D-A477-2BF4F23E3F4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1E44160-83CB-4715-8791-9CE438240CB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4AC74C5D-AD47-4D03-AAFB-7036ED333E2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D9670797-9795-4638-936F-EFDDFF081DC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465B979-B820-4C13-B093-10C1B9429DE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E1F4E545-EC49-4E2E-8CFC-766C0354BA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067F26C1-85BA-43C0-8380-C6EF2AEEFCE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2DCF62B8-F4E6-45E8-8F41-A6E23BF5DCA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B21280BF-ECAD-4928-9397-CDA76E7717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3660177-000D-451B-A4A3-BF5928C68D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Resim Yer Tutucusu 11">
            <a:extLst>
              <a:ext uri="{FF2B5EF4-FFF2-40B4-BE49-F238E27FC236}">
                <a16:creationId xmlns:a16="http://schemas.microsoft.com/office/drawing/2014/main" id="{164BF32C-31DF-437B-8632-A98BD694910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B25A56ED-C65A-423D-8C38-B671480968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461E4223-C4C7-42BF-8120-F0D47322C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1477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711013A-D354-48DD-8AE2-741E0D13E2C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E99D492-5703-43CB-9ACF-242C90EBDF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40487CEB-09B3-493C-A62F-3ABAC610E5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3BE93FC-753F-476C-BC7C-7A1116B8BD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8A053BD1-A169-4ADF-9066-A92E945339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AAD59882-CBD3-4E90-A68B-AEAB4FC3A5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08B97AD-7A33-4567-8F36-DD33305820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141928D-2D7A-48B7-94A9-7B02EE61FC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D46A26B6-7714-49F5-A6CD-E772D781AB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35684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8A8259E-D0DE-468C-BBE9-694AFF57E6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EE568CD-A4C6-451B-995C-FFB10DA2C8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E307C21-C7E4-4554-A442-DE292A9D4CC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53527AF-7D35-424C-84E1-22CE746B03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233D91DE-8C31-40C7-8CCC-99B5D02DC1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5870DD00-09C1-4B23-87E3-92A6D56B7DC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312D04CA-AA4A-4480-BA5F-53AF8023BB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0D9DE34-0EC4-4E8D-9D31-23C67391A3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5EC67AE-C33D-4A08-9217-CE6C91EBFF5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C990CEB-A414-4E4C-8476-AD7E97722E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71C1F0C7-7BE4-4E46-BCE4-671B15D64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0913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97C1CE3-0419-419C-A0FA-0C544AB3DA3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AF43129-09E4-43E3-8D4A-7FC18684564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7ACD998A-5A72-4109-BE2A-10662DC803B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C86877B-9A11-4C31-891A-E5952104C11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FEDD867-D099-49E0-BE52-33C5899D5A9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0FDDBC76-1E34-4EA1-B6D0-BA5C10B3F43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9E67922-DDB9-4ADF-AD93-CE43355CF7F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D60B88FC-BBE7-4FE5-B958-523E235BB6A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2E063295-0A26-4710-A40A-2583C40AB2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CEFE7F4D-77F2-40CB-813B-66C03E177AA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9B21A2E2-44B0-4D62-BAEF-291EC199AE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3B775D7B-6FB2-4001-92D7-3462C52F33E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D9C7B8AB-FACD-4D58-A10D-345C6F236DC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85D06DFF-3B97-4CBD-BD0D-50BC6050B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1428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3D21302-B4C4-4FB7-BBDA-AE917C20A7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86F842B-D4B7-442F-8DEC-DFC09DC6CA1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A99ED3-4746-46FA-98C1-7D2D0BC111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A714749A-D1F5-4D4D-9E49-BFEF3CB7FC3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7635E6AE-F091-43E6-9F90-38F83A5791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BA21503F-BDDA-48BC-8030-4327FEFE47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F339E150-0288-4D1E-907D-B157E959911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B056FA05-B707-47AC-918A-B413FF66C9C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AE80921E-F261-4534-83D9-6292C5FB4E4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A3EE8347-7F4B-424F-B2AB-896127D9811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7DF3A8F2-0C84-4BBF-91A6-0F6AD3ABEBC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95715796-924C-4E00-98B0-4E103C42B74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831AEB99-604D-448D-84A8-DA8C9E7AC98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9B8C15B2-73C0-409B-AD8D-5F70CDF61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941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D1994B8-8E2B-4FBB-BA43-55DD653F58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082D34D9-C68B-4A93-9DE2-E5EB8990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0194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8F51965-5268-4797-B41F-7FEADAA50C5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A0E772A-FF8B-46D1-8534-D698FBD892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094ABE2-F3E1-425B-B988-33B78A29469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89BB876-4C18-472F-B10D-70A83724F6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759B5ABC-0FB6-4449-8DA4-CD56B4CF9C3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2908778-9821-41F1-8523-51606BF24BB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71240221-09DC-46F4-8363-3A1AE19F69B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F32353C-9415-4CFA-B5A1-090EB4B5371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7E20DC88-0687-4EA8-9B73-071BE4B650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E6DBF01-FBB5-4F75-B542-D95DE900AE8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B07AB568-0659-4168-90F0-13295248F18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7BDBFE40-B87D-44C4-8782-D877CCF2D62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CCC65E79-EAB1-4569-A44E-C94809AE7F1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FDB66CCE-DB80-41B5-9A38-56FB1CB3465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BF6E07F7-8BBB-465B-AA48-88246F1AD22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76C2D3AD-B8CF-4961-8BF8-7D5B66BA623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C1FC0111-443E-411E-84A1-555E39CC7BE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C3E9026E-F051-4392-8E63-3F6A7BB7EBC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Unvan 19">
            <a:extLst>
              <a:ext uri="{FF2B5EF4-FFF2-40B4-BE49-F238E27FC236}">
                <a16:creationId xmlns:a16="http://schemas.microsoft.com/office/drawing/2014/main" id="{8AED91BC-BDC1-4C41-98DF-50629C25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470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96EA26C-A13B-434C-B57E-9B46A5D85FA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9D90EE1-EE21-4EA5-AB38-2F5265080C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9FABB307-4A1D-4C88-A882-9161F39868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ECFA6EFD-9E9A-4380-B687-01FA9ED8B5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E944AB9-B13A-4396-9E9F-FC4686EF734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AF78D71B-6986-4F8C-B6CB-F5C6E43BDB3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1AFE40D4-1BE3-4E3E-B6E2-D3F8EFA2A1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233D943-736F-45C9-883B-0C023821B88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ACF4DDFB-A845-45CD-B970-248B739C327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9581461-3A7F-469D-834A-17557EB0C54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DB04DC0C-0485-41EB-8199-A53DCF93B75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F2ACD35F-ADC2-4DE9-846B-F2BEE015265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ED3A7CB8-E551-46A3-946F-F79F775D75B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3DFCE322-D300-4310-80F7-C922D62BF2E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E5711EF4-46A8-48F0-AC07-9A83ED88839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21752D1D-E54C-432A-969F-901DAAFBDC5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44456BDA-A03D-4F45-A479-ED517F5535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DAF38DEA-AEE3-4118-BE09-9DF6E73562F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Unvan 19">
            <a:extLst>
              <a:ext uri="{FF2B5EF4-FFF2-40B4-BE49-F238E27FC236}">
                <a16:creationId xmlns:a16="http://schemas.microsoft.com/office/drawing/2014/main" id="{519133A6-93DC-4C5E-A75A-37F6E81AE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5268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5FD3148-0307-40E5-856B-0816A894D7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554A88D-15AE-41AE-99E0-E202C7618A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F80EB59-EB82-46C4-B48E-2805A31764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18F0993-3C77-4E5F-A2D5-11536CBD593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2BF26A6-426F-4B4D-A56B-A0B601B9C55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5FF6F595-E5C8-4A30-9EF1-AD295EB1334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DD9591DC-4E43-4347-9FB3-0E17FEB8EA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5E3E5B0E-3DCD-40AA-AEBE-12DD44FE91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30781F64-A09C-44F1-AF7F-168B56875C8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CED353D9-3E47-40FE-8879-2AC1D662772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A2D7E7D4-EBA0-4C33-806F-20BEA4546B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880A76B7-B054-48C5-BDF1-7D81BC67650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E2856593-8892-4B70-BA0E-0261DE7C641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0453FF20-99A9-4BBD-8D82-069F4588ACB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FEEAB40E-F3EA-4328-BF3E-FD6840F901C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CD1E1711-FD16-4356-A07C-2C23520370F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A23DE38A-7129-4B6B-A15D-5A458E6AA62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D00FD732-F6E4-4B03-B297-798C46C5308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C6AD6EC7-D4F9-45EB-841F-E886C400B62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94DAA5F2-B008-454A-80FF-E3A226BB278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4D4CFB0F-ABFB-4BF0-9B1A-892890394DCB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0808C110-814E-496D-9161-4B845A7CEEF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CB068AFF-8734-45F2-B0EC-144C461BC1A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A9E33898-6E22-499B-AB30-6FE378EF66D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26" name="Unvan 25">
            <a:extLst>
              <a:ext uri="{FF2B5EF4-FFF2-40B4-BE49-F238E27FC236}">
                <a16:creationId xmlns:a16="http://schemas.microsoft.com/office/drawing/2014/main" id="{4AF2652F-61F8-484A-814A-BD96B7A6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3416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F03C095-3470-4A2C-BE59-F007381D8AD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BA34BAC-C1ED-4C39-A575-90ED054B5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3CC209A4-A790-47AC-95D8-CB60F424B32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442917E-D48E-431C-8B01-E1443002DA2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CBB92BF-3171-477C-9DA9-8E1764AE53B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4CF541CF-3E2E-4CA2-A5D2-9046954E67C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765F973-38AB-434A-A1DC-AE23424A9BA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CBD4736-68B9-4D9C-B577-F44BD40219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B28A96FF-E06F-4B3F-B602-F703408BD3C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F0174582-CEEA-44A3-8B55-8A0D3B3E949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9C1F295F-6B7B-4AAD-AF0C-99462FBB024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CF13B714-D99D-405B-B78D-31B65EEF8F7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28DC285-D832-4E6B-A34D-3B35DAAEB47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27A2B50A-787D-4C45-9D8B-2E880978A6D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3E67E8AF-6D01-4176-823D-4B6C656A66D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9353251A-5921-45F1-AC52-0343826B6A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47EEF7CD-C080-4E82-B4C2-974C557AA1B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C37A0226-F44B-4E17-B1AE-43EEEDCF464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A3249799-8711-48E4-96AF-AB6A5AE8250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300A81E9-99B8-4E48-AE1B-F09F5ABEB90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82EF7C19-A4FC-48F3-8FC5-82DA57C74EB0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CDC28E3E-4BA3-42C4-B4B9-2012AEF300E0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7E43F32F-EA12-432B-9F7D-AB761C8E166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DC842BB9-AF28-40A8-B5FD-C163D8AFED8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26" name="Unvan 25">
            <a:extLst>
              <a:ext uri="{FF2B5EF4-FFF2-40B4-BE49-F238E27FC236}">
                <a16:creationId xmlns:a16="http://schemas.microsoft.com/office/drawing/2014/main" id="{1D14F21F-D4B7-43FB-BFA9-478E42B3E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650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A5D60847-8A77-46FB-B700-CCDDD91390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E6DCEF-DA5A-489B-8318-7E087B29A5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6BF6EB33-59E6-4E5C-9875-67AF632E7D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625BD1E-4D75-4D50-9C9A-1D810F4BD9D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E8A6FA40-450F-4880-B22D-217EB6A01D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8428941D-7A27-457B-9FEF-8E5EA04FDD6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FE851D9-8213-4459-B8B7-952FA5BC0F8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7F4370C-E7C3-4D98-971A-62E6823D7B6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FEA80D8C-B4BC-489F-8325-5D6F0E16FD7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06D282D5-E067-41FC-9B05-151B8F75DDF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65D49B02-970E-493A-AC43-FC5A10DC98C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3E1C478C-14AD-4763-B7F9-87F39993F9A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1719D90-2B3F-4ACB-8481-D4BCB3678C3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A79A06EA-A309-40F8-9693-E85CD2C9AE9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866321EA-5CE5-415E-A8A7-33050F46103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7" name="Metin Yer Tutucusu 16">
            <a:extLst>
              <a:ext uri="{FF2B5EF4-FFF2-40B4-BE49-F238E27FC236}">
                <a16:creationId xmlns:a16="http://schemas.microsoft.com/office/drawing/2014/main" id="{7AFE6AD4-129F-4E43-B838-BA6B10FBC8B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F314090A-F34E-4A22-8BA0-226A1404016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5E977CBD-E518-415A-8A22-3AE6DAE239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479CB5CB-9151-4B68-8E27-D83FC55DD4B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1" name="Metin Yer Tutucusu 20">
            <a:extLst>
              <a:ext uri="{FF2B5EF4-FFF2-40B4-BE49-F238E27FC236}">
                <a16:creationId xmlns:a16="http://schemas.microsoft.com/office/drawing/2014/main" id="{3DCFBEFF-B3F2-45DC-BB72-881F89BA8FA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2" name="Resim Yer Tutucusu 21">
            <a:extLst>
              <a:ext uri="{FF2B5EF4-FFF2-40B4-BE49-F238E27FC236}">
                <a16:creationId xmlns:a16="http://schemas.microsoft.com/office/drawing/2014/main" id="{5F0189B1-CDB7-4C38-8E33-B7F131000562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23" name="Metin Yer Tutucusu 22">
            <a:extLst>
              <a:ext uri="{FF2B5EF4-FFF2-40B4-BE49-F238E27FC236}">
                <a16:creationId xmlns:a16="http://schemas.microsoft.com/office/drawing/2014/main" id="{C0CE4089-081C-4896-98A6-EDBCE1EE129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Metin Yer Tutucusu 23">
            <a:extLst>
              <a:ext uri="{FF2B5EF4-FFF2-40B4-BE49-F238E27FC236}">
                <a16:creationId xmlns:a16="http://schemas.microsoft.com/office/drawing/2014/main" id="{BB61576D-6DF8-4950-8094-3669BBEEBCB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5" name="Resim Yer Tutucusu 24">
            <a:extLst>
              <a:ext uri="{FF2B5EF4-FFF2-40B4-BE49-F238E27FC236}">
                <a16:creationId xmlns:a16="http://schemas.microsoft.com/office/drawing/2014/main" id="{5433923D-0B87-438B-9422-BF61EA9D9BE0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6" name="Metin Yer Tutucusu 25">
            <a:extLst>
              <a:ext uri="{FF2B5EF4-FFF2-40B4-BE49-F238E27FC236}">
                <a16:creationId xmlns:a16="http://schemas.microsoft.com/office/drawing/2014/main" id="{612802E7-4AE7-41CD-943B-0470B91F41B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Metin Yer Tutucusu 26">
            <a:extLst>
              <a:ext uri="{FF2B5EF4-FFF2-40B4-BE49-F238E27FC236}">
                <a16:creationId xmlns:a16="http://schemas.microsoft.com/office/drawing/2014/main" id="{DDB76E97-0C7A-4023-BE07-DB77A39AB7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8" name="Resim Yer Tutucusu 27">
            <a:extLst>
              <a:ext uri="{FF2B5EF4-FFF2-40B4-BE49-F238E27FC236}">
                <a16:creationId xmlns:a16="http://schemas.microsoft.com/office/drawing/2014/main" id="{32099B91-BF48-49D6-B037-10C549B8DB98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</p:sp>
      <p:sp>
        <p:nvSpPr>
          <p:cNvPr id="29" name="Unvan 28">
            <a:extLst>
              <a:ext uri="{FF2B5EF4-FFF2-40B4-BE49-F238E27FC236}">
                <a16:creationId xmlns:a16="http://schemas.microsoft.com/office/drawing/2014/main" id="{8C0552CD-D417-4C02-BF7B-5FFC15014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7482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037B122E-9C3C-4EEA-B3AB-9EDD80B1A9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8C6764E-B790-4A23-B25B-C8870AAF66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21B937C-8A1A-488D-9DC5-3F75F68B662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B08012CD-9721-4CA9-AF6E-5A05613A25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4734194B-D8E2-46C4-9B99-52C3BA8F3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2774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EEC5A4FF-BF55-4C3A-81CB-C88E19B1A9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EB7C7CB-105E-425D-8EC6-A6610E473CE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1C88E75-0CE5-4DFA-8D4F-2923BEC04E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6E4CB8EE-08B4-4F2A-834A-13CA7CEE6B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D8242722-85D7-4DFA-A9EC-6046AC39F20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47FA7754-0328-4F78-9E3F-D33FD99512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419528C5-71B3-4805-B0E9-463B533D650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3500638A-79C8-423F-A5C7-0A83868A9D7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DCB32575-C11A-4536-B3FC-2B7D0739F79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F1FF9896-ACED-4DA6-8351-B6467F4F152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34A2DDEF-E26D-4E41-8F13-7A964FE6B02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429DB318-2952-488B-9D5B-EC42F628361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4AA8CCD0-6D24-4179-801F-3BA5EDC7F12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1D471945-E181-40F7-8A8E-045DB4168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8523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8756B8D-12FD-447F-8E69-B7BDCCE994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A2FE74A-176B-41FD-8D44-C03807D537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A8E2B91-7D59-4BBC-96C9-72367D4897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BCF24DB-591C-436D-AF98-E26978710F1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04D47AF-A6EF-4362-A6EE-41B41B3905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8E2CBD12-9C60-452E-89A3-316F4673858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8118FD78-FD46-45AD-9FBA-504FD17C99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12B2C762-2A1E-424B-AE8C-0AB47E6BEE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BF37FF8D-7720-4C93-9D42-2C44E05B005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0516036B-4180-4EB2-9E19-9E08CD361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637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3A8DF17-AB89-41A5-BD99-654BB9AD727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27C5BDB-D3DA-4E70-A96A-A89BA3EC6E5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5345C38-34CA-49F2-B300-F7AAFF028DA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19BB901-47FF-44FA-9554-432F1287F6F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40572598-A962-42A9-89D8-EB5F1A453E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C4DB47D9-8C7C-4363-9F40-88ABC4B7553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F796F6B-3F30-46FE-A341-11F37C2AACE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8FF06218-5510-4929-9CC3-A5C81693AAE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7929EB29-4F4D-4950-96E4-0E88425D232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4E560EC7-7EF9-4A47-A8F6-62B110B8B2C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0A626B05-2FBC-4690-AEC9-5DDF95A2E65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792D706D-524B-47C7-881F-CC87CA766F0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3839324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48950514-E822-4AF0-8AFB-7BD309D2628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B7CE15B-392D-4771-BBF8-EBFA48D28BF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9D6B0B1-001E-4000-BB7A-0794D4D77E4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BAE90DC-4F5B-42CD-B812-5D0CBC4568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CE268B9-3813-4CBC-8975-8448C8F66C0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E2A1090F-B93D-43CD-8C6C-B15FAFB98D2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D7BC6D5-87AB-446F-9833-3B6F33CEAB8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7768218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35B44765-7E61-40A3-A75F-8390ABECFE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AC00559-3D0B-44EC-A2E8-D081BB86F9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3F5512F0-8FB0-4B57-A559-5C7C57A32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4979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05FEB1B-478F-47BA-BE89-18AFAB34840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44206C5-514E-49F4-9440-3DF0AA8D0B2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D0DA444-1C50-4508-A084-1F73EFD1F6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CBE616C2-2273-44E1-8577-E943EEFD2B9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C2D0CE6F-5EEB-4AD1-A0FB-572FD7CF066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CDED768F-04F9-44A7-8F8D-33893984C0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66051FAC-4D06-473E-B313-32BE68E278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CC223734-4D92-4B93-AC63-3BACC10A61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4FF538D3-7C6C-4327-9AE2-EB3D413A05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5CA209B-492A-4D43-80DD-D3D91805D41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219F3A9E-0837-40CE-9AE3-FE5EA34AB0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5ABD31DE-31CC-43F1-BB32-4DA3CCAC65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1A8BA408-0B61-4FC7-82E7-EAC8C827E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061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86FC985-9BB5-41E1-8169-DE67F7AAEBC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BFA9953-330C-4199-8FAA-D76B9E0DF8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A179ADCA-02D5-4184-A51C-E11064CE4B3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312315F-B671-4F35-8C48-7D91C1A333D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B6C56AE5-E84A-4F03-AE4A-C822F49CF9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85914A85-4469-4F14-907F-63CC42D838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A288953-3490-463E-8392-0205DD782B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E0FCB81-E3B5-4533-9392-A9BC0574FB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7B61770C-D1DD-4524-8F5A-7B0D431756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E22EB023-4A2D-4474-898C-19721C88C4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45D42D93-281C-4D3C-87F6-800936ED7E6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AFDC47C8-FBB5-4911-B6E2-BBFAA36CDC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7FC42FD4-E110-41D1-93DA-C58855A7420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9E3102E3-0E5A-460D-85B7-EA90A3109E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97A5EFAA-DB1E-4515-B7A2-AB80630DC76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7" name="Unvan 16">
            <a:extLst>
              <a:ext uri="{FF2B5EF4-FFF2-40B4-BE49-F238E27FC236}">
                <a16:creationId xmlns:a16="http://schemas.microsoft.com/office/drawing/2014/main" id="{E9CB3814-B85C-4910-971A-AD722F394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6409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B5BBDF93-3428-4585-9DBF-428BEE900E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70BE5AB-EF20-4DAC-821D-BED8BDDD04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0335947-EA78-456A-A848-4D63457482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6B82545-7B44-409D-9C6F-29685BC98D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0AFD3205-F0E0-42C2-9AC8-565956CB59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29704733-BAA8-4621-BEBF-E95DEB8570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8C838D3-0228-4C0F-A98A-C0C43A0222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F95DB4B2-28A4-4614-8CCF-FF367E4745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598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AA5350F-70B5-4CB4-A12C-2C0E91AF50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F8B94B3-98A6-4664-B2D1-3CE552E4BF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68F17C9-2D0B-4892-9158-6BE6538DAA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5ECF2DBA-7E1A-49B4-838A-98D1A112A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8425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EABB6015-D752-40AA-BB37-53DF5CD7E1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38400E7-C5C7-4A0C-BB54-4C9D86D21C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85D667-57E0-459D-BCC3-5E3EEF4E66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2025FE50-E055-4B02-AD53-819881E0F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991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F8C02F8-A5DD-497E-B362-AE151AA908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7F97738-C70F-46A2-9999-2523764321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09B022FD-9BAE-4303-BC65-A766DA6B33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561972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0069CC99-D096-408E-819A-9E91EC8B6A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Unvan 2">
            <a:extLst>
              <a:ext uri="{FF2B5EF4-FFF2-40B4-BE49-F238E27FC236}">
                <a16:creationId xmlns:a16="http://schemas.microsoft.com/office/drawing/2014/main" id="{B2F58193-8C7E-432B-ABB3-03AB4746C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6ABC928E-32B6-40B5-8C3A-BB9A8BE783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953266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E15FDD7-92AC-41F7-A0A9-67296F4738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9981196-AE2E-47C4-95AE-92EAD5723CA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F312576-870C-4C17-9CBB-26EA1D9BE5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0A3B5E50-DC7B-4B42-9F66-8D32300F63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2E427B9C-568C-47E7-9C08-1EE21873D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89765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8C8B7E51-6DDA-44FE-8F3E-348ECB1308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4868FE0-D6DD-4A4B-AB67-820FF319A1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F9E570E-469E-4CC8-B026-065E759B66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22BCD50-E6ED-4FF2-B7BD-CA427DA14F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6E098F6E-8610-4B24-8ACC-C38357E6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7280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C39EAFB3-C6FA-43AA-8C60-9862E780BB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C04726E-6CCC-4DEB-AC4D-4E372D3235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2B237B8-43E7-4188-9F03-4B9768200F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D3FE249-2593-4659-9605-6A16FDEC93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6C838E5A-5E52-4261-B5F0-6DAF52437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0365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9BAC91B6-A277-4A01-A9B2-7C25F845EC1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4216BB7-7FBF-45DF-AD76-E1BDB15758D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0F8EF3-08F4-4AE9-A2A2-CCCCA5A4021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657EB929-62A5-42E6-8809-314EFC5A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2956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FAD62E47-9113-4E8A-8747-2C5FB1E3029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D21D924-3CAF-4277-9ADC-8E3DF4638C7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3DABBF3-C897-4EAC-9FFB-3F82AE42A75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E1443620-6B24-471D-8463-2464653D2C1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B862E0CF-3CC5-48D7-BC59-2103241CC5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3EB83CD3-CEBF-417B-A807-2010311F4D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32DE517C-3016-44FB-B561-5DB078EEE0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AFC35FBA-C695-40FB-8D37-47ED79817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10764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B7BBF88E-8638-43FD-ADA1-DC813B86F1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11C924F-D2CB-44D3-9177-951DD3E7D68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DCC8D88-C0A9-4F19-94B1-1451A07947D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6C6EBD3D-3DCA-45F7-A5C9-974FA99E1E7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C8D64003-3A41-43B7-9EA1-C507C3D865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7C16335-23C5-4819-91D4-6B5EBE608D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501D11F1-070B-4D31-8398-B2E8D4921D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6D63DEFD-99B0-4992-B920-2BE722C8CF2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52935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51CA9FBC-0057-4555-B337-C4AAF93A67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A44D428-812D-47D6-930B-1D77236A8AA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B98B93F7-C996-4258-989A-F644AD43C16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38B2B8B0-68C4-4194-A163-B2CA1CA2C36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66EC1F0D-C0ED-45E4-83B7-DC46FEB8E4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Unvan 6">
            <a:extLst>
              <a:ext uri="{FF2B5EF4-FFF2-40B4-BE49-F238E27FC236}">
                <a16:creationId xmlns:a16="http://schemas.microsoft.com/office/drawing/2014/main" id="{626F4515-8C84-47BD-AB50-D67B48BC7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25587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23D0179D-0666-4A79-B261-C9D577A9635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8A65CC6-FC80-4259-B740-7320456763B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7ECA53A5-988B-4B83-B5AF-794FC2CA9C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A7872BFF-642A-4C1B-AE3F-F340A0F9EF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A9707C70-BD85-4993-B5E6-C68D3415B4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Unvan 6">
            <a:extLst>
              <a:ext uri="{FF2B5EF4-FFF2-40B4-BE49-F238E27FC236}">
                <a16:creationId xmlns:a16="http://schemas.microsoft.com/office/drawing/2014/main" id="{5048EE84-FA13-49B1-BD64-169E2FEAE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54204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66300CA-7E52-4BF8-A40C-D3530F4720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635965C-3ACF-4B61-947F-B1EBDE22A0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79B7FD8-4E02-400D-B70C-3401776773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16E549A1-E99E-4EF5-891A-5DCA008078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56C2F6C-0AA1-4692-8042-21B813729D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781A6641-FB1D-4757-A2C9-EFA1133AAB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8636790-4AA6-4294-9970-EBDB96EBDE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B2A9A359-6725-4C27-85AF-F657F27DB1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274474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89C5D141-DB64-4057-B4FF-9697AA09BE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BD1F06F-228D-4DF9-A2F5-AEC72B2ADF5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CB7AA19-BD2B-421C-BD4B-B20F6647E1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CD62AE21-382A-4134-A434-385B4C6A20E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0C214FC-6E51-4043-B4DC-399BB0BB1EF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6035E5C-95E3-4F66-BD03-0CF259AD8B1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D4BD4005-C7AC-485A-997C-F7F8454754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A76D326F-A043-4492-9DE4-1FAACA4E1C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988CE119-6546-45D8-BE8E-72920D30FF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A250BC63-84DA-4DD6-B59F-F59F14BD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34420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0C70F19-0D2D-48F5-95E5-0538945981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C41514A-8C20-4E4C-B30F-0AC75EF3AB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D278F50-6396-4C1E-B6F3-4202F19F7C9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/>
              <a:t>S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B2CFAA5-96AB-4677-BC85-FC921CEAF83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C5C7F42-016C-424F-B369-6080885651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0FEE6882-16F5-48A2-8548-B0B45EEE89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tr-TR" dirty="0"/>
              <a:t>W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95513BA6-2349-47FF-B5A9-B9DE8DF3DA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2FCEBD41-A6F7-4BEB-85F6-98305DE6E5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9CDCC3B4-F67C-471C-9301-4E503D0F4A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dirty="0"/>
              <a:t>O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00E9F780-D814-4161-9BD9-24798D3CA72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147E1645-93AA-45B1-8EC4-3613B716B9E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F234FBF8-8C1C-4496-B36E-0141B2FC047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42229256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FA909A9-D283-4AA9-9D2C-4980D90697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705521-4D4A-406B-8CD6-D39480B02C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/>
              <a:t>S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B1DE4E4-55B4-488B-B8EF-A7C8A7E9A8C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1C23FF2-170B-4649-BED2-E04D8707E3F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dirty="0"/>
              <a:t>W</a:t>
            </a:r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EB616216-40FE-49C6-929C-A19A55AAC6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2DD1899A-AFAC-40B0-82B8-3E0C0EA927E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tr-TR" dirty="0"/>
              <a:t>O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C6D58B52-F7B6-4E4A-9A4E-51308A2ABB3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B4FF9280-2E02-49CF-B965-B80CEEF20B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tr-TR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9491238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7C65ED72-39BE-4DE6-A8FC-6C56BEC525C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3879847-ADB0-486D-B745-3DA55F0FCA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37D7729A-D54F-43B7-A88A-4B465611662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CB672DB0-BF90-4338-AA0A-18B6FF5EE3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39A87F4-4B1E-490B-A1EE-BE097A41D9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D0042D9A-8099-4E5B-80C9-A1E38F43841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9319DCFC-3158-4EBD-A589-A8FD7BF475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5F6894F8-3FBC-4050-9736-438EAE0A13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B8879304-7571-42AD-A322-7249FF2C35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EEEB021E-D30A-4F8E-8C89-E7C88B361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6569CE23-370D-4299-B8C5-C41BE7BFA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0569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9EDD7881-63BF-4161-B65B-F0ECF28D53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BBA3528-1675-42FE-B70B-9280817C5C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CA5388C-530E-4D91-9BD3-ADCBED3F80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957B25DF-EE92-48DE-823A-F13CB1402EF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52512829-3202-46F1-AD64-1AF5F6C670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D2C8B46D-BF5F-426A-96F5-E26212DEE01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69AADC58-3FD7-4797-9C3B-A15FBDFDC53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EAEF67B3-CA44-493F-AD79-5FD74C0A48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86A90974-5885-4D39-B3DF-78D124C942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F351486F-E868-451A-99F5-F3F09DD2D09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2" name="Resim Yer Tutucusu 11">
            <a:extLst>
              <a:ext uri="{FF2B5EF4-FFF2-40B4-BE49-F238E27FC236}">
                <a16:creationId xmlns:a16="http://schemas.microsoft.com/office/drawing/2014/main" id="{40EC8E84-3793-4C4A-B8E4-D7CD9373AE5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AAAC7921-E11F-4862-9475-9F5139FAA74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4" name="Resim Yer Tutucusu 13">
            <a:extLst>
              <a:ext uri="{FF2B5EF4-FFF2-40B4-BE49-F238E27FC236}">
                <a16:creationId xmlns:a16="http://schemas.microsoft.com/office/drawing/2014/main" id="{FC28E959-387E-4EF7-B70F-BB34D658F4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Resim Yer Tutucusu 14">
            <a:extLst>
              <a:ext uri="{FF2B5EF4-FFF2-40B4-BE49-F238E27FC236}">
                <a16:creationId xmlns:a16="http://schemas.microsoft.com/office/drawing/2014/main" id="{2AC29D8B-0236-4E33-9B96-41A56485FB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6" name="Resim Yer Tutucusu 15">
            <a:extLst>
              <a:ext uri="{FF2B5EF4-FFF2-40B4-BE49-F238E27FC236}">
                <a16:creationId xmlns:a16="http://schemas.microsoft.com/office/drawing/2014/main" id="{362F721A-C2A9-4FA3-B0DB-66F2F0F2D4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Resim Yer Tutucusu 16">
            <a:extLst>
              <a:ext uri="{FF2B5EF4-FFF2-40B4-BE49-F238E27FC236}">
                <a16:creationId xmlns:a16="http://schemas.microsoft.com/office/drawing/2014/main" id="{FB086CEA-8FEF-4AEB-8978-E635079D9B9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8" name="Resim Yer Tutucusu 17">
            <a:extLst>
              <a:ext uri="{FF2B5EF4-FFF2-40B4-BE49-F238E27FC236}">
                <a16:creationId xmlns:a16="http://schemas.microsoft.com/office/drawing/2014/main" id="{32B4FB36-C000-4A52-B807-B90AD2C97F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9" name="Resim Yer Tutucusu 18">
            <a:extLst>
              <a:ext uri="{FF2B5EF4-FFF2-40B4-BE49-F238E27FC236}">
                <a16:creationId xmlns:a16="http://schemas.microsoft.com/office/drawing/2014/main" id="{233715F0-B59E-41FD-823B-6AEB2BF16E7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</p:spTree>
    <p:extLst>
      <p:ext uri="{BB962C8B-B14F-4D97-AF65-F5344CB8AC3E}">
        <p14:creationId xmlns:p14="http://schemas.microsoft.com/office/powerpoint/2010/main" val="1511249362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331C591D-6A93-4EEF-A0CE-532BB39FF19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114DB59-7BD1-4ABB-842E-4CEC2474AE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459560D-EEF9-4154-B966-FE7582EDB42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70227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8B99B9C-082A-48E1-AE75-F454B1F3D63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ECF1C40-C199-45D8-80CA-541DE22A190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5A80A4E6-E85D-4ED6-BA5F-4312DE864A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7EDE186-661D-414A-B31E-C7F21F2B6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C5AA41B-7233-4D83-994D-C100BB16CE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tr-TR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4927755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D97024-CFCD-4F6B-94E5-C525D342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4AC660-3814-4B5C-B18E-17153D78F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7" name="Grafik Yer Tutucusu 6">
            <a:extLst>
              <a:ext uri="{FF2B5EF4-FFF2-40B4-BE49-F238E27FC236}">
                <a16:creationId xmlns:a16="http://schemas.microsoft.com/office/drawing/2014/main" id="{93712A6D-A39B-4DA3-BD69-E80B0256DA4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875031191"/>
              </p:ext>
            </p:extLst>
          </p:nvPr>
        </p:nvGraphicFramePr>
        <p:xfrm>
          <a:off x="5340350" y="1520825"/>
          <a:ext cx="60848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739793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D97024-CFCD-4F6B-94E5-C525D342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4AC660-3814-4B5C-B18E-17153D78F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7" name="Grafik Yer Tutucusu 6">
            <a:extLst>
              <a:ext uri="{FF2B5EF4-FFF2-40B4-BE49-F238E27FC236}">
                <a16:creationId xmlns:a16="http://schemas.microsoft.com/office/drawing/2014/main" id="{93712A6D-A39B-4DA3-BD69-E80B0256DA4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247242207"/>
              </p:ext>
            </p:extLst>
          </p:nvPr>
        </p:nvGraphicFramePr>
        <p:xfrm>
          <a:off x="5340350" y="1520825"/>
          <a:ext cx="60848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85372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D44AB92-E550-4751-820A-9F0CF824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SATIŞLAR</a:t>
            </a:r>
          </a:p>
        </p:txBody>
      </p:sp>
      <p:pic>
        <p:nvPicPr>
          <p:cNvPr id="15" name="Resim Yer Tutucusu 14">
            <a:extLst>
              <a:ext uri="{FF2B5EF4-FFF2-40B4-BE49-F238E27FC236}">
                <a16:creationId xmlns:a16="http://schemas.microsoft.com/office/drawing/2014/main" id="{F549568D-E4CC-4BEB-B676-2A65418DEC0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pic>
        <p:nvPicPr>
          <p:cNvPr id="17" name="Resim Yer Tutucusu 16" descr="metin içeren bir resim&#10;&#10;Açıklama otomatik olarak oluşturuldu">
            <a:extLst>
              <a:ext uri="{FF2B5EF4-FFF2-40B4-BE49-F238E27FC236}">
                <a16:creationId xmlns:a16="http://schemas.microsoft.com/office/drawing/2014/main" id="{AD7FB07E-FA45-4AF5-BDE2-F6AFD8DA1752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pic>
        <p:nvPicPr>
          <p:cNvPr id="19" name="Resim Yer Tutucusu 18" descr="vektör grafikler içeren bir resim&#10;&#10;Açıklama otomatik olarak oluşturuldu">
            <a:extLst>
              <a:ext uri="{FF2B5EF4-FFF2-40B4-BE49-F238E27FC236}">
                <a16:creationId xmlns:a16="http://schemas.microsoft.com/office/drawing/2014/main" id="{8B219D23-22D2-45D7-A3F7-6A22C10E7610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>
            <a:fillRect/>
          </a:stretch>
        </p:blipFill>
        <p:spPr/>
      </p:pic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473D8B90-6877-4B33-BB70-C949664C73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tr-TR" dirty="0"/>
              <a:t>Ürün A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AA2ADAB9-7D72-4A25-A0B4-2301C6FC8E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F8952F6C-8420-47C7-A5F9-48B9C79154D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tr-TR" dirty="0"/>
              <a:t>Ürün B</a:t>
            </a:r>
          </a:p>
        </p:txBody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EDD898F1-0AC4-4D6E-882D-9F70F19F725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  <a:p>
            <a:endParaRPr lang="tr-TR" dirty="0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D16D3BAC-9CA4-47E7-B8E5-663FE7A4087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tr-TR" dirty="0"/>
              <a:t>Ürün C</a:t>
            </a:r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6D9E193B-F6F5-4E9A-8FCC-531A4229D35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dolar sit</a:t>
            </a:r>
          </a:p>
          <a:p>
            <a:endParaRPr lang="tr-TR" dirty="0"/>
          </a:p>
        </p:txBody>
      </p:sp>
      <p:graphicFrame>
        <p:nvGraphicFramePr>
          <p:cNvPr id="13" name="Grafik Yer Tutucusu 14">
            <a:extLst>
              <a:ext uri="{FF2B5EF4-FFF2-40B4-BE49-F238E27FC236}">
                <a16:creationId xmlns:a16="http://schemas.microsoft.com/office/drawing/2014/main" id="{EDDF7FAA-BC94-4E8F-B88C-EF44CC851C4C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410061936"/>
              </p:ext>
            </p:extLst>
          </p:nvPr>
        </p:nvGraphicFramePr>
        <p:xfrm>
          <a:off x="4583113" y="1520825"/>
          <a:ext cx="7608887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840012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932BB59B-3399-445F-AF55-804FE51F280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6EA0CE6-A923-4F3F-8EB5-0B6CAC64D24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FC472D4-7552-4983-9291-AA7D8B1C392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DE2EFC3-9DC9-4C7C-BB0B-6D9AA2ED65A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9936174F-270A-418D-9BD4-D6EE177AF22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6FFA6058-507B-4DCC-87EC-865F38546F2F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28B6E458-3E9E-4107-96AD-802F088A893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72455E73-B4BA-4ED9-815D-D03F2041C5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D4D56C0A-DE18-49A2-B093-10A844E8D9B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2" name="Unvan 11">
            <a:extLst>
              <a:ext uri="{FF2B5EF4-FFF2-40B4-BE49-F238E27FC236}">
                <a16:creationId xmlns:a16="http://schemas.microsoft.com/office/drawing/2014/main" id="{71247BEC-755D-4BFA-A189-327E1CC4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14" name="Grafik Yer Tutucusu 14">
            <a:extLst>
              <a:ext uri="{FF2B5EF4-FFF2-40B4-BE49-F238E27FC236}">
                <a16:creationId xmlns:a16="http://schemas.microsoft.com/office/drawing/2014/main" id="{DADDA1FF-12E2-4EE1-B0D9-E507D1CE90E8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251193446"/>
              </p:ext>
            </p:extLst>
          </p:nvPr>
        </p:nvGraphicFramePr>
        <p:xfrm>
          <a:off x="4583113" y="1520825"/>
          <a:ext cx="7608887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9606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E9D1D5A-FD2A-4D04-9C40-29FBA61E6A5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150396D-B5FE-446B-8906-9A21F1181AB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A62B5B22-401F-4BCF-AB7E-5F516118515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D2F5F52-D57D-4158-ADDA-1EB3D3505A5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7D6CE30-61E9-462E-A335-40946D847C7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108F491B-1715-4B62-B315-F9841021100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E68C527E-BF67-41F6-9506-EA32EC80E99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013FB5DD-BC04-499F-883E-3D0F360D133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070FE8A-8E0B-41E4-A727-C3D7DC18F23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37625E8F-63FC-436B-99F6-B1648EF699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7E26EF51-6F2B-4605-B87A-4133A1CC15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85C60C38-DA55-4305-9CC9-902B84EFE3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5" name="Unvan 14">
            <a:extLst>
              <a:ext uri="{FF2B5EF4-FFF2-40B4-BE49-F238E27FC236}">
                <a16:creationId xmlns:a16="http://schemas.microsoft.com/office/drawing/2014/main" id="{710FF991-63C7-46F4-9555-7B3894E54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16" name="Grafik Yer Tutucusu 17">
            <a:extLst>
              <a:ext uri="{FF2B5EF4-FFF2-40B4-BE49-F238E27FC236}">
                <a16:creationId xmlns:a16="http://schemas.microsoft.com/office/drawing/2014/main" id="{84512850-3634-4447-84BA-CAC246AC7734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080582689"/>
              </p:ext>
            </p:extLst>
          </p:nvPr>
        </p:nvGraphicFramePr>
        <p:xfrm>
          <a:off x="6851650" y="1840135"/>
          <a:ext cx="457358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65929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B6CC1DAB-B768-40F1-858F-8BF50261C6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5BFB2E1-E5E4-449F-97EC-A7034C4B0E7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8F02421-DC78-4083-AB68-FE94EE2EA0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0CBF8720-92C3-4562-998F-BB1878DD97F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25D23888-1EA3-4AA7-9526-6CD3AB2D9EF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7E08AABA-BAAC-4C5D-93DD-DDDC969D4AE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F4CDA137-FB74-4772-9B74-24958C5B35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5D3F5744-F11F-40F6-8883-A0243603084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FBA7BC02-6E11-4BFD-8AEC-D161285AA4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Unvan 10">
            <a:extLst>
              <a:ext uri="{FF2B5EF4-FFF2-40B4-BE49-F238E27FC236}">
                <a16:creationId xmlns:a16="http://schemas.microsoft.com/office/drawing/2014/main" id="{49FDB03E-DF12-4F85-AB2A-33EFAABAE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64842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28DD9AA-F37A-48F8-BF9F-1E132DCFEC8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3EC1CB3-895B-4FF5-931D-2AF252CB88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B326322-8E8B-4029-85E0-996840645E7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C627BE5-A04A-4353-980F-2942B080FB7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25478EE-686A-4CA0-AFAD-2AB80ABFC17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E840529F-978B-45B1-80F8-0F5D2B6022C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07EDB659-0853-410C-8B50-0089EF685E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5BE83A13-8005-41D3-8CA0-0FF14D5DDF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F70B5063-CA47-4BAD-AD8A-7DA6FA65F56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507B1E2A-D88D-4576-BC32-C1B557A9DA6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A3E889E4-4E77-4F53-81F4-69B0E3C21C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sim Yer Tutucusu 12">
            <a:extLst>
              <a:ext uri="{FF2B5EF4-FFF2-40B4-BE49-F238E27FC236}">
                <a16:creationId xmlns:a16="http://schemas.microsoft.com/office/drawing/2014/main" id="{C6ED35BE-8866-4EB4-B2F9-6E281D0CAF1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4" name="Unvan 13">
            <a:extLst>
              <a:ext uri="{FF2B5EF4-FFF2-40B4-BE49-F238E27FC236}">
                <a16:creationId xmlns:a16="http://schemas.microsoft.com/office/drawing/2014/main" id="{70197A94-DF0D-45FA-9899-A0F7E7AD2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54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BDADF889-27DF-49EE-BA3E-65CCC717FF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2F8D1CD-865B-4353-BEC3-D7823C39C1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AF86A4F7-C0A7-4A5A-ACC7-F5FCCE00A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81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4FA095BC-95D2-441D-B891-98669A25C7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0402CF-BDBF-4BE0-A782-1DC54E3841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56054B07-1EAF-44DE-A5E5-B6CD65AA6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2157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5534F507-2A00-4D4D-9732-E1FE100608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9857C6E-767F-425A-B45B-85C6E64CBF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Unvan 3">
            <a:extLst>
              <a:ext uri="{FF2B5EF4-FFF2-40B4-BE49-F238E27FC236}">
                <a16:creationId xmlns:a16="http://schemas.microsoft.com/office/drawing/2014/main" id="{91A5FAC9-7990-491A-A73F-82D3118C0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559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93B932F-F110-4E46-A6FD-282534A80E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0E40DE8-3A9E-4F90-A10B-1D2871E54A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89F1A28D-28A3-477C-BAF9-FED8C1AF46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77CA7BB5-BDB0-42E2-BBA8-7638B93B2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596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MINIMA Beyaz Kırmızı">
      <a:dk1>
        <a:srgbClr val="B60009"/>
      </a:dk1>
      <a:lt1>
        <a:srgbClr val="FFFFFF"/>
      </a:lt1>
      <a:dk2>
        <a:srgbClr val="404040"/>
      </a:dk2>
      <a:lt2>
        <a:srgbClr val="F2F2F2"/>
      </a:lt2>
      <a:accent1>
        <a:srgbClr val="B60009"/>
      </a:accent1>
      <a:accent2>
        <a:srgbClr val="C1060F"/>
      </a:accent2>
      <a:accent3>
        <a:srgbClr val="CD0C17"/>
      </a:accent3>
      <a:accent4>
        <a:srgbClr val="D61520"/>
      </a:accent4>
      <a:accent5>
        <a:srgbClr val="E12832"/>
      </a:accent5>
      <a:accent6>
        <a:srgbClr val="EC3E47"/>
      </a:accent6>
      <a:hlink>
        <a:srgbClr val="B60009"/>
      </a:hlink>
      <a:folHlink>
        <a:srgbClr val="EC3E47"/>
      </a:folHlink>
    </a:clrScheme>
    <a:fontScheme name="Raleway">
      <a:majorFont>
        <a:latin typeface="Raleway ExtraBold"/>
        <a:ea typeface=""/>
        <a:cs typeface=""/>
      </a:majorFont>
      <a:minorFont>
        <a:latin typeface="Raleway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703AC71-67C3-42FA-BF41-E7C84B4F7876}">
  <we:reference id="wa104379997" version="2.0.0.0" store="tr-TR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8256</TotalTime>
  <Words>28</Words>
  <Application>Microsoft Office PowerPoint</Application>
  <PresentationFormat>Geniş ekran</PresentationFormat>
  <Paragraphs>16</Paragraphs>
  <Slides>57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4" baseType="lpstr">
      <vt:lpstr>Raleway SemiBold</vt:lpstr>
      <vt:lpstr>Raleway Light</vt:lpstr>
      <vt:lpstr>Arial</vt:lpstr>
      <vt:lpstr>Calibri</vt:lpstr>
      <vt:lpstr>Raleway ExtraBold</vt:lpstr>
      <vt:lpstr>Raleway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SATIŞLAR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Dalyan</dc:creator>
  <cp:lastModifiedBy>Volkan Dalyan</cp:lastModifiedBy>
  <cp:revision>929</cp:revision>
  <dcterms:created xsi:type="dcterms:W3CDTF">2018-07-26T08:08:08Z</dcterms:created>
  <dcterms:modified xsi:type="dcterms:W3CDTF">2019-01-07T11:13:22Z</dcterms:modified>
</cp:coreProperties>
</file>