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7"/>
  </p:notesMasterIdLst>
  <p:sldIdLst>
    <p:sldId id="689" r:id="rId2"/>
    <p:sldId id="690" r:id="rId3"/>
    <p:sldId id="691" r:id="rId4"/>
    <p:sldId id="671" r:id="rId5"/>
    <p:sldId id="692" r:id="rId6"/>
    <p:sldId id="694" r:id="rId7"/>
    <p:sldId id="695" r:id="rId8"/>
    <p:sldId id="696" r:id="rId9"/>
    <p:sldId id="697" r:id="rId10"/>
    <p:sldId id="698" r:id="rId11"/>
    <p:sldId id="699" r:id="rId12"/>
    <p:sldId id="762" r:id="rId13"/>
    <p:sldId id="701" r:id="rId14"/>
    <p:sldId id="702" r:id="rId15"/>
    <p:sldId id="703" r:id="rId16"/>
    <p:sldId id="704" r:id="rId17"/>
    <p:sldId id="763" r:id="rId18"/>
    <p:sldId id="706" r:id="rId19"/>
    <p:sldId id="707" r:id="rId20"/>
    <p:sldId id="708" r:id="rId21"/>
    <p:sldId id="709" r:id="rId22"/>
    <p:sldId id="710" r:id="rId23"/>
    <p:sldId id="711" r:id="rId24"/>
    <p:sldId id="712" r:id="rId25"/>
    <p:sldId id="713" r:id="rId26"/>
    <p:sldId id="714" r:id="rId27"/>
    <p:sldId id="764" r:id="rId28"/>
    <p:sldId id="765" r:id="rId29"/>
    <p:sldId id="717" r:id="rId30"/>
    <p:sldId id="718" r:id="rId31"/>
    <p:sldId id="719" r:id="rId32"/>
    <p:sldId id="720" r:id="rId33"/>
    <p:sldId id="721" r:id="rId34"/>
    <p:sldId id="766" r:id="rId35"/>
    <p:sldId id="723" r:id="rId36"/>
    <p:sldId id="724" r:id="rId37"/>
    <p:sldId id="725" r:id="rId38"/>
    <p:sldId id="767" r:id="rId39"/>
    <p:sldId id="768" r:id="rId40"/>
    <p:sldId id="769" r:id="rId41"/>
    <p:sldId id="770" r:id="rId42"/>
    <p:sldId id="771" r:id="rId43"/>
    <p:sldId id="772" r:id="rId44"/>
    <p:sldId id="773" r:id="rId45"/>
    <p:sldId id="774" r:id="rId46"/>
    <p:sldId id="775" r:id="rId47"/>
    <p:sldId id="672" r:id="rId48"/>
    <p:sldId id="675" r:id="rId49"/>
    <p:sldId id="676" r:id="rId50"/>
    <p:sldId id="650" r:id="rId51"/>
    <p:sldId id="687" r:id="rId52"/>
    <p:sldId id="682" r:id="rId53"/>
    <p:sldId id="683" r:id="rId54"/>
    <p:sldId id="684" r:id="rId55"/>
    <p:sldId id="685" r:id="rId56"/>
    <p:sldId id="646" r:id="rId57"/>
    <p:sldId id="735" r:id="rId58"/>
    <p:sldId id="736" r:id="rId59"/>
    <p:sldId id="737" r:id="rId60"/>
    <p:sldId id="680" r:id="rId61"/>
    <p:sldId id="686" r:id="rId62"/>
    <p:sldId id="681" r:id="rId63"/>
    <p:sldId id="688" r:id="rId64"/>
    <p:sldId id="574" r:id="rId65"/>
    <p:sldId id="677" r:id="rId66"/>
    <p:sldId id="679" r:id="rId67"/>
    <p:sldId id="779" r:id="rId68"/>
    <p:sldId id="738" r:id="rId69"/>
    <p:sldId id="739" r:id="rId70"/>
    <p:sldId id="740" r:id="rId71"/>
    <p:sldId id="741" r:id="rId72"/>
    <p:sldId id="607" r:id="rId73"/>
    <p:sldId id="611" r:id="rId74"/>
    <p:sldId id="655" r:id="rId75"/>
    <p:sldId id="656" r:id="rId76"/>
    <p:sldId id="742" r:id="rId77"/>
    <p:sldId id="743" r:id="rId78"/>
    <p:sldId id="744" r:id="rId79"/>
    <p:sldId id="745" r:id="rId80"/>
    <p:sldId id="746" r:id="rId81"/>
    <p:sldId id="747" r:id="rId82"/>
    <p:sldId id="748" r:id="rId83"/>
    <p:sldId id="749" r:id="rId84"/>
    <p:sldId id="776" r:id="rId85"/>
    <p:sldId id="751" r:id="rId86"/>
    <p:sldId id="752" r:id="rId87"/>
    <p:sldId id="753" r:id="rId88"/>
    <p:sldId id="754" r:id="rId89"/>
    <p:sldId id="755" r:id="rId90"/>
    <p:sldId id="756" r:id="rId91"/>
    <p:sldId id="757" r:id="rId92"/>
    <p:sldId id="758" r:id="rId93"/>
    <p:sldId id="759" r:id="rId94"/>
    <p:sldId id="777" r:id="rId95"/>
    <p:sldId id="778" r:id="rId96"/>
  </p:sldIdLst>
  <p:sldSz cx="12192000" cy="6858000"/>
  <p:notesSz cx="6858000" cy="9144000"/>
  <p:embeddedFontLst>
    <p:embeddedFont>
      <p:font typeface="Montserrat Black" pitchFamily="2" charset="0"/>
      <p:bold r:id="rId98"/>
      <p:boldItalic r:id="rId99"/>
    </p:embeddedFont>
    <p:embeddedFont>
      <p:font typeface="Montserrat ExtraBold" pitchFamily="2" charset="0"/>
      <p:bold r:id="rId100"/>
      <p:boldItalic r:id="rId101"/>
    </p:embeddedFont>
  </p:embeddedFont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şlık" id="{B4EF4061-9E82-46A7-BE17-D49904DDD19F}">
          <p14:sldIdLst>
            <p14:sldId id="689"/>
            <p14:sldId id="690"/>
            <p14:sldId id="691"/>
          </p14:sldIdLst>
        </p14:section>
        <p14:section name="Ara Başlık" id="{29A85BF7-8B8D-4B32-9021-297D70E69E16}">
          <p14:sldIdLst>
            <p14:sldId id="671"/>
            <p14:sldId id="692"/>
            <p14:sldId id="694"/>
            <p14:sldId id="695"/>
          </p14:sldIdLst>
        </p14:section>
        <p14:section name="Hakkımızda" id="{FC8775DF-E932-43CD-A982-DC783D56E36F}">
          <p14:sldIdLst>
            <p14:sldId id="696"/>
            <p14:sldId id="697"/>
            <p14:sldId id="698"/>
            <p14:sldId id="699"/>
            <p14:sldId id="762"/>
            <p14:sldId id="701"/>
            <p14:sldId id="702"/>
          </p14:sldIdLst>
        </p14:section>
        <p14:section name="Tarihçe" id="{46583C9E-CB45-4BB9-A345-58316AA416FC}">
          <p14:sldIdLst>
            <p14:sldId id="703"/>
            <p14:sldId id="704"/>
            <p14:sldId id="763"/>
          </p14:sldIdLst>
        </p14:section>
        <p14:section name="Ekibimiz" id="{AFCC4A51-3F33-45D2-BE64-B96F94596E70}">
          <p14:sldIdLst>
            <p14:sldId id="706"/>
            <p14:sldId id="707"/>
            <p14:sldId id="708"/>
            <p14:sldId id="709"/>
            <p14:sldId id="710"/>
            <p14:sldId id="711"/>
          </p14:sldIdLst>
        </p14:section>
        <p14:section name="Hizmetlerimiz" id="{7CBDCA57-AE49-439B-AA40-D9CBE54BD94F}">
          <p14:sldIdLst>
            <p14:sldId id="712"/>
            <p14:sldId id="713"/>
            <p14:sldId id="714"/>
            <p14:sldId id="764"/>
            <p14:sldId id="765"/>
            <p14:sldId id="717"/>
            <p14:sldId id="718"/>
            <p14:sldId id="719"/>
            <p14:sldId id="720"/>
          </p14:sldIdLst>
        </p14:section>
        <p14:section name="Referanslar" id="{2CED3655-C20A-4A35-9644-7657FCD66FFD}">
          <p14:sldIdLst>
            <p14:sldId id="721"/>
            <p14:sldId id="766"/>
          </p14:sldIdLst>
        </p14:section>
        <p14:section name="Portfolyo (Örnek Projeler)" id="{05D37DC4-C230-4A2B-9ED4-435A9269C494}">
          <p14:sldIdLst>
            <p14:sldId id="723"/>
            <p14:sldId id="724"/>
            <p14:sldId id="725"/>
            <p14:sldId id="767"/>
          </p14:sldIdLst>
        </p14:section>
        <p14:section name="SWOT" id="{4C92BF3E-7CDC-408D-89FA-16B635BC4DA4}">
          <p14:sldIdLst>
            <p14:sldId id="768"/>
            <p14:sldId id="769"/>
            <p14:sldId id="770"/>
            <p14:sldId id="771"/>
            <p14:sldId id="772"/>
            <p14:sldId id="773"/>
            <p14:sldId id="774"/>
            <p14:sldId id="775"/>
          </p14:sldIdLst>
        </p14:section>
        <p14:section name="Grafikler" id="{9E13B719-5424-4A67-82B1-B53226526151}">
          <p14:sldIdLst>
            <p14:sldId id="672"/>
            <p14:sldId id="675"/>
            <p14:sldId id="676"/>
            <p14:sldId id="650"/>
            <p14:sldId id="687"/>
            <p14:sldId id="682"/>
            <p14:sldId id="683"/>
            <p14:sldId id="684"/>
            <p14:sldId id="685"/>
            <p14:sldId id="646"/>
            <p14:sldId id="735"/>
            <p14:sldId id="736"/>
            <p14:sldId id="737"/>
            <p14:sldId id="680"/>
            <p14:sldId id="686"/>
            <p14:sldId id="681"/>
            <p14:sldId id="688"/>
            <p14:sldId id="574"/>
            <p14:sldId id="677"/>
            <p14:sldId id="679"/>
            <p14:sldId id="779"/>
          </p14:sldIdLst>
        </p14:section>
        <p14:section name="Tablolar" id="{0CD4558F-3300-43A7-B1EE-4DE5C4870B2D}">
          <p14:sldIdLst>
            <p14:sldId id="738"/>
            <p14:sldId id="739"/>
            <p14:sldId id="740"/>
            <p14:sldId id="741"/>
            <p14:sldId id="607"/>
            <p14:sldId id="611"/>
            <p14:sldId id="655"/>
            <p14:sldId id="656"/>
          </p14:sldIdLst>
        </p14:section>
        <p14:section name="MockUp" id="{A5FE870A-D41D-4C5B-8436-62573470FCA0}">
          <p14:sldIdLst>
            <p14:sldId id="742"/>
            <p14:sldId id="743"/>
            <p14:sldId id="744"/>
            <p14:sldId id="745"/>
            <p14:sldId id="746"/>
            <p14:sldId id="747"/>
            <p14:sldId id="748"/>
            <p14:sldId id="749"/>
            <p14:sldId id="776"/>
          </p14:sldIdLst>
        </p14:section>
        <p14:section name="Sayılar" id="{F9C79BE3-E2C5-46AE-9802-7596FA8F5D6A}">
          <p14:sldIdLst>
            <p14:sldId id="751"/>
            <p14:sldId id="752"/>
            <p14:sldId id="753"/>
            <p14:sldId id="754"/>
            <p14:sldId id="755"/>
            <p14:sldId id="756"/>
            <p14:sldId id="757"/>
            <p14:sldId id="758"/>
            <p14:sldId id="759"/>
          </p14:sldIdLst>
        </p14:section>
        <p14:section name="İletişim" id="{E15A4F66-08C7-4532-93CD-5F6B7B5155A6}">
          <p14:sldIdLst>
            <p14:sldId id="777"/>
            <p14:sldId id="7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F603"/>
    <a:srgbClr val="3CD500"/>
    <a:srgbClr val="EBFF03"/>
    <a:srgbClr val="A7EE00"/>
    <a:srgbClr val="80E500"/>
    <a:srgbClr val="5DDC00"/>
    <a:srgbClr val="F5595F"/>
    <a:srgbClr val="DF629C"/>
    <a:srgbClr val="7499E9"/>
    <a:srgbClr val="37B8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44B17D-85FC-405B-BB97-87CBBCE033DB}" v="127" dt="2024-10-04T09:31:39.3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Orta Stil 3 - Vurgu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4" autoAdjust="0"/>
    <p:restoredTop sz="85366" autoAdjust="0"/>
  </p:normalViewPr>
  <p:slideViewPr>
    <p:cSldViewPr snapToGrid="0" showGuides="1">
      <p:cViewPr varScale="1">
        <p:scale>
          <a:sx n="90" d="100"/>
          <a:sy n="90" d="100"/>
        </p:scale>
        <p:origin x="132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microsoft.com/office/2015/10/relationships/revisionInfo" Target="revisionInfo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2.fntdata"/><Relationship Id="rId10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Relationship Id="rId10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3.fntdata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1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olkan Dalyan" userId="acd815f26c47f9fa" providerId="LiveId" clId="{F295C770-7A5C-4D30-85F5-719189547C4D}"/>
    <pc:docChg chg="undo custSel delSld modSld modSection">
      <pc:chgData name="Volkan Dalyan" userId="acd815f26c47f9fa" providerId="LiveId" clId="{F295C770-7A5C-4D30-85F5-719189547C4D}" dt="2024-10-02T14:30:42.036" v="91" actId="478"/>
      <pc:docMkLst>
        <pc:docMk/>
      </pc:docMkLst>
      <pc:sldChg chg="del">
        <pc:chgData name="Volkan Dalyan" userId="acd815f26c47f9fa" providerId="LiveId" clId="{F295C770-7A5C-4D30-85F5-719189547C4D}" dt="2024-10-02T14:24:15.282" v="0" actId="47"/>
        <pc:sldMkLst>
          <pc:docMk/>
          <pc:sldMk cId="2106396557" sldId="295"/>
        </pc:sldMkLst>
      </pc:sldChg>
      <pc:sldChg chg="addSp delSp modSp mod">
        <pc:chgData name="Volkan Dalyan" userId="acd815f26c47f9fa" providerId="LiveId" clId="{F295C770-7A5C-4D30-85F5-719189547C4D}" dt="2024-10-02T14:29:34.618" v="72" actId="1076"/>
        <pc:sldMkLst>
          <pc:docMk/>
          <pc:sldMk cId="3979199921" sldId="309"/>
        </pc:sldMkLst>
        <pc:spChg chg="add del mod">
          <ac:chgData name="Volkan Dalyan" userId="acd815f26c47f9fa" providerId="LiveId" clId="{F295C770-7A5C-4D30-85F5-719189547C4D}" dt="2024-10-02T14:29:07.173" v="57"/>
          <ac:spMkLst>
            <pc:docMk/>
            <pc:sldMk cId="3979199921" sldId="309"/>
            <ac:spMk id="2" creationId="{D67B175F-5C5F-413A-F696-B8610901855A}"/>
          </ac:spMkLst>
        </pc:spChg>
        <pc:spChg chg="add del">
          <ac:chgData name="Volkan Dalyan" userId="acd815f26c47f9fa" providerId="LiveId" clId="{F295C770-7A5C-4D30-85F5-719189547C4D}" dt="2024-10-02T14:29:07.173" v="57"/>
          <ac:spMkLst>
            <pc:docMk/>
            <pc:sldMk cId="3979199921" sldId="309"/>
            <ac:spMk id="4" creationId="{3A65E71C-2309-0A85-56A4-A1F393089D9D}"/>
          </ac:spMkLst>
        </pc:spChg>
        <pc:spChg chg="mod">
          <ac:chgData name="Volkan Dalyan" userId="acd815f26c47f9fa" providerId="LiveId" clId="{F295C770-7A5C-4D30-85F5-719189547C4D}" dt="2024-10-02T14:29:23.567" v="66" actId="108"/>
          <ac:spMkLst>
            <pc:docMk/>
            <pc:sldMk cId="3979199921" sldId="309"/>
            <ac:spMk id="6" creationId="{0EFDA4EB-8917-960D-F8C0-4C994038888E}"/>
          </ac:spMkLst>
        </pc:spChg>
        <pc:spChg chg="add mod">
          <ac:chgData name="Volkan Dalyan" userId="acd815f26c47f9fa" providerId="LiveId" clId="{F295C770-7A5C-4D30-85F5-719189547C4D}" dt="2024-10-02T14:29:25.498" v="67" actId="108"/>
          <ac:spMkLst>
            <pc:docMk/>
            <pc:sldMk cId="3979199921" sldId="309"/>
            <ac:spMk id="7" creationId="{E844C1C1-6CDA-F45E-B6AC-717485F779D8}"/>
          </ac:spMkLst>
        </pc:spChg>
        <pc:spChg chg="add mod">
          <ac:chgData name="Volkan Dalyan" userId="acd815f26c47f9fa" providerId="LiveId" clId="{F295C770-7A5C-4D30-85F5-719189547C4D}" dt="2024-10-02T14:29:27.640" v="68" actId="108"/>
          <ac:spMkLst>
            <pc:docMk/>
            <pc:sldMk cId="3979199921" sldId="309"/>
            <ac:spMk id="8" creationId="{E5D1519F-2849-930D-0918-4E9B88E80530}"/>
          </ac:spMkLst>
        </pc:spChg>
        <pc:spChg chg="add mod">
          <ac:chgData name="Volkan Dalyan" userId="acd815f26c47f9fa" providerId="LiveId" clId="{F295C770-7A5C-4D30-85F5-719189547C4D}" dt="2024-10-02T14:29:29.568" v="69" actId="108"/>
          <ac:spMkLst>
            <pc:docMk/>
            <pc:sldMk cId="3979199921" sldId="309"/>
            <ac:spMk id="12" creationId="{EB35DDE1-4F39-ADD0-B33F-92CB3A77A760}"/>
          </ac:spMkLst>
        </pc:spChg>
        <pc:spChg chg="add mod">
          <ac:chgData name="Volkan Dalyan" userId="acd815f26c47f9fa" providerId="LiveId" clId="{F295C770-7A5C-4D30-85F5-719189547C4D}" dt="2024-10-02T14:29:31.309" v="70" actId="108"/>
          <ac:spMkLst>
            <pc:docMk/>
            <pc:sldMk cId="3979199921" sldId="309"/>
            <ac:spMk id="17" creationId="{237B66FC-23D2-8F2F-ADA0-F94605E19E2D}"/>
          </ac:spMkLst>
        </pc:spChg>
        <pc:spChg chg="add mod">
          <ac:chgData name="Volkan Dalyan" userId="acd815f26c47f9fa" providerId="LiveId" clId="{F295C770-7A5C-4D30-85F5-719189547C4D}" dt="2024-10-02T14:29:34.618" v="72" actId="1076"/>
          <ac:spMkLst>
            <pc:docMk/>
            <pc:sldMk cId="3979199921" sldId="309"/>
            <ac:spMk id="18" creationId="{A53E2E50-7FA2-5023-8E0B-0E4F942B29A7}"/>
          </ac:spMkLst>
        </pc:spChg>
      </pc:sldChg>
      <pc:sldChg chg="addSp delSp modSp mod">
        <pc:chgData name="Volkan Dalyan" userId="acd815f26c47f9fa" providerId="LiveId" clId="{F295C770-7A5C-4D30-85F5-719189547C4D}" dt="2024-10-02T14:25:40.271" v="9" actId="21"/>
        <pc:sldMkLst>
          <pc:docMk/>
          <pc:sldMk cId="2340841836" sldId="646"/>
        </pc:sldMkLst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2" creationId="{CDD79E86-97E2-927E-0F18-8CC578C5B5D0}"/>
          </ac:spMkLst>
        </pc:spChg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3" creationId="{BDEE36E0-4959-6CC2-8A0C-ABA7C1757945}"/>
          </ac:spMkLst>
        </pc:spChg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8" creationId="{F78870F5-8A88-6A8C-853E-4E65BD5618BA}"/>
          </ac:spMkLst>
        </pc:spChg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9" creationId="{89BACA43-6B42-71BA-04BF-A4EE9E28E224}"/>
          </ac:spMkLst>
        </pc:spChg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10" creationId="{0B510102-2C15-0B42-401A-80CF78B9C571}"/>
          </ac:spMkLst>
        </pc:spChg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11" creationId="{AAF03A1F-F71B-13F7-D1DB-8BC4C7C7E0B6}"/>
          </ac:spMkLst>
        </pc:spChg>
        <pc:spChg chg="add mod">
          <ac:chgData name="Volkan Dalyan" userId="acd815f26c47f9fa" providerId="LiveId" clId="{F295C770-7A5C-4D30-85F5-719189547C4D}" dt="2024-10-02T14:25:31.798" v="7"/>
          <ac:spMkLst>
            <pc:docMk/>
            <pc:sldMk cId="2340841836" sldId="646"/>
            <ac:spMk id="12" creationId="{B9A2D9FD-6DA2-F9A1-EE44-1B338CB160B9}"/>
          </ac:spMkLst>
        </pc:spChg>
        <pc:graphicFrameChg chg="mod">
          <ac:chgData name="Volkan Dalyan" userId="acd815f26c47f9fa" providerId="LiveId" clId="{F295C770-7A5C-4D30-85F5-719189547C4D}" dt="2024-10-02T14:25:36.055" v="8"/>
          <ac:graphicFrameMkLst>
            <pc:docMk/>
            <pc:sldMk cId="2340841836" sldId="646"/>
            <ac:graphicFrameMk id="7" creationId="{3A228FE2-4792-67BF-9AD2-A090DF2B953B}"/>
          </ac:graphicFrameMkLst>
        </pc:graphicFrameChg>
      </pc:sldChg>
      <pc:sldChg chg="addSp delSp modSp mod">
        <pc:chgData name="Volkan Dalyan" userId="acd815f26c47f9fa" providerId="LiveId" clId="{F295C770-7A5C-4D30-85F5-719189547C4D}" dt="2024-10-02T14:30:42.036" v="91" actId="478"/>
        <pc:sldMkLst>
          <pc:docMk/>
          <pc:sldMk cId="3005390160" sldId="650"/>
        </pc:sldMkLst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4" creationId="{AA061623-CC7A-852E-A129-627C2267FA07}"/>
          </ac:spMkLst>
        </pc:spChg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5" creationId="{056445B9-294C-4A1C-95B9-AD497D8F787B}"/>
          </ac:spMkLst>
        </pc:spChg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8" creationId="{59E0B45C-4C6D-70CE-5813-CBA8EB46CA3A}"/>
          </ac:spMkLst>
        </pc:spChg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9" creationId="{63F3445B-13A3-787B-B94F-39EC5A7F2A3F}"/>
          </ac:spMkLst>
        </pc:spChg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10" creationId="{A437B4EA-385F-3B64-F6CC-93BF2D380726}"/>
          </ac:spMkLst>
        </pc:spChg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11" creationId="{944998C7-19E9-7948-683C-E5CA0938B938}"/>
          </ac:spMkLst>
        </pc:spChg>
        <pc:graphicFrameChg chg="mod">
          <ac:chgData name="Volkan Dalyan" userId="acd815f26c47f9fa" providerId="LiveId" clId="{F295C770-7A5C-4D30-85F5-719189547C4D}" dt="2024-10-02T14:30:39.886" v="90"/>
          <ac:graphicFrameMkLst>
            <pc:docMk/>
            <pc:sldMk cId="3005390160" sldId="650"/>
            <ac:graphicFrameMk id="7" creationId="{94D4512F-0FD5-A4D2-6C6B-CFC72BB5B3B1}"/>
          </ac:graphicFrameMkLst>
        </pc:graphicFrameChg>
      </pc:sldChg>
      <pc:sldChg chg="addSp delSp modSp mod">
        <pc:chgData name="Volkan Dalyan" userId="acd815f26c47f9fa" providerId="LiveId" clId="{F295C770-7A5C-4D30-85F5-719189547C4D}" dt="2024-10-02T14:26:08.078" v="17" actId="478"/>
        <pc:sldMkLst>
          <pc:docMk/>
          <pc:sldMk cId="3506137968" sldId="672"/>
        </pc:sldMkLst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4" creationId="{CDD79E86-97E2-927E-0F18-8CC578C5B5D0}"/>
          </ac:spMkLst>
        </pc:spChg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5" creationId="{BDEE36E0-4959-6CC2-8A0C-ABA7C1757945}"/>
          </ac:spMkLst>
        </pc:spChg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8" creationId="{F78870F5-8A88-6A8C-853E-4E65BD5618BA}"/>
          </ac:spMkLst>
        </pc:spChg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9" creationId="{89BACA43-6B42-71BA-04BF-A4EE9E28E224}"/>
          </ac:spMkLst>
        </pc:spChg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10" creationId="{0B510102-2C15-0B42-401A-80CF78B9C571}"/>
          </ac:spMkLst>
        </pc:spChg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11" creationId="{AAF03A1F-F71B-13F7-D1DB-8BC4C7C7E0B6}"/>
          </ac:spMkLst>
        </pc:spChg>
        <pc:graphicFrameChg chg="mod">
          <ac:chgData name="Volkan Dalyan" userId="acd815f26c47f9fa" providerId="LiveId" clId="{F295C770-7A5C-4D30-85F5-719189547C4D}" dt="2024-10-02T14:26:03.831" v="16"/>
          <ac:graphicFrameMkLst>
            <pc:docMk/>
            <pc:sldMk cId="3506137968" sldId="672"/>
            <ac:graphicFrameMk id="7" creationId="{6C119270-716B-FC91-CDDB-B7FBA5362DE5}"/>
          </ac:graphicFrameMkLst>
        </pc:graphicFrameChg>
      </pc:sldChg>
      <pc:sldChg chg="addSp delSp modSp mod">
        <pc:chgData name="Volkan Dalyan" userId="acd815f26c47f9fa" providerId="LiveId" clId="{F295C770-7A5C-4D30-85F5-719189547C4D}" dt="2024-10-02T14:26:57.689" v="25" actId="21"/>
        <pc:sldMkLst>
          <pc:docMk/>
          <pc:sldMk cId="433903896" sldId="675"/>
        </pc:sldMkLst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4" creationId="{63D18AE2-2310-5B1E-6470-4FAC3B5DF592}"/>
          </ac:spMkLst>
        </pc:spChg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5" creationId="{9FA9CEF4-13BA-71CA-0F0D-AD095397DC65}"/>
          </ac:spMkLst>
        </pc:spChg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6" creationId="{25D6D68C-FBF0-05BD-4541-ED197CAEDCA7}"/>
          </ac:spMkLst>
        </pc:spChg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8" creationId="{D8CA06AA-92AD-CFCF-7EFB-AAC7F2A05175}"/>
          </ac:spMkLst>
        </pc:spChg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9" creationId="{5BF05FDF-6076-80AE-EDBD-EA5BC5BF058A}"/>
          </ac:spMkLst>
        </pc:spChg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10" creationId="{0B45FD5D-84D3-7F6B-15CE-A086AA6DDA51}"/>
          </ac:spMkLst>
        </pc:spChg>
        <pc:graphicFrameChg chg="mod">
          <ac:chgData name="Volkan Dalyan" userId="acd815f26c47f9fa" providerId="LiveId" clId="{F295C770-7A5C-4D30-85F5-719189547C4D}" dt="2024-10-02T14:26:51.670" v="24"/>
          <ac:graphicFrameMkLst>
            <pc:docMk/>
            <pc:sldMk cId="433903896" sldId="675"/>
            <ac:graphicFrameMk id="7" creationId="{6C119270-716B-FC91-CDDB-B7FBA5362DE5}"/>
          </ac:graphicFrameMkLst>
        </pc:graphicFrameChg>
      </pc:sldChg>
      <pc:sldChg chg="addSp delSp modSp mod">
        <pc:chgData name="Volkan Dalyan" userId="acd815f26c47f9fa" providerId="LiveId" clId="{F295C770-7A5C-4D30-85F5-719189547C4D}" dt="2024-10-02T14:28:39.170" v="53" actId="478"/>
        <pc:sldMkLst>
          <pc:docMk/>
          <pc:sldMk cId="1808136045" sldId="676"/>
        </pc:sldMkLst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5" creationId="{5FFA9BD0-6D15-C890-496B-AAFCD1E7E719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6" creationId="{3BABB8A3-C91F-53BB-AC40-8C5812E671BB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9" creationId="{18CB1DCB-BEA5-06BA-C76E-50AB94EAC4EC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0" creationId="{C3CC4321-A77D-3003-97A0-D2D03DF736F1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2" creationId="{3C43266C-3CB7-6E04-B6B9-C96A488BFE11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3" creationId="{46CAE900-9936-48E6-9780-81663F048DD1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5" creationId="{A488F826-F41C-C455-3ED4-B85673381A08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6" creationId="{6C63D2CF-9EE0-4D66-9250-6504A6C0C0B7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8" creationId="{1CEA3813-2CC3-6638-396D-CC126F932CAA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9" creationId="{8BA95921-F974-F17D-877E-D6F4536ABF29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21" creationId="{C1FE3FF1-3B95-6F95-CCF8-9356C27FE4E6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22" creationId="{D3919998-8F7D-68EA-4C0E-30C9D96BD3BC}"/>
          </ac:spMkLst>
        </pc:s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4" creationId="{5387ECAF-D365-6505-C914-C7EAE6138A13}"/>
          </ac:grpSpMkLst>
        </pc:gr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8" creationId="{0436DEAE-E6D2-EA91-92CD-2E41BB824CB9}"/>
          </ac:grpSpMkLst>
        </pc:gr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11" creationId="{240B618C-333F-D8B5-3143-7C3D01E36732}"/>
          </ac:grpSpMkLst>
        </pc:gr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14" creationId="{602748D6-B671-96E5-F8B4-AA8B8FF23C60}"/>
          </ac:grpSpMkLst>
        </pc:gr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17" creationId="{E5B67372-84E7-C95C-E6EE-C12760A31AC8}"/>
          </ac:grpSpMkLst>
        </pc:gr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20" creationId="{D6139E1A-DEDB-3238-FFAC-6064BB74006D}"/>
          </ac:grpSpMkLst>
        </pc:grpChg>
        <pc:graphicFrameChg chg="add del mod">
          <ac:chgData name="Volkan Dalyan" userId="acd815f26c47f9fa" providerId="LiveId" clId="{F295C770-7A5C-4D30-85F5-719189547C4D}" dt="2024-10-02T14:28:37.050" v="52" actId="478"/>
          <ac:graphicFrameMkLst>
            <pc:docMk/>
            <pc:sldMk cId="1808136045" sldId="676"/>
            <ac:graphicFrameMk id="7" creationId="{94D4512F-0FD5-A4D2-6C6B-CFC72BB5B3B1}"/>
          </ac:graphicFrameMkLst>
        </pc:graphicFrameChg>
      </pc:sldChg>
      <pc:sldChg chg="addSp delSp modSp mod">
        <pc:chgData name="Volkan Dalyan" userId="acd815f26c47f9fa" providerId="LiveId" clId="{F295C770-7A5C-4D30-85F5-719189547C4D}" dt="2024-10-02T14:27:29.766" v="35" actId="478"/>
        <pc:sldMkLst>
          <pc:docMk/>
          <pc:sldMk cId="2758587747" sldId="735"/>
        </pc:sldMkLst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2" creationId="{63D18AE2-2310-5B1E-6470-4FAC3B5DF592}"/>
          </ac:spMkLst>
        </pc:spChg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3" creationId="{9FA9CEF4-13BA-71CA-0F0D-AD095397DC65}"/>
          </ac:spMkLst>
        </pc:spChg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8" creationId="{25D6D68C-FBF0-05BD-4541-ED197CAEDCA7}"/>
          </ac:spMkLst>
        </pc:spChg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9" creationId="{D8CA06AA-92AD-CFCF-7EFB-AAC7F2A05175}"/>
          </ac:spMkLst>
        </pc:spChg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10" creationId="{5BF05FDF-6076-80AE-EDBD-EA5BC5BF058A}"/>
          </ac:spMkLst>
        </pc:spChg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11" creationId="{0B45FD5D-84D3-7F6B-15CE-A086AA6DDA51}"/>
          </ac:spMkLst>
        </pc:spChg>
        <pc:spChg chg="add mod">
          <ac:chgData name="Volkan Dalyan" userId="acd815f26c47f9fa" providerId="LiveId" clId="{F295C770-7A5C-4D30-85F5-719189547C4D}" dt="2024-10-02T14:27:19.066" v="33"/>
          <ac:spMkLst>
            <pc:docMk/>
            <pc:sldMk cId="2758587747" sldId="735"/>
            <ac:spMk id="12" creationId="{1939918F-2E96-6C40-4449-B44A83E1E50A}"/>
          </ac:spMkLst>
        </pc:spChg>
        <pc:graphicFrameChg chg="mod">
          <ac:chgData name="Volkan Dalyan" userId="acd815f26c47f9fa" providerId="LiveId" clId="{F295C770-7A5C-4D30-85F5-719189547C4D}" dt="2024-10-02T14:27:24.018" v="34"/>
          <ac:graphicFrameMkLst>
            <pc:docMk/>
            <pc:sldMk cId="2758587747" sldId="735"/>
            <ac:graphicFrameMk id="7" creationId="{3A228FE2-4792-67BF-9AD2-A090DF2B953B}"/>
          </ac:graphicFrameMkLst>
        </pc:graphicFrameChg>
      </pc:sldChg>
      <pc:sldChg chg="addSp delSp modSp mod">
        <pc:chgData name="Volkan Dalyan" userId="acd815f26c47f9fa" providerId="LiveId" clId="{F295C770-7A5C-4D30-85F5-719189547C4D}" dt="2024-10-02T14:30:22.515" v="83" actId="21"/>
        <pc:sldMkLst>
          <pc:docMk/>
          <pc:sldMk cId="2131947553" sldId="736"/>
        </pc:sldMkLst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2" creationId="{AA061623-CC7A-852E-A129-627C2267FA07}"/>
          </ac:spMkLst>
        </pc:spChg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3" creationId="{056445B9-294C-4A1C-95B9-AD497D8F787B}"/>
          </ac:spMkLst>
        </pc:spChg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8" creationId="{59E0B45C-4C6D-70CE-5813-CBA8EB46CA3A}"/>
          </ac:spMkLst>
        </pc:spChg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9" creationId="{63F3445B-13A3-787B-B94F-39EC5A7F2A3F}"/>
          </ac:spMkLst>
        </pc:spChg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10" creationId="{A437B4EA-385F-3B64-F6CC-93BF2D380726}"/>
          </ac:spMkLst>
        </pc:spChg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11" creationId="{944998C7-19E9-7948-683C-E5CA0938B938}"/>
          </ac:spMkLst>
        </pc:spChg>
        <pc:graphicFrameChg chg="mod">
          <ac:chgData name="Volkan Dalyan" userId="acd815f26c47f9fa" providerId="LiveId" clId="{F295C770-7A5C-4D30-85F5-719189547C4D}" dt="2024-10-02T14:30:19.305" v="82"/>
          <ac:graphicFrameMkLst>
            <pc:docMk/>
            <pc:sldMk cId="2131947553" sldId="736"/>
            <ac:graphicFrameMk id="7" creationId="{3A228FE2-4792-67BF-9AD2-A090DF2B953B}"/>
          </ac:graphicFrameMkLst>
        </pc:graphicFrameChg>
      </pc:sldChg>
      <pc:sldChg chg="addSp delSp modSp mod">
        <pc:chgData name="Volkan Dalyan" userId="acd815f26c47f9fa" providerId="LiveId" clId="{F295C770-7A5C-4D30-85F5-719189547C4D}" dt="2024-10-02T14:29:49.219" v="74" actId="478"/>
        <pc:sldMkLst>
          <pc:docMk/>
          <pc:sldMk cId="858252854" sldId="737"/>
        </pc:sldMkLst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3" creationId="{8949C268-6FCF-9593-508A-B2B74BA5A5BD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8" creationId="{4810876F-132F-9BB3-4EEC-DE7300319055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0" creationId="{E90C143E-9C8D-0545-C659-F1DB71644643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1" creationId="{9A15A5B7-C374-5CC8-3EB3-5AE8F65184D3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3" creationId="{1483EF3D-6059-0C0B-5FE9-0E723F3B4C53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4" creationId="{13B039DB-2428-3A37-7497-FE6DF4DD5716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6" creationId="{B54B3855-2F8B-F574-F133-606CDDE003F2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7" creationId="{796C9905-6026-7C7E-920F-0C441F520220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9" creationId="{C590C0BC-E124-FBF6-786A-30D4A9509406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20" creationId="{FAFED330-1A5D-C380-A9B8-3B30C1EED143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22" creationId="{03CEF7FB-6A09-1C43-B8A5-1BCBBC64C992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23" creationId="{345E88D8-C6A5-6E80-71D4-2F4BC2255061}"/>
          </ac:spMkLst>
        </pc:s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2" creationId="{80D77FBD-E2D9-82C4-F0AD-E84CE83EEEEB}"/>
          </ac:grpSpMkLst>
        </pc:gr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9" creationId="{B3FE88F7-7AFC-11B4-850A-EA4549E1EDA5}"/>
          </ac:grpSpMkLst>
        </pc:gr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12" creationId="{9075334E-7EE2-D646-3586-CEA149B3F5F2}"/>
          </ac:grpSpMkLst>
        </pc:gr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15" creationId="{BC773F40-5D94-CA16-CE01-CA51EA47761F}"/>
          </ac:grpSpMkLst>
        </pc:gr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18" creationId="{E1E47FAA-97E4-93ED-DB2D-0B4CD48C8AA7}"/>
          </ac:grpSpMkLst>
        </pc:gr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21" creationId="{FA504ED2-E8E4-5888-AE70-1ED5FA7DA451}"/>
          </ac:grpSpMkLst>
        </pc:grpChg>
        <pc:graphicFrameChg chg="mod">
          <ac:chgData name="Volkan Dalyan" userId="acd815f26c47f9fa" providerId="LiveId" clId="{F295C770-7A5C-4D30-85F5-719189547C4D}" dt="2024-10-02T14:28:06.874" v="43"/>
          <ac:graphicFrameMkLst>
            <pc:docMk/>
            <pc:sldMk cId="858252854" sldId="737"/>
            <ac:graphicFrameMk id="7" creationId="{3A228FE2-4792-67BF-9AD2-A090DF2B953B}"/>
          </ac:graphicFrameMkLst>
        </pc:graphicFrameChg>
      </pc:sldChg>
    </pc:docChg>
  </pc:docChgLst>
  <pc:docChgLst>
    <pc:chgData name="Volkan Dalyan" userId="acd815f26c47f9fa" providerId="LiveId" clId="{42ADB7CA-B084-49D4-9CF6-5A625854A378}"/>
    <pc:docChg chg="undo redo custSel addSld delSld modSld sldOrd modMainMaster addSection delSection modSection">
      <pc:chgData name="Volkan Dalyan" userId="acd815f26c47f9fa" providerId="LiveId" clId="{42ADB7CA-B084-49D4-9CF6-5A625854A378}" dt="2024-10-02T14:11:09.111" v="20802" actId="20577"/>
      <pc:docMkLst>
        <pc:docMk/>
      </pc:docMkLst>
      <pc:sldChg chg="del">
        <pc:chgData name="Volkan Dalyan" userId="acd815f26c47f9fa" providerId="LiveId" clId="{42ADB7CA-B084-49D4-9CF6-5A625854A378}" dt="2024-09-25T13:54:04.073" v="13010" actId="47"/>
        <pc:sldMkLst>
          <pc:docMk/>
          <pc:sldMk cId="477887160" sldId="25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53996368" sldId="257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3769457059" sldId="260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4743988" sldId="262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354013290" sldId="264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2600457260" sldId="26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370431072" sldId="266"/>
        </pc:sldMkLst>
      </pc:sldChg>
      <pc:sldChg chg="del">
        <pc:chgData name="Volkan Dalyan" userId="acd815f26c47f9fa" providerId="LiveId" clId="{42ADB7CA-B084-49D4-9CF6-5A625854A378}" dt="2024-09-10T14:37:11.646" v="2472" actId="47"/>
        <pc:sldMkLst>
          <pc:docMk/>
          <pc:sldMk cId="2584764588" sldId="268"/>
        </pc:sldMkLst>
      </pc:sldChg>
      <pc:sldChg chg="del">
        <pc:chgData name="Volkan Dalyan" userId="acd815f26c47f9fa" providerId="LiveId" clId="{42ADB7CA-B084-49D4-9CF6-5A625854A378}" dt="2024-09-10T14:37:12.568" v="2473" actId="47"/>
        <pc:sldMkLst>
          <pc:docMk/>
          <pc:sldMk cId="2557977753" sldId="269"/>
        </pc:sldMkLst>
      </pc:sldChg>
      <pc:sldChg chg="addSp delSp modSp del mod modClrScheme addAnim delAnim modAnim chgLayout">
        <pc:chgData name="Volkan Dalyan" userId="acd815f26c47f9fa" providerId="LiveId" clId="{42ADB7CA-B084-49D4-9CF6-5A625854A378}" dt="2024-09-25T14:10:04.460" v="13193" actId="47"/>
        <pc:sldMkLst>
          <pc:docMk/>
          <pc:sldMk cId="3137347378" sldId="273"/>
        </pc:sldMkLst>
        <pc:spChg chg="mod">
          <ac:chgData name="Volkan Dalyan" userId="acd815f26c47f9fa" providerId="LiveId" clId="{42ADB7CA-B084-49D4-9CF6-5A625854A378}" dt="2024-09-23T10:01:57.859" v="6254" actId="14100"/>
          <ac:spMkLst>
            <pc:docMk/>
            <pc:sldMk cId="3137347378" sldId="273"/>
            <ac:spMk id="4" creationId="{34B1CA23-084C-4E2B-8C13-11D7F4CD312A}"/>
          </ac:spMkLst>
        </pc:spChg>
        <pc:spChg chg="mod">
          <ac:chgData name="Volkan Dalyan" userId="acd815f26c47f9fa" providerId="LiveId" clId="{42ADB7CA-B084-49D4-9CF6-5A625854A378}" dt="2024-09-23T10:06:35.836" v="6311" actId="14100"/>
          <ac:spMkLst>
            <pc:docMk/>
            <pc:sldMk cId="3137347378" sldId="273"/>
            <ac:spMk id="5" creationId="{0FE26D43-6A57-4F61-8278-E27729C1E1BA}"/>
          </ac:spMkLst>
        </pc:spChg>
        <pc:spChg chg="mod">
          <ac:chgData name="Volkan Dalyan" userId="acd815f26c47f9fa" providerId="LiveId" clId="{42ADB7CA-B084-49D4-9CF6-5A625854A378}" dt="2024-09-23T10:07:05.019" v="6316" actId="14100"/>
          <ac:spMkLst>
            <pc:docMk/>
            <pc:sldMk cId="3137347378" sldId="273"/>
            <ac:spMk id="7" creationId="{56D65F20-4D5D-445F-BCD1-CD5EA3B99D51}"/>
          </ac:spMkLst>
        </pc:spChg>
        <pc:spChg chg="mod">
          <ac:chgData name="Volkan Dalyan" userId="acd815f26c47f9fa" providerId="LiveId" clId="{42ADB7CA-B084-49D4-9CF6-5A625854A378}" dt="2024-09-23T10:07:21.097" v="6320" actId="14100"/>
          <ac:spMkLst>
            <pc:docMk/>
            <pc:sldMk cId="3137347378" sldId="273"/>
            <ac:spMk id="8" creationId="{95C92C36-0697-4103-8E23-C3AFBF323083}"/>
          </ac:spMkLst>
        </pc:spChg>
        <pc:spChg chg="mod">
          <ac:chgData name="Volkan Dalyan" userId="acd815f26c47f9fa" providerId="LiveId" clId="{42ADB7CA-B084-49D4-9CF6-5A625854A378}" dt="2024-09-23T10:07:23.958" v="6321" actId="14100"/>
          <ac:spMkLst>
            <pc:docMk/>
            <pc:sldMk cId="3137347378" sldId="273"/>
            <ac:spMk id="9" creationId="{276919C9-5DFD-4C8A-A774-7D9369D282CB}"/>
          </ac:spMkLst>
        </pc:spChg>
        <pc:spChg chg="mod">
          <ac:chgData name="Volkan Dalyan" userId="acd815f26c47f9fa" providerId="LiveId" clId="{42ADB7CA-B084-49D4-9CF6-5A625854A378}" dt="2024-09-23T10:07:51.798" v="6323" actId="2711"/>
          <ac:spMkLst>
            <pc:docMk/>
            <pc:sldMk cId="3137347378" sldId="273"/>
            <ac:spMk id="10" creationId="{8CDF91EF-E497-4AA9-B55B-434C30DFA7FB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12" creationId="{7ACC6C8A-9587-473D-A20E-52F30736BBEF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15" creationId="{D30EB3E0-39C2-8317-297C-821D66C76AED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17" creationId="{634ACFA1-63E7-CD12-D48C-3438C40C92C1}"/>
          </ac:spMkLst>
        </pc:spChg>
        <pc:spChg chg="mod">
          <ac:chgData name="Volkan Dalyan" userId="acd815f26c47f9fa" providerId="LiveId" clId="{42ADB7CA-B084-49D4-9CF6-5A625854A378}" dt="2024-09-23T10:08:07.009" v="6327" actId="404"/>
          <ac:spMkLst>
            <pc:docMk/>
            <pc:sldMk cId="3137347378" sldId="273"/>
            <ac:spMk id="18" creationId="{9AFA1D6D-0173-41F2-8A9E-9F9218EAD243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19" creationId="{5218312B-9FAA-A83C-5E03-A84781C785FD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20" creationId="{507E9C2E-510A-49CF-AEEA-FFF6301D2E38}"/>
          </ac:spMkLst>
        </pc:spChg>
        <pc:spChg chg="del">
          <ac:chgData name="Volkan Dalyan" userId="acd815f26c47f9fa" providerId="LiveId" clId="{42ADB7CA-B084-49D4-9CF6-5A625854A378}" dt="2024-09-23T10:01:39.159" v="6249" actId="478"/>
          <ac:spMkLst>
            <pc:docMk/>
            <pc:sldMk cId="3137347378" sldId="273"/>
            <ac:spMk id="25" creationId="{AB051063-1453-46D4-9B6A-979E8211AEE3}"/>
          </ac:spMkLst>
        </pc:spChg>
        <pc:spChg chg="del">
          <ac:chgData name="Volkan Dalyan" userId="acd815f26c47f9fa" providerId="LiveId" clId="{42ADB7CA-B084-49D4-9CF6-5A625854A378}" dt="2024-09-23T10:01:36.715" v="6248" actId="478"/>
          <ac:spMkLst>
            <pc:docMk/>
            <pc:sldMk cId="3137347378" sldId="273"/>
            <ac:spMk id="26" creationId="{4D8308C0-27CB-493D-9879-52C733DF71C6}"/>
          </ac:spMkLst>
        </pc:spChg>
        <pc:spChg chg="mod">
          <ac:chgData name="Volkan Dalyan" userId="acd815f26c47f9fa" providerId="LiveId" clId="{42ADB7CA-B084-49D4-9CF6-5A625854A378}" dt="2024-09-23T10:08:26.374" v="6331" actId="404"/>
          <ac:spMkLst>
            <pc:docMk/>
            <pc:sldMk cId="3137347378" sldId="273"/>
            <ac:spMk id="27" creationId="{D4F1BF70-87FD-482C-BCB3-396AAFBF0B2C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28" creationId="{4E3AAA20-CB25-4208-A3A5-9845E47CE047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31" creationId="{B5D3F130-1FD4-8689-241A-8F69529DDCA1}"/>
          </ac:spMkLst>
        </pc:spChg>
        <pc:spChg chg="mod">
          <ac:chgData name="Volkan Dalyan" userId="acd815f26c47f9fa" providerId="LiveId" clId="{42ADB7CA-B084-49D4-9CF6-5A625854A378}" dt="2024-09-23T10:08:15.569" v="6329" actId="2711"/>
          <ac:spMkLst>
            <pc:docMk/>
            <pc:sldMk cId="3137347378" sldId="273"/>
            <ac:spMk id="33" creationId="{C1261B8E-13CF-4DB9-9DCF-9E9111EA236D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34" creationId="{F75A85E9-D869-1D1F-7C74-21BD0628F2B0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35" creationId="{EA9E2F91-ABBC-4369-8249-80A924FB0B72}"/>
          </ac:spMkLst>
        </pc:spChg>
        <pc:spChg chg="add mod ord">
          <ac:chgData name="Volkan Dalyan" userId="acd815f26c47f9fa" providerId="LiveId" clId="{42ADB7CA-B084-49D4-9CF6-5A625854A378}" dt="2024-09-23T10:08:37.348" v="6332" actId="700"/>
          <ac:spMkLst>
            <pc:docMk/>
            <pc:sldMk cId="3137347378" sldId="273"/>
            <ac:spMk id="39" creationId="{0A329AF2-6007-00B8-10E6-B77ADC8B3CDF}"/>
          </ac:spMkLst>
        </pc:spChg>
        <pc:spChg chg="add mod ord">
          <ac:chgData name="Volkan Dalyan" userId="acd815f26c47f9fa" providerId="LiveId" clId="{42ADB7CA-B084-49D4-9CF6-5A625854A378}" dt="2024-09-23T10:08:37.348" v="6332" actId="700"/>
          <ac:spMkLst>
            <pc:docMk/>
            <pc:sldMk cId="3137347378" sldId="273"/>
            <ac:spMk id="40" creationId="{7EADC705-C82E-CD68-A295-A3DEBB421335}"/>
          </ac:spMkLst>
        </pc:spChg>
        <pc:spChg chg="add mod ord">
          <ac:chgData name="Volkan Dalyan" userId="acd815f26c47f9fa" providerId="LiveId" clId="{42ADB7CA-B084-49D4-9CF6-5A625854A378}" dt="2024-09-23T10:09:14.062" v="6351" actId="1038"/>
          <ac:spMkLst>
            <pc:docMk/>
            <pc:sldMk cId="3137347378" sldId="273"/>
            <ac:spMk id="41" creationId="{CB956081-0DAC-2ECB-4A81-89A59D54E24E}"/>
          </ac:spMkLst>
        </pc:spChg>
        <pc:spChg chg="add mod ord">
          <ac:chgData name="Volkan Dalyan" userId="acd815f26c47f9fa" providerId="LiveId" clId="{42ADB7CA-B084-49D4-9CF6-5A625854A378}" dt="2024-09-23T10:09:12.105" v="6348" actId="1037"/>
          <ac:spMkLst>
            <pc:docMk/>
            <pc:sldMk cId="3137347378" sldId="273"/>
            <ac:spMk id="42" creationId="{E9EB95E4-7561-5AEE-6182-40EBB8CEBB5D}"/>
          </ac:spMkLst>
        </pc:spChg>
        <pc:spChg chg="add mod ord">
          <ac:chgData name="Volkan Dalyan" userId="acd815f26c47f9fa" providerId="LiveId" clId="{42ADB7CA-B084-49D4-9CF6-5A625854A378}" dt="2024-09-23T10:09:08.450" v="6344" actId="1038"/>
          <ac:spMkLst>
            <pc:docMk/>
            <pc:sldMk cId="3137347378" sldId="273"/>
            <ac:spMk id="44" creationId="{DE360155-3F93-B761-E2EE-6B30DE47B86D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47" creationId="{2BBCE522-C6EF-48A7-A8A2-BC62F11CBA1A}"/>
          </ac:spMkLst>
        </pc:spChg>
        <pc:spChg chg="mod">
          <ac:chgData name="Volkan Dalyan" userId="acd815f26c47f9fa" providerId="LiveId" clId="{42ADB7CA-B084-49D4-9CF6-5A625854A378}" dt="2024-09-23T10:07:59.985" v="6325" actId="2711"/>
          <ac:spMkLst>
            <pc:docMk/>
            <pc:sldMk cId="3137347378" sldId="273"/>
            <ac:spMk id="48" creationId="{AA495E56-B587-496B-A2C5-4128DA964EFB}"/>
          </ac:spMkLst>
        </pc:spChg>
        <pc:spChg chg="del">
          <ac:chgData name="Volkan Dalyan" userId="acd815f26c47f9fa" providerId="LiveId" clId="{42ADB7CA-B084-49D4-9CF6-5A625854A378}" dt="2024-09-23T10:01:41.748" v="6250" actId="478"/>
          <ac:spMkLst>
            <pc:docMk/>
            <pc:sldMk cId="3137347378" sldId="273"/>
            <ac:spMk id="52" creationId="{9161C266-1F98-41E9-AB32-6B7ED85D8DB9}"/>
          </ac:spMkLst>
        </pc:spChg>
        <pc:spChg chg="del">
          <ac:chgData name="Volkan Dalyan" userId="acd815f26c47f9fa" providerId="LiveId" clId="{42ADB7CA-B084-49D4-9CF6-5A625854A378}" dt="2024-09-23T10:01:43.815" v="6251" actId="478"/>
          <ac:spMkLst>
            <pc:docMk/>
            <pc:sldMk cId="3137347378" sldId="273"/>
            <ac:spMk id="53" creationId="{F2F902B6-9055-4526-91D8-5087E5FB2F34}"/>
          </ac:spMkLst>
        </pc:spChg>
        <pc:spChg chg="add del topLvl">
          <ac:chgData name="Volkan Dalyan" userId="acd815f26c47f9fa" providerId="LiveId" clId="{42ADB7CA-B084-49D4-9CF6-5A625854A378}" dt="2024-09-23T10:03:54.677" v="6299" actId="478"/>
          <ac:spMkLst>
            <pc:docMk/>
            <pc:sldMk cId="3137347378" sldId="273"/>
            <ac:spMk id="56" creationId="{125CE5B5-D439-4F2C-A039-237A1B9E3A61}"/>
          </ac:spMkLst>
        </pc:spChg>
        <pc:spChg chg="add del topLvl">
          <ac:chgData name="Volkan Dalyan" userId="acd815f26c47f9fa" providerId="LiveId" clId="{42ADB7CA-B084-49D4-9CF6-5A625854A378}" dt="2024-09-23T10:03:57.127" v="6300" actId="478"/>
          <ac:spMkLst>
            <pc:docMk/>
            <pc:sldMk cId="3137347378" sldId="273"/>
            <ac:spMk id="58" creationId="{7D03F08D-4A17-4066-8E06-5DFF423D7B3E}"/>
          </ac:spMkLst>
        </pc:spChg>
        <pc:spChg chg="del topLvl">
          <ac:chgData name="Volkan Dalyan" userId="acd815f26c47f9fa" providerId="LiveId" clId="{42ADB7CA-B084-49D4-9CF6-5A625854A378}" dt="2024-09-23T10:03:59.355" v="6301" actId="478"/>
          <ac:spMkLst>
            <pc:docMk/>
            <pc:sldMk cId="3137347378" sldId="273"/>
            <ac:spMk id="60" creationId="{832ED11C-89D5-477E-9923-A9A63AC06547}"/>
          </ac:spMkLst>
        </pc:spChg>
        <pc:spChg chg="del topLvl">
          <ac:chgData name="Volkan Dalyan" userId="acd815f26c47f9fa" providerId="LiveId" clId="{42ADB7CA-B084-49D4-9CF6-5A625854A378}" dt="2024-09-23T10:04:01.770" v="6302" actId="478"/>
          <ac:spMkLst>
            <pc:docMk/>
            <pc:sldMk cId="3137347378" sldId="273"/>
            <ac:spMk id="62" creationId="{C08C0FD7-5DC2-4FB0-A6A3-2CA6040230ED}"/>
          </ac:spMkLst>
        </pc:spChg>
        <pc:spChg chg="del topLvl">
          <ac:chgData name="Volkan Dalyan" userId="acd815f26c47f9fa" providerId="LiveId" clId="{42ADB7CA-B084-49D4-9CF6-5A625854A378}" dt="2024-09-23T10:04:07.914" v="6303" actId="478"/>
          <ac:spMkLst>
            <pc:docMk/>
            <pc:sldMk cId="3137347378" sldId="273"/>
            <ac:spMk id="64" creationId="{4DBA240F-D69E-416D-92DF-D59EA9FBA394}"/>
          </ac:spMkLst>
        </pc:spChg>
        <pc:grpChg chg="del">
          <ac:chgData name="Volkan Dalyan" userId="acd815f26c47f9fa" providerId="LiveId" clId="{42ADB7CA-B084-49D4-9CF6-5A625854A378}" dt="2024-09-23T10:01:39.159" v="6249" actId="478"/>
          <ac:grpSpMkLst>
            <pc:docMk/>
            <pc:sldMk cId="3137347378" sldId="273"/>
            <ac:grpSpMk id="2" creationId="{5795F637-B463-4255-808B-2387470EA97B}"/>
          </ac:grpSpMkLst>
        </pc:grpChg>
        <pc:grpChg chg="add del">
          <ac:chgData name="Volkan Dalyan" userId="acd815f26c47f9fa" providerId="LiveId" clId="{42ADB7CA-B084-49D4-9CF6-5A625854A378}" dt="2024-09-23T10:03:54.677" v="6299" actId="478"/>
          <ac:grpSpMkLst>
            <pc:docMk/>
            <pc:sldMk cId="3137347378" sldId="273"/>
            <ac:grpSpMk id="3" creationId="{D005FB58-F706-4D4C-89CC-A7E3011F9A07}"/>
          </ac:grpSpMkLst>
        </pc:grpChg>
        <pc:grpChg chg="del">
          <ac:chgData name="Volkan Dalyan" userId="acd815f26c47f9fa" providerId="LiveId" clId="{42ADB7CA-B084-49D4-9CF6-5A625854A378}" dt="2024-09-23T10:01:36.715" v="6248" actId="478"/>
          <ac:grpSpMkLst>
            <pc:docMk/>
            <pc:sldMk cId="3137347378" sldId="273"/>
            <ac:grpSpMk id="6" creationId="{78E6B8A3-4823-4533-916E-EF525A826D93}"/>
          </ac:grpSpMkLst>
        </pc:grpChg>
        <pc:grpChg chg="del">
          <ac:chgData name="Volkan Dalyan" userId="acd815f26c47f9fa" providerId="LiveId" clId="{42ADB7CA-B084-49D4-9CF6-5A625854A378}" dt="2024-09-23T10:01:41.748" v="6250" actId="478"/>
          <ac:grpSpMkLst>
            <pc:docMk/>
            <pc:sldMk cId="3137347378" sldId="273"/>
            <ac:grpSpMk id="11" creationId="{B10CF687-A2DD-4E54-9A0F-E04F3BAA8959}"/>
          </ac:grpSpMkLst>
        </pc:grpChg>
        <pc:grpChg chg="del">
          <ac:chgData name="Volkan Dalyan" userId="acd815f26c47f9fa" providerId="LiveId" clId="{42ADB7CA-B084-49D4-9CF6-5A625854A378}" dt="2024-09-23T10:01:43.815" v="6251" actId="478"/>
          <ac:grpSpMkLst>
            <pc:docMk/>
            <pc:sldMk cId="3137347378" sldId="273"/>
            <ac:grpSpMk id="16" creationId="{B120229C-3034-4DFB-896D-E32A8982B3C7}"/>
          </ac:grpSpMkLst>
        </pc:grpChg>
        <pc:grpChg chg="mod">
          <ac:chgData name="Volkan Dalyan" userId="acd815f26c47f9fa" providerId="LiveId" clId="{42ADB7CA-B084-49D4-9CF6-5A625854A378}" dt="2024-09-25T13:56:13.860" v="13017" actId="1076"/>
          <ac:grpSpMkLst>
            <pc:docMk/>
            <pc:sldMk cId="3137347378" sldId="273"/>
            <ac:grpSpMk id="43" creationId="{7DC9C08E-3A5D-4E55-903C-CBA9A816DBD2}"/>
          </ac:grpSpMkLst>
        </pc:grpChg>
        <pc:grpChg chg="add del">
          <ac:chgData name="Volkan Dalyan" userId="acd815f26c47f9fa" providerId="LiveId" clId="{42ADB7CA-B084-49D4-9CF6-5A625854A378}" dt="2024-09-23T10:03:57.127" v="6300" actId="478"/>
          <ac:grpSpMkLst>
            <pc:docMk/>
            <pc:sldMk cId="3137347378" sldId="273"/>
            <ac:grpSpMk id="59" creationId="{C041442D-F1AC-45EE-A9D3-6BB1BBA59DBE}"/>
          </ac:grpSpMkLst>
        </pc:grpChg>
        <pc:grpChg chg="del">
          <ac:chgData name="Volkan Dalyan" userId="acd815f26c47f9fa" providerId="LiveId" clId="{42ADB7CA-B084-49D4-9CF6-5A625854A378}" dt="2024-09-23T10:03:59.355" v="6301" actId="478"/>
          <ac:grpSpMkLst>
            <pc:docMk/>
            <pc:sldMk cId="3137347378" sldId="273"/>
            <ac:grpSpMk id="61" creationId="{B73B7EAF-6B15-4E31-80BB-DF15DFA935B2}"/>
          </ac:grpSpMkLst>
        </pc:grpChg>
        <pc:grpChg chg="del">
          <ac:chgData name="Volkan Dalyan" userId="acd815f26c47f9fa" providerId="LiveId" clId="{42ADB7CA-B084-49D4-9CF6-5A625854A378}" dt="2024-09-23T10:04:01.770" v="6302" actId="478"/>
          <ac:grpSpMkLst>
            <pc:docMk/>
            <pc:sldMk cId="3137347378" sldId="273"/>
            <ac:grpSpMk id="63" creationId="{6C487599-8300-4522-822E-B7CD7F845168}"/>
          </ac:grpSpMkLst>
        </pc:grpChg>
        <pc:grpChg chg="del">
          <ac:chgData name="Volkan Dalyan" userId="acd815f26c47f9fa" providerId="LiveId" clId="{42ADB7CA-B084-49D4-9CF6-5A625854A378}" dt="2024-09-23T10:04:07.914" v="6303" actId="478"/>
          <ac:grpSpMkLst>
            <pc:docMk/>
            <pc:sldMk cId="3137347378" sldId="273"/>
            <ac:grpSpMk id="65" creationId="{126A8F41-E73A-461F-BB0F-1CDAD135C8D1}"/>
          </ac:grpSpMkLst>
        </pc:grp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14" creationId="{B9615938-0B35-48E3-8CE5-B46364C3C5A8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22" creationId="{7DB57DD8-9EBB-41D2-8B9F-23428DB030AB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30" creationId="{12606CFB-2C70-480C-93C5-01C00E00C203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37" creationId="{950C28D1-A395-4CA2-AD18-03F6DAC0DABB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50" creationId="{8F8A5F4E-A05A-4DCD-ACC1-18C3E430DAE5}"/>
          </ac:cxnSpMkLst>
        </pc:cxnChg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1523695763" sldId="276"/>
        </pc:sldMkLst>
      </pc:sldChg>
      <pc:sldChg chg="del">
        <pc:chgData name="Volkan Dalyan" userId="acd815f26c47f9fa" providerId="LiveId" clId="{42ADB7CA-B084-49D4-9CF6-5A625854A378}" dt="2024-09-24T07:37:26.677" v="9757" actId="47"/>
        <pc:sldMkLst>
          <pc:docMk/>
          <pc:sldMk cId="430707293" sldId="280"/>
        </pc:sldMkLst>
      </pc:sldChg>
      <pc:sldChg chg="addSp delSp modSp del mod modClrScheme delAnim modAnim chgLayout">
        <pc:chgData name="Volkan Dalyan" userId="acd815f26c47f9fa" providerId="LiveId" clId="{42ADB7CA-B084-49D4-9CF6-5A625854A378}" dt="2024-09-25T14:43:12.746" v="13466" actId="47"/>
        <pc:sldMkLst>
          <pc:docMk/>
          <pc:sldMk cId="3424411656" sldId="281"/>
        </pc:sldMkLst>
        <pc:spChg chg="add mod ord">
          <ac:chgData name="Volkan Dalyan" userId="acd815f26c47f9fa" providerId="LiveId" clId="{42ADB7CA-B084-49D4-9CF6-5A625854A378}" dt="2024-09-23T10:09:44.035" v="6353" actId="700"/>
          <ac:spMkLst>
            <pc:docMk/>
            <pc:sldMk cId="3424411656" sldId="281"/>
            <ac:spMk id="2" creationId="{410DF09B-5ECA-905E-612B-90F1D1D24483}"/>
          </ac:spMkLst>
        </pc:spChg>
        <pc:spChg chg="add mod ord">
          <ac:chgData name="Volkan Dalyan" userId="acd815f26c47f9fa" providerId="LiveId" clId="{42ADB7CA-B084-49D4-9CF6-5A625854A378}" dt="2024-09-23T10:09:44.035" v="6353" actId="700"/>
          <ac:spMkLst>
            <pc:docMk/>
            <pc:sldMk cId="3424411656" sldId="281"/>
            <ac:spMk id="3" creationId="{4C1C46F7-1D5C-1E15-7D91-CC66BF2F6ED5}"/>
          </ac:spMkLst>
        </pc:spChg>
        <pc:spChg chg="mod">
          <ac:chgData name="Volkan Dalyan" userId="acd815f26c47f9fa" providerId="LiveId" clId="{42ADB7CA-B084-49D4-9CF6-5A625854A378}" dt="2024-09-23T10:10:14.103" v="6361" actId="2711"/>
          <ac:spMkLst>
            <pc:docMk/>
            <pc:sldMk cId="3424411656" sldId="281"/>
            <ac:spMk id="21" creationId="{DA289393-0733-480F-A403-97EA2A440CE6}"/>
          </ac:spMkLst>
        </pc:spChg>
        <pc:spChg chg="mod">
          <ac:chgData name="Volkan Dalyan" userId="acd815f26c47f9fa" providerId="LiveId" clId="{42ADB7CA-B084-49D4-9CF6-5A625854A378}" dt="2024-09-23T10:10:07.956" v="6359" actId="404"/>
          <ac:spMkLst>
            <pc:docMk/>
            <pc:sldMk cId="3424411656" sldId="281"/>
            <ac:spMk id="31" creationId="{D9126C27-0DC8-4EA2-9EC6-7AF98F87CF01}"/>
          </ac:spMkLst>
        </pc:spChg>
        <pc:spChg chg="mod">
          <ac:chgData name="Volkan Dalyan" userId="acd815f26c47f9fa" providerId="LiveId" clId="{42ADB7CA-B084-49D4-9CF6-5A625854A378}" dt="2024-09-23T10:10:01.791" v="6357" actId="2711"/>
          <ac:spMkLst>
            <pc:docMk/>
            <pc:sldMk cId="3424411656" sldId="281"/>
            <ac:spMk id="36" creationId="{DCF952C6-10D2-4A6D-B08D-B4A55ACABCB8}"/>
          </ac:spMkLst>
        </pc:spChg>
        <pc:spChg chg="mod">
          <ac:chgData name="Volkan Dalyan" userId="acd815f26c47f9fa" providerId="LiveId" clId="{42ADB7CA-B084-49D4-9CF6-5A625854A378}" dt="2024-09-23T10:09:54.563" v="6355" actId="2711"/>
          <ac:spMkLst>
            <pc:docMk/>
            <pc:sldMk cId="3424411656" sldId="281"/>
            <ac:spMk id="41" creationId="{693AE4F3-29C4-434C-B1CD-F8CA28C0415D}"/>
          </ac:spMkLst>
        </pc:spChg>
        <pc:spChg chg="del">
          <ac:chgData name="Volkan Dalyan" userId="acd815f26c47f9fa" providerId="LiveId" clId="{42ADB7CA-B084-49D4-9CF6-5A625854A378}" dt="2024-09-23T10:09:40.321" v="6352" actId="478"/>
          <ac:spMkLst>
            <pc:docMk/>
            <pc:sldMk cId="3424411656" sldId="281"/>
            <ac:spMk id="45" creationId="{776CCEB4-9F9C-4CB3-9F60-740C40C1F7D4}"/>
          </ac:spMkLst>
        </pc:spChg>
        <pc:spChg chg="del">
          <ac:chgData name="Volkan Dalyan" userId="acd815f26c47f9fa" providerId="LiveId" clId="{42ADB7CA-B084-49D4-9CF6-5A625854A378}" dt="2024-09-23T10:09:40.321" v="6352" actId="478"/>
          <ac:spMkLst>
            <pc:docMk/>
            <pc:sldMk cId="3424411656" sldId="281"/>
            <ac:spMk id="46" creationId="{9063AAA6-21C1-4903-9683-E3A4A7D256A0}"/>
          </ac:spMkLst>
        </pc:spChg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4248511767" sldId="283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2538518833" sldId="284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1875075274" sldId="286"/>
        </pc:sldMkLst>
      </pc:sldChg>
      <pc:sldChg chg="del">
        <pc:chgData name="Volkan Dalyan" userId="acd815f26c47f9fa" providerId="LiveId" clId="{42ADB7CA-B084-49D4-9CF6-5A625854A378}" dt="2024-09-26T09:23:53.866" v="14326" actId="47"/>
        <pc:sldMkLst>
          <pc:docMk/>
          <pc:sldMk cId="3365976553" sldId="29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09859274" sldId="291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842998897" sldId="294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887789957" sldId="29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137688078" sldId="297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845415561" sldId="299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378757208" sldId="300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1274586798" sldId="301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708910602" sldId="302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1101456226" sldId="303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398482284" sldId="304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1416546431" sldId="305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671302066" sldId="306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2284282604" sldId="307"/>
        </pc:sldMkLst>
      </pc:sldChg>
      <pc:sldChg chg="del">
        <pc:chgData name="Volkan Dalyan" userId="acd815f26c47f9fa" providerId="LiveId" clId="{42ADB7CA-B084-49D4-9CF6-5A625854A378}" dt="2024-09-23T10:04:11.721" v="6304" actId="47"/>
        <pc:sldMkLst>
          <pc:docMk/>
          <pc:sldMk cId="1759264669" sldId="308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372000956" sldId="310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800323068" sldId="311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208267932" sldId="312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264240347" sldId="313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929082404" sldId="315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2107434130" sldId="316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596439603" sldId="317"/>
        </pc:sldMkLst>
      </pc:sldChg>
      <pc:sldChg chg="del">
        <pc:chgData name="Volkan Dalyan" userId="acd815f26c47f9fa" providerId="LiveId" clId="{42ADB7CA-B084-49D4-9CF6-5A625854A378}" dt="2024-09-23T09:58:05.595" v="6199" actId="47"/>
        <pc:sldMkLst>
          <pc:docMk/>
          <pc:sldMk cId="2607281964" sldId="318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486168219" sldId="319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967101888" sldId="320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2619394832" sldId="321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2848982318" sldId="323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61008206" sldId="324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1405236433" sldId="325"/>
        </pc:sldMkLst>
      </pc:sldChg>
      <pc:sldChg chg="addSp delSp modSp mod ord modClrScheme addAnim delAnim modAnim chgLayout">
        <pc:chgData name="Volkan Dalyan" userId="acd815f26c47f9fa" providerId="LiveId" clId="{42ADB7CA-B084-49D4-9CF6-5A625854A378}" dt="2024-09-26T09:02:54.303" v="13964"/>
        <pc:sldMkLst>
          <pc:docMk/>
          <pc:sldMk cId="484156702" sldId="574"/>
        </pc:sldMkLst>
        <pc:spChg chg="add del mod ord">
          <ac:chgData name="Volkan Dalyan" userId="acd815f26c47f9fa" providerId="LiveId" clId="{42ADB7CA-B084-49D4-9CF6-5A625854A378}" dt="2024-09-23T09:58:15.909" v="6201" actId="700"/>
          <ac:spMkLst>
            <pc:docMk/>
            <pc:sldMk cId="484156702" sldId="574"/>
            <ac:spMk id="2" creationId="{5528344E-31EA-6060-99B4-7EA42B479423}"/>
          </ac:spMkLst>
        </pc:spChg>
        <pc:spChg chg="add del mod ord">
          <ac:chgData name="Volkan Dalyan" userId="acd815f26c47f9fa" providerId="LiveId" clId="{42ADB7CA-B084-49D4-9CF6-5A625854A378}" dt="2024-09-23T09:58:15.909" v="6201" actId="700"/>
          <ac:spMkLst>
            <pc:docMk/>
            <pc:sldMk cId="484156702" sldId="574"/>
            <ac:spMk id="3" creationId="{F997ECDF-0D4A-E0D6-71EB-38C774D5BE11}"/>
          </ac:spMkLst>
        </pc:spChg>
        <pc:spChg chg="add mod ord">
          <ac:chgData name="Volkan Dalyan" userId="acd815f26c47f9fa" providerId="LiveId" clId="{42ADB7CA-B084-49D4-9CF6-5A625854A378}" dt="2024-09-26T09:02:39.216" v="13948" actId="20577"/>
          <ac:spMkLst>
            <pc:docMk/>
            <pc:sldMk cId="484156702" sldId="574"/>
            <ac:spMk id="4" creationId="{8DF65857-2A14-A5DA-2CFA-CF69DD8BDA27}"/>
          </ac:spMkLst>
        </pc:spChg>
        <pc:spChg chg="add mod ord">
          <ac:chgData name="Volkan Dalyan" userId="acd815f26c47f9fa" providerId="LiveId" clId="{42ADB7CA-B084-49D4-9CF6-5A625854A378}" dt="2024-09-26T09:02:46.994" v="13962" actId="20577"/>
          <ac:spMkLst>
            <pc:docMk/>
            <pc:sldMk cId="484156702" sldId="574"/>
            <ac:spMk id="5" creationId="{48602ED8-E6C8-D4A7-24F0-62D2E407891C}"/>
          </ac:spMkLst>
        </pc:spChg>
        <pc:spChg chg="del">
          <ac:chgData name="Volkan Dalyan" userId="acd815f26c47f9fa" providerId="LiveId" clId="{42ADB7CA-B084-49D4-9CF6-5A625854A378}" dt="2024-09-23T09:58:18.813" v="6202" actId="478"/>
          <ac:spMkLst>
            <pc:docMk/>
            <pc:sldMk cId="484156702" sldId="574"/>
            <ac:spMk id="39" creationId="{1D57EA36-8192-484E-B397-720B225618D8}"/>
          </ac:spMkLst>
        </pc:spChg>
        <pc:spChg chg="del">
          <ac:chgData name="Volkan Dalyan" userId="acd815f26c47f9fa" providerId="LiveId" clId="{42ADB7CA-B084-49D4-9CF6-5A625854A378}" dt="2024-09-23T09:58:18.813" v="6202" actId="478"/>
          <ac:spMkLst>
            <pc:docMk/>
            <pc:sldMk cId="484156702" sldId="574"/>
            <ac:spMk id="40" creationId="{EAEF0E40-C6EA-4567-BB35-A48730302208}"/>
          </ac:spMkLst>
        </pc:spChg>
        <pc:spChg chg="mod">
          <ac:chgData name="Volkan Dalyan" userId="acd815f26c47f9fa" providerId="LiveId" clId="{42ADB7CA-B084-49D4-9CF6-5A625854A378}" dt="2024-09-23T10:00:23.540" v="6236" actId="1035"/>
          <ac:spMkLst>
            <pc:docMk/>
            <pc:sldMk cId="484156702" sldId="574"/>
            <ac:spMk id="46" creationId="{5F99B7E4-C015-4830-A521-CB81DEF78C41}"/>
          </ac:spMkLst>
        </pc:spChg>
        <pc:spChg chg="mod">
          <ac:chgData name="Volkan Dalyan" userId="acd815f26c47f9fa" providerId="LiveId" clId="{42ADB7CA-B084-49D4-9CF6-5A625854A378}" dt="2024-09-23T10:00:23.540" v="6236" actId="1035"/>
          <ac:spMkLst>
            <pc:docMk/>
            <pc:sldMk cId="484156702" sldId="574"/>
            <ac:spMk id="54" creationId="{A98E1F4D-0358-4513-96F0-6119B24E46B7}"/>
          </ac:spMkLst>
        </pc:spChg>
        <pc:spChg chg="mod">
          <ac:chgData name="Volkan Dalyan" userId="acd815f26c47f9fa" providerId="LiveId" clId="{42ADB7CA-B084-49D4-9CF6-5A625854A378}" dt="2024-09-23T10:00:10.368" v="6224" actId="12789"/>
          <ac:spMkLst>
            <pc:docMk/>
            <pc:sldMk cId="484156702" sldId="574"/>
            <ac:spMk id="58" creationId="{AF3FDE4C-D35A-4C3F-9E62-12A2D6EA60B8}"/>
          </ac:spMkLst>
        </pc:spChg>
        <pc:spChg chg="mod">
          <ac:chgData name="Volkan Dalyan" userId="acd815f26c47f9fa" providerId="LiveId" clId="{42ADB7CA-B084-49D4-9CF6-5A625854A378}" dt="2024-09-23T10:00:10.368" v="6224" actId="12789"/>
          <ac:spMkLst>
            <pc:docMk/>
            <pc:sldMk cId="484156702" sldId="574"/>
            <ac:spMk id="60" creationId="{8F06E354-4957-4C4A-A095-5B796286C905}"/>
          </ac:spMkLst>
        </pc:spChg>
        <pc:spChg chg="mod">
          <ac:chgData name="Volkan Dalyan" userId="acd815f26c47f9fa" providerId="LiveId" clId="{42ADB7CA-B084-49D4-9CF6-5A625854A378}" dt="2024-09-23T10:00:05.992" v="6223" actId="12789"/>
          <ac:spMkLst>
            <pc:docMk/>
            <pc:sldMk cId="484156702" sldId="574"/>
            <ac:spMk id="63" creationId="{D59C4600-509E-4138-B73B-4630CB1E0DB0}"/>
          </ac:spMkLst>
        </pc:spChg>
        <pc:spChg chg="mod">
          <ac:chgData name="Volkan Dalyan" userId="acd815f26c47f9fa" providerId="LiveId" clId="{42ADB7CA-B084-49D4-9CF6-5A625854A378}" dt="2024-09-23T10:00:05.992" v="6223" actId="12789"/>
          <ac:spMkLst>
            <pc:docMk/>
            <pc:sldMk cId="484156702" sldId="574"/>
            <ac:spMk id="65" creationId="{52352001-21ED-4C9E-BD0E-DD4164FBA212}"/>
          </ac:spMkLst>
        </pc:spChg>
        <pc:spChg chg="mod">
          <ac:chgData name="Volkan Dalyan" userId="acd815f26c47f9fa" providerId="LiveId" clId="{42ADB7CA-B084-49D4-9CF6-5A625854A378}" dt="2024-09-23T10:00:16.882" v="6230" actId="1035"/>
          <ac:spMkLst>
            <pc:docMk/>
            <pc:sldMk cId="484156702" sldId="574"/>
            <ac:spMk id="68" creationId="{D92FDD14-2168-4CA4-9C0C-BD929CA09D3F}"/>
          </ac:spMkLst>
        </pc:spChg>
        <pc:spChg chg="mod">
          <ac:chgData name="Volkan Dalyan" userId="acd815f26c47f9fa" providerId="LiveId" clId="{42ADB7CA-B084-49D4-9CF6-5A625854A378}" dt="2024-09-23T10:00:16.882" v="6230" actId="1035"/>
          <ac:spMkLst>
            <pc:docMk/>
            <pc:sldMk cId="484156702" sldId="574"/>
            <ac:spMk id="70" creationId="{E0F1BC88-EFD1-4186-BC3C-1214EF78DD92}"/>
          </ac:spMkLst>
        </pc:spChg>
        <pc:grpChg chg="mod">
          <ac:chgData name="Volkan Dalyan" userId="acd815f26c47f9fa" providerId="LiveId" clId="{42ADB7CA-B084-49D4-9CF6-5A625854A378}" dt="2024-09-23T09:59:08.389" v="6210" actId="1076"/>
          <ac:grpSpMkLst>
            <pc:docMk/>
            <pc:sldMk cId="484156702" sldId="574"/>
            <ac:grpSpMk id="56" creationId="{598699B7-EF8B-4AB7-AF97-2B7AAAED3D89}"/>
          </ac:grpSpMkLst>
        </pc:grpChg>
        <pc:grpChg chg="add del">
          <ac:chgData name="Volkan Dalyan" userId="acd815f26c47f9fa" providerId="LiveId" clId="{42ADB7CA-B084-49D4-9CF6-5A625854A378}" dt="2024-09-23T09:59:52.725" v="6214" actId="478"/>
          <ac:grpSpMkLst>
            <pc:docMk/>
            <pc:sldMk cId="484156702" sldId="574"/>
            <ac:grpSpMk id="57" creationId="{EA7A22D7-480E-4332-BF27-A3A7DC2BEE9C}"/>
          </ac:grpSpMkLst>
        </pc:grpChg>
      </pc:sldChg>
      <pc:sldChg chg="del">
        <pc:chgData name="Volkan Dalyan" userId="acd815f26c47f9fa" providerId="LiveId" clId="{42ADB7CA-B084-49D4-9CF6-5A625854A378}" dt="2024-09-24T07:37:26.677" v="9757" actId="47"/>
        <pc:sldMkLst>
          <pc:docMk/>
          <pc:sldMk cId="3570607021" sldId="575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294990813" sldId="576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3842424607" sldId="577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2436218711" sldId="578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2838722425" sldId="579"/>
        </pc:sldMkLst>
      </pc:sldChg>
      <pc:sldChg chg="del">
        <pc:chgData name="Volkan Dalyan" userId="acd815f26c47f9fa" providerId="LiveId" clId="{42ADB7CA-B084-49D4-9CF6-5A625854A378}" dt="2024-09-24T07:37:26.677" v="9757" actId="47"/>
        <pc:sldMkLst>
          <pc:docMk/>
          <pc:sldMk cId="3277637654" sldId="58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114768689" sldId="581"/>
        </pc:sldMkLst>
      </pc:sldChg>
      <pc:sldChg chg="del">
        <pc:chgData name="Volkan Dalyan" userId="acd815f26c47f9fa" providerId="LiveId" clId="{42ADB7CA-B084-49D4-9CF6-5A625854A378}" dt="2024-09-25T13:54:06.246" v="13011" actId="47"/>
        <pc:sldMkLst>
          <pc:docMk/>
          <pc:sldMk cId="606060901" sldId="582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852997946" sldId="58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282717510" sldId="584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110411578" sldId="58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66140740" sldId="58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236851766" sldId="587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859078236" sldId="589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880155330" sldId="59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46806298" sldId="591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522840936" sldId="592"/>
        </pc:sldMkLst>
      </pc:sldChg>
      <pc:sldChg chg="del">
        <pc:chgData name="Volkan Dalyan" userId="acd815f26c47f9fa" providerId="LiveId" clId="{42ADB7CA-B084-49D4-9CF6-5A625854A378}" dt="2024-09-26T08:50:57.200" v="13760" actId="47"/>
        <pc:sldMkLst>
          <pc:docMk/>
          <pc:sldMk cId="1633506250" sldId="593"/>
        </pc:sldMkLst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3273899975" sldId="594"/>
        </pc:sldMkLst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4038614571" sldId="595"/>
        </pc:sldMkLst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830689869" sldId="59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41685791" sldId="598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140417537" sldId="599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145625311" sldId="602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807692327" sldId="60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562782034" sldId="604"/>
        </pc:sldMkLst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831405392" sldId="605"/>
        </pc:sldMkLst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3938946181" sldId="606"/>
        </pc:sldMkLst>
      </pc:sldChg>
      <pc:sldChg chg="addSp delSp modSp mod modClrScheme delAnim modAnim chgLayout">
        <pc:chgData name="Volkan Dalyan" userId="acd815f26c47f9fa" providerId="LiveId" clId="{42ADB7CA-B084-49D4-9CF6-5A625854A378}" dt="2024-10-02T11:12:42.572" v="19073" actId="20577"/>
        <pc:sldMkLst>
          <pc:docMk/>
          <pc:sldMk cId="310232978" sldId="607"/>
        </pc:sldMkLst>
        <pc:spChg chg="add del mod ord">
          <ac:chgData name="Volkan Dalyan" userId="acd815f26c47f9fa" providerId="LiveId" clId="{42ADB7CA-B084-49D4-9CF6-5A625854A378}" dt="2024-09-23T10:10:50.395" v="6363" actId="700"/>
          <ac:spMkLst>
            <pc:docMk/>
            <pc:sldMk cId="310232978" sldId="607"/>
            <ac:spMk id="2" creationId="{8F3A0278-2975-EFCF-3B01-70027EC6BC08}"/>
          </ac:spMkLst>
        </pc:spChg>
        <pc:spChg chg="add mod ord">
          <ac:chgData name="Volkan Dalyan" userId="acd815f26c47f9fa" providerId="LiveId" clId="{42ADB7CA-B084-49D4-9CF6-5A625854A378}" dt="2024-10-02T11:12:37.305" v="19063" actId="20577"/>
          <ac:spMkLst>
            <pc:docMk/>
            <pc:sldMk cId="310232978" sldId="607"/>
            <ac:spMk id="2" creationId="{A5929772-6E29-00AD-247E-556EC4B74F07}"/>
          </ac:spMkLst>
        </pc:spChg>
        <pc:spChg chg="add mod ord">
          <ac:chgData name="Volkan Dalyan" userId="acd815f26c47f9fa" providerId="LiveId" clId="{42ADB7CA-B084-49D4-9CF6-5A625854A378}" dt="2024-10-02T11:12:42.572" v="19073" actId="20577"/>
          <ac:spMkLst>
            <pc:docMk/>
            <pc:sldMk cId="310232978" sldId="607"/>
            <ac:spMk id="4" creationId="{87137BA7-B519-370E-BD0F-B6C7C6CE1732}"/>
          </ac:spMkLst>
        </pc:spChg>
        <pc:spChg chg="del">
          <ac:chgData name="Volkan Dalyan" userId="acd815f26c47f9fa" providerId="LiveId" clId="{42ADB7CA-B084-49D4-9CF6-5A625854A378}" dt="2024-09-23T10:10:52.241" v="6364" actId="478"/>
          <ac:spMkLst>
            <pc:docMk/>
            <pc:sldMk cId="310232978" sldId="607"/>
            <ac:spMk id="4" creationId="{C2291233-2785-40E9-B0E9-F7E75DB4B016}"/>
          </ac:spMkLst>
        </pc:spChg>
        <pc:spChg chg="del">
          <ac:chgData name="Volkan Dalyan" userId="acd815f26c47f9fa" providerId="LiveId" clId="{42ADB7CA-B084-49D4-9CF6-5A625854A378}" dt="2024-09-23T10:10:52.241" v="6364" actId="478"/>
          <ac:spMkLst>
            <pc:docMk/>
            <pc:sldMk cId="310232978" sldId="607"/>
            <ac:spMk id="5" creationId="{2E19E1CA-C0CD-4C1E-83C7-054370B9EB50}"/>
          </ac:spMkLst>
        </pc:spChg>
        <pc:spChg chg="add del mod ord">
          <ac:chgData name="Volkan Dalyan" userId="acd815f26c47f9fa" providerId="LiveId" clId="{42ADB7CA-B084-49D4-9CF6-5A625854A378}" dt="2024-09-23T10:10:50.395" v="6363" actId="700"/>
          <ac:spMkLst>
            <pc:docMk/>
            <pc:sldMk cId="310232978" sldId="607"/>
            <ac:spMk id="6" creationId="{9CB76E40-9F51-4849-E2A7-D212B2C6969F}"/>
          </ac:spMkLst>
        </pc:spChg>
        <pc:spChg chg="add del mod ord">
          <ac:chgData name="Volkan Dalyan" userId="acd815f26c47f9fa" providerId="LiveId" clId="{42ADB7CA-B084-49D4-9CF6-5A625854A378}" dt="2024-09-23T10:10:55.540" v="6366" actId="700"/>
          <ac:spMkLst>
            <pc:docMk/>
            <pc:sldMk cId="310232978" sldId="607"/>
            <ac:spMk id="7" creationId="{21B97B8D-1B97-F7F5-8057-0227CE11B0CD}"/>
          </ac:spMkLst>
        </pc:spChg>
        <pc:spChg chg="add del mod ord">
          <ac:chgData name="Volkan Dalyan" userId="acd815f26c47f9fa" providerId="LiveId" clId="{42ADB7CA-B084-49D4-9CF6-5A625854A378}" dt="2024-09-23T10:10:55.540" v="6366" actId="700"/>
          <ac:spMkLst>
            <pc:docMk/>
            <pc:sldMk cId="310232978" sldId="607"/>
            <ac:spMk id="8" creationId="{C2FAEF33-19EB-02CF-4AF1-2EAD02DCCC3C}"/>
          </ac:spMkLst>
        </pc:spChg>
        <pc:spChg chg="add del mod ord">
          <ac:chgData name="Volkan Dalyan" userId="acd815f26c47f9fa" providerId="LiveId" clId="{42ADB7CA-B084-49D4-9CF6-5A625854A378}" dt="2024-09-23T10:10:55.540" v="6366" actId="700"/>
          <ac:spMkLst>
            <pc:docMk/>
            <pc:sldMk cId="310232978" sldId="607"/>
            <ac:spMk id="9" creationId="{81253C5C-A350-7FCD-ECFA-C77388DE7E87}"/>
          </ac:spMkLst>
        </pc:spChg>
        <pc:spChg chg="add del mod ord">
          <ac:chgData name="Volkan Dalyan" userId="acd815f26c47f9fa" providerId="LiveId" clId="{42ADB7CA-B084-49D4-9CF6-5A625854A378}" dt="2024-09-26T09:40:52.003" v="14623" actId="700"/>
          <ac:spMkLst>
            <pc:docMk/>
            <pc:sldMk cId="310232978" sldId="607"/>
            <ac:spMk id="10" creationId="{9FE3059E-0881-3132-2400-378607E1A464}"/>
          </ac:spMkLst>
        </pc:spChg>
        <pc:spChg chg="add del mod ord">
          <ac:chgData name="Volkan Dalyan" userId="acd815f26c47f9fa" providerId="LiveId" clId="{42ADB7CA-B084-49D4-9CF6-5A625854A378}" dt="2024-09-26T09:40:52.003" v="14623" actId="700"/>
          <ac:spMkLst>
            <pc:docMk/>
            <pc:sldMk cId="310232978" sldId="607"/>
            <ac:spMk id="11" creationId="{A133DF35-B6BF-B2F6-5311-6FE74B4AB39A}"/>
          </ac:spMkLst>
        </pc:spChg>
        <pc:graphicFrameChg chg="mod modGraphic">
          <ac:chgData name="Volkan Dalyan" userId="acd815f26c47f9fa" providerId="LiveId" clId="{42ADB7CA-B084-49D4-9CF6-5A625854A378}" dt="2024-09-23T10:11:17.208" v="6370" actId="14100"/>
          <ac:graphicFrameMkLst>
            <pc:docMk/>
            <pc:sldMk cId="310232978" sldId="607"/>
            <ac:graphicFrameMk id="3" creationId="{8A1AFBC0-3EF4-4A3A-A299-44154A7730FE}"/>
          </ac:graphicFrameMkLst>
        </pc:graphicFrameChg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2967946959" sldId="608"/>
        </pc:sldMkLst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3489081164" sldId="609"/>
        </pc:sldMkLst>
      </pc:sldChg>
      <pc:sldChg chg="del">
        <pc:chgData name="Volkan Dalyan" userId="acd815f26c47f9fa" providerId="LiveId" clId="{42ADB7CA-B084-49D4-9CF6-5A625854A378}" dt="2024-09-23T11:25:59.077" v="7333" actId="47"/>
        <pc:sldMkLst>
          <pc:docMk/>
          <pc:sldMk cId="3918770117" sldId="610"/>
        </pc:sldMkLst>
      </pc:sldChg>
      <pc:sldChg chg="addSp delSp modSp mod modClrScheme delAnim modAnim chgLayout">
        <pc:chgData name="Volkan Dalyan" userId="acd815f26c47f9fa" providerId="LiveId" clId="{42ADB7CA-B084-49D4-9CF6-5A625854A378}" dt="2024-10-02T11:12:53.063" v="19089" actId="20577"/>
        <pc:sldMkLst>
          <pc:docMk/>
          <pc:sldMk cId="991094280" sldId="611"/>
        </pc:sldMkLst>
        <pc:spChg chg="del">
          <ac:chgData name="Volkan Dalyan" userId="acd815f26c47f9fa" providerId="LiveId" clId="{42ADB7CA-B084-49D4-9CF6-5A625854A378}" dt="2024-09-23T10:11:46.171" v="6374" actId="478"/>
          <ac:spMkLst>
            <pc:docMk/>
            <pc:sldMk cId="991094280" sldId="611"/>
            <ac:spMk id="3" creationId="{7BE71407-38EC-435D-AF60-0D5F32174513}"/>
          </ac:spMkLst>
        </pc:spChg>
        <pc:spChg chg="add mod ord">
          <ac:chgData name="Volkan Dalyan" userId="acd815f26c47f9fa" providerId="LiveId" clId="{42ADB7CA-B084-49D4-9CF6-5A625854A378}" dt="2024-10-02T11:12:48.131" v="19079" actId="20577"/>
          <ac:spMkLst>
            <pc:docMk/>
            <pc:sldMk cId="991094280" sldId="611"/>
            <ac:spMk id="3" creationId="{D1FA662B-A0C6-E4A5-DE74-0BE926AFBAB2}"/>
          </ac:spMkLst>
        </pc:spChg>
        <pc:spChg chg="del">
          <ac:chgData name="Volkan Dalyan" userId="acd815f26c47f9fa" providerId="LiveId" clId="{42ADB7CA-B084-49D4-9CF6-5A625854A378}" dt="2024-09-23T10:11:46.171" v="6374" actId="478"/>
          <ac:spMkLst>
            <pc:docMk/>
            <pc:sldMk cId="991094280" sldId="611"/>
            <ac:spMk id="4" creationId="{305F86D7-E377-4407-B395-F0670D2D8BA2}"/>
          </ac:spMkLst>
        </pc:spChg>
        <pc:spChg chg="add mod ord">
          <ac:chgData name="Volkan Dalyan" userId="acd815f26c47f9fa" providerId="LiveId" clId="{42ADB7CA-B084-49D4-9CF6-5A625854A378}" dt="2024-10-02T11:12:53.063" v="19089" actId="20577"/>
          <ac:spMkLst>
            <pc:docMk/>
            <pc:sldMk cId="991094280" sldId="611"/>
            <ac:spMk id="4" creationId="{95872E59-C29B-6705-5015-636503382368}"/>
          </ac:spMkLst>
        </pc:spChg>
        <pc:spChg chg="add del mod ord">
          <ac:chgData name="Volkan Dalyan" userId="acd815f26c47f9fa" providerId="LiveId" clId="{42ADB7CA-B084-49D4-9CF6-5A625854A378}" dt="2024-09-26T09:41:06.411" v="14624" actId="700"/>
          <ac:spMkLst>
            <pc:docMk/>
            <pc:sldMk cId="991094280" sldId="611"/>
            <ac:spMk id="5" creationId="{AF71CE82-381C-7A86-F11D-CE421F55BFFC}"/>
          </ac:spMkLst>
        </pc:spChg>
        <pc:spChg chg="add del mod ord">
          <ac:chgData name="Volkan Dalyan" userId="acd815f26c47f9fa" providerId="LiveId" clId="{42ADB7CA-B084-49D4-9CF6-5A625854A378}" dt="2024-09-26T09:41:06.411" v="14624" actId="700"/>
          <ac:spMkLst>
            <pc:docMk/>
            <pc:sldMk cId="991094280" sldId="611"/>
            <ac:spMk id="6" creationId="{32873587-6EB5-3ABC-0569-FBC1DAEBD8DF}"/>
          </ac:spMkLst>
        </pc:spChg>
        <pc:graphicFrameChg chg="mod modGraphic">
          <ac:chgData name="Volkan Dalyan" userId="acd815f26c47f9fa" providerId="LiveId" clId="{42ADB7CA-B084-49D4-9CF6-5A625854A378}" dt="2024-09-23T10:11:43.027" v="6373" actId="2711"/>
          <ac:graphicFrameMkLst>
            <pc:docMk/>
            <pc:sldMk cId="991094280" sldId="611"/>
            <ac:graphicFrameMk id="2" creationId="{8455AA1A-C00D-49AC-B48A-A1B454754474}"/>
          </ac:graphicFrameMkLst>
        </pc:graphicFrameChg>
      </pc:sldChg>
      <pc:sldChg chg="del">
        <pc:chgData name="Volkan Dalyan" userId="acd815f26c47f9fa" providerId="LiveId" clId="{42ADB7CA-B084-49D4-9CF6-5A625854A378}" dt="2024-09-26T09:52:51.798" v="14656" actId="47"/>
        <pc:sldMkLst>
          <pc:docMk/>
          <pc:sldMk cId="1065232818" sldId="612"/>
        </pc:sldMkLst>
      </pc:sldChg>
      <pc:sldChg chg="del">
        <pc:chgData name="Volkan Dalyan" userId="acd815f26c47f9fa" providerId="LiveId" clId="{42ADB7CA-B084-49D4-9CF6-5A625854A378}" dt="2024-09-26T09:52:51.798" v="14656" actId="47"/>
        <pc:sldMkLst>
          <pc:docMk/>
          <pc:sldMk cId="1209067734" sldId="61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232934960" sldId="614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199963921" sldId="61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962212191" sldId="616"/>
        </pc:sldMkLst>
      </pc:sldChg>
      <pc:sldChg chg="del">
        <pc:chgData name="Volkan Dalyan" userId="acd815f26c47f9fa" providerId="LiveId" clId="{42ADB7CA-B084-49D4-9CF6-5A625854A378}" dt="2024-09-26T09:52:51.798" v="14656" actId="47"/>
        <pc:sldMkLst>
          <pc:docMk/>
          <pc:sldMk cId="2105746396" sldId="617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103384817" sldId="618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1235071801" sldId="619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666478961" sldId="62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22419594" sldId="621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67548711" sldId="622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242403088" sldId="62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569253126" sldId="62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637458267" sldId="62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499522627" sldId="627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733002162" sldId="628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864110075" sldId="629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432435206" sldId="630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4257663408" sldId="631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801598517" sldId="633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903275650" sldId="634"/>
        </pc:sldMkLst>
      </pc:sldChg>
      <pc:sldChg chg="addSp delSp modSp new del mod modAnim">
        <pc:chgData name="Volkan Dalyan" userId="acd815f26c47f9fa" providerId="LiveId" clId="{42ADB7CA-B084-49D4-9CF6-5A625854A378}" dt="2024-09-24T07:37:26.677" v="9757" actId="47"/>
        <pc:sldMkLst>
          <pc:docMk/>
          <pc:sldMk cId="1795939605" sldId="635"/>
        </pc:sldMkLst>
        <pc:spChg chg="add del">
          <ac:chgData name="Volkan Dalyan" userId="acd815f26c47f9fa" providerId="LiveId" clId="{42ADB7CA-B084-49D4-9CF6-5A625854A378}" dt="2024-09-10T11:15:55.963" v="581" actId="931"/>
          <ac:spMkLst>
            <pc:docMk/>
            <pc:sldMk cId="1795939605" sldId="635"/>
            <ac:spMk id="2" creationId="{6035A936-56E9-17CB-3947-3D76E8A8C134}"/>
          </ac:spMkLst>
        </pc:spChg>
        <pc:spChg chg="mod modVis">
          <ac:chgData name="Volkan Dalyan" userId="acd815f26c47f9fa" providerId="LiveId" clId="{42ADB7CA-B084-49D4-9CF6-5A625854A378}" dt="2024-09-10T11:15:56.669" v="582" actId="14430"/>
          <ac:spMkLst>
            <pc:docMk/>
            <pc:sldMk cId="1795939605" sldId="635"/>
            <ac:spMk id="3" creationId="{923A2FC7-8B24-AED6-E879-419F5F5239A5}"/>
          </ac:spMkLst>
        </pc:spChg>
        <pc:spChg chg="mod modVis">
          <ac:chgData name="Volkan Dalyan" userId="acd815f26c47f9fa" providerId="LiveId" clId="{42ADB7CA-B084-49D4-9CF6-5A625854A378}" dt="2024-09-10T11:15:58.174" v="583" actId="14430"/>
          <ac:spMkLst>
            <pc:docMk/>
            <pc:sldMk cId="1795939605" sldId="635"/>
            <ac:spMk id="4" creationId="{33098410-D560-58C9-AACC-FCB286E2D4DB}"/>
          </ac:spMkLst>
        </pc:spChg>
        <pc:spChg chg="add del mod modVis">
          <ac:chgData name="Volkan Dalyan" userId="acd815f26c47f9fa" providerId="LiveId" clId="{42ADB7CA-B084-49D4-9CF6-5A625854A378}" dt="2024-09-10T11:15:58.568" v="584" actId="14430"/>
          <ac:spMkLst>
            <pc:docMk/>
            <pc:sldMk cId="1795939605" sldId="635"/>
            <ac:spMk id="5" creationId="{106650F5-34C3-2BB4-C58E-36AAE3F6121F}"/>
          </ac:spMkLst>
        </pc:spChg>
        <pc:picChg chg="add mod modCrop">
          <ac:chgData name="Volkan Dalyan" userId="acd815f26c47f9fa" providerId="LiveId" clId="{42ADB7CA-B084-49D4-9CF6-5A625854A378}" dt="2024-09-10T11:13:49.979" v="551" actId="931"/>
          <ac:picMkLst>
            <pc:docMk/>
            <pc:sldMk cId="1795939605" sldId="635"/>
            <ac:picMk id="7" creationId="{F4FAC493-CCDE-8983-DA15-360DFBAB0329}"/>
          </ac:picMkLst>
        </pc:picChg>
        <pc:picChg chg="add mod modCrop">
          <ac:chgData name="Volkan Dalyan" userId="acd815f26c47f9fa" providerId="LiveId" clId="{42ADB7CA-B084-49D4-9CF6-5A625854A378}" dt="2024-09-10T11:14:48.370" v="561" actId="931"/>
          <ac:picMkLst>
            <pc:docMk/>
            <pc:sldMk cId="1795939605" sldId="635"/>
            <ac:picMk id="9" creationId="{11D04E98-BE8C-1CC0-B661-736562C767EC}"/>
          </ac:picMkLst>
        </pc:picChg>
        <pc:picChg chg="add mod">
          <ac:chgData name="Volkan Dalyan" userId="acd815f26c47f9fa" providerId="LiveId" clId="{42ADB7CA-B084-49D4-9CF6-5A625854A378}" dt="2024-09-10T11:15:08.950" v="567" actId="931"/>
          <ac:picMkLst>
            <pc:docMk/>
            <pc:sldMk cId="1795939605" sldId="635"/>
            <ac:picMk id="11" creationId="{F4230601-F0D9-CE5C-9724-C3763DC57041}"/>
          </ac:picMkLst>
        </pc:picChg>
        <pc:picChg chg="add mod">
          <ac:chgData name="Volkan Dalyan" userId="acd815f26c47f9fa" providerId="LiveId" clId="{42ADB7CA-B084-49D4-9CF6-5A625854A378}" dt="2024-09-10T11:15:55.963" v="581" actId="931"/>
          <ac:picMkLst>
            <pc:docMk/>
            <pc:sldMk cId="1795939605" sldId="635"/>
            <ac:picMk id="13" creationId="{F2EBC234-B888-D17C-A1BB-3E8F75D5D94F}"/>
          </ac:picMkLst>
        </pc:picChg>
      </pc:sldChg>
      <pc:sldChg chg="addSp delSp modSp new del mod">
        <pc:chgData name="Volkan Dalyan" userId="acd815f26c47f9fa" providerId="LiveId" clId="{42ADB7CA-B084-49D4-9CF6-5A625854A378}" dt="2024-09-24T07:51:33.254" v="9932" actId="47"/>
        <pc:sldMkLst>
          <pc:docMk/>
          <pc:sldMk cId="3805458139" sldId="636"/>
        </pc:sldMkLst>
        <pc:spChg chg="add del mod">
          <ac:chgData name="Volkan Dalyan" userId="acd815f26c47f9fa" providerId="LiveId" clId="{42ADB7CA-B084-49D4-9CF6-5A625854A378}" dt="2024-09-10T11:11:25.178" v="528"/>
          <ac:spMkLst>
            <pc:docMk/>
            <pc:sldMk cId="3805458139" sldId="636"/>
            <ac:spMk id="2" creationId="{563E9B91-2D5A-D5B9-60EA-E133F4270D67}"/>
          </ac:spMkLst>
        </pc:spChg>
        <pc:spChg chg="add del mod">
          <ac:chgData name="Volkan Dalyan" userId="acd815f26c47f9fa" providerId="LiveId" clId="{42ADB7CA-B084-49D4-9CF6-5A625854A378}" dt="2024-09-10T11:11:27.935" v="529" actId="478"/>
          <ac:spMkLst>
            <pc:docMk/>
            <pc:sldMk cId="3805458139" sldId="636"/>
            <ac:spMk id="3" creationId="{9CDD820A-F93F-1C1B-DB41-056F58963B1B}"/>
          </ac:spMkLst>
        </pc:spChg>
        <pc:spChg chg="add del mod ord">
          <ac:chgData name="Volkan Dalyan" userId="acd815f26c47f9fa" providerId="LiveId" clId="{42ADB7CA-B084-49D4-9CF6-5A625854A378}" dt="2024-09-10T11:11:25.178" v="528"/>
          <ac:spMkLst>
            <pc:docMk/>
            <pc:sldMk cId="3805458139" sldId="636"/>
            <ac:spMk id="4" creationId="{B0F869AE-9E76-0AEA-AA44-448DC110F34D}"/>
          </ac:spMkLst>
        </pc:spChg>
        <pc:spChg chg="mod">
          <ac:chgData name="Volkan Dalyan" userId="acd815f26c47f9fa" providerId="LiveId" clId="{42ADB7CA-B084-49D4-9CF6-5A625854A378}" dt="2024-09-10T11:15:59.094" v="585" actId="207"/>
          <ac:spMkLst>
            <pc:docMk/>
            <pc:sldMk cId="3805458139" sldId="636"/>
            <ac:spMk id="5" creationId="{FE52AD77-D33C-4FEA-9695-09C6BC5AAB27}"/>
          </ac:spMkLst>
        </pc:spChg>
        <pc:spChg chg="add mod">
          <ac:chgData name="Volkan Dalyan" userId="acd815f26c47f9fa" providerId="LiveId" clId="{42ADB7CA-B084-49D4-9CF6-5A625854A378}" dt="2024-09-10T11:15:59.094" v="585" actId="207"/>
          <ac:spMkLst>
            <pc:docMk/>
            <pc:sldMk cId="3805458139" sldId="636"/>
            <ac:spMk id="6" creationId="{9259DFA2-7DC0-F125-B912-54BA153F0378}"/>
          </ac:spMkLst>
        </pc:spChg>
      </pc:sldChg>
      <pc:sldChg chg="addSp delSp modSp new del mod">
        <pc:chgData name="Volkan Dalyan" userId="acd815f26c47f9fa" providerId="LiveId" clId="{42ADB7CA-B084-49D4-9CF6-5A625854A378}" dt="2024-09-24T07:51:33.254" v="9932" actId="47"/>
        <pc:sldMkLst>
          <pc:docMk/>
          <pc:sldMk cId="4202340047" sldId="637"/>
        </pc:sldMkLst>
        <pc:spChg chg="add del">
          <ac:chgData name="Volkan Dalyan" userId="acd815f26c47f9fa" providerId="LiveId" clId="{42ADB7CA-B084-49D4-9CF6-5A625854A378}" dt="2024-09-10T11:44:44.093" v="899" actId="931"/>
          <ac:spMkLst>
            <pc:docMk/>
            <pc:sldMk cId="4202340047" sldId="637"/>
            <ac:spMk id="5" creationId="{F86669DE-B90D-05F9-2510-B8F816388683}"/>
          </ac:spMkLst>
        </pc:spChg>
        <pc:picChg chg="add mod">
          <ac:chgData name="Volkan Dalyan" userId="acd815f26c47f9fa" providerId="LiveId" clId="{42ADB7CA-B084-49D4-9CF6-5A625854A378}" dt="2024-09-10T11:44:26.526" v="891" actId="931"/>
          <ac:picMkLst>
            <pc:docMk/>
            <pc:sldMk cId="4202340047" sldId="637"/>
            <ac:picMk id="7" creationId="{5288120C-5DAD-0869-DF51-305A7AE271D5}"/>
          </ac:picMkLst>
        </pc:picChg>
        <pc:picChg chg="add mod modCrop">
          <ac:chgData name="Volkan Dalyan" userId="acd815f26c47f9fa" providerId="LiveId" clId="{42ADB7CA-B084-49D4-9CF6-5A625854A378}" dt="2024-09-10T11:44:40.481" v="898" actId="931"/>
          <ac:picMkLst>
            <pc:docMk/>
            <pc:sldMk cId="4202340047" sldId="637"/>
            <ac:picMk id="9" creationId="{0D34E67B-CB3C-929B-55D7-AE0EE4E37D21}"/>
          </ac:picMkLst>
        </pc:picChg>
        <pc:picChg chg="add mod modCrop">
          <ac:chgData name="Volkan Dalyan" userId="acd815f26c47f9fa" providerId="LiveId" clId="{42ADB7CA-B084-49D4-9CF6-5A625854A378}" dt="2024-09-10T11:46:49.765" v="939" actId="18131"/>
          <ac:picMkLst>
            <pc:docMk/>
            <pc:sldMk cId="4202340047" sldId="637"/>
            <ac:picMk id="11" creationId="{EE1018F5-FF35-B34C-425A-A97C33FF7904}"/>
          </ac:picMkLst>
        </pc:picChg>
      </pc:sldChg>
      <pc:sldChg chg="addSp delSp modSp new del mod">
        <pc:chgData name="Volkan Dalyan" userId="acd815f26c47f9fa" providerId="LiveId" clId="{42ADB7CA-B084-49D4-9CF6-5A625854A378}" dt="2024-09-24T07:51:33.254" v="9932" actId="47"/>
        <pc:sldMkLst>
          <pc:docMk/>
          <pc:sldMk cId="3933947458" sldId="638"/>
        </pc:sldMkLst>
        <pc:spChg chg="add del">
          <ac:chgData name="Volkan Dalyan" userId="acd815f26c47f9fa" providerId="LiveId" clId="{42ADB7CA-B084-49D4-9CF6-5A625854A378}" dt="2024-09-10T11:47:15.062" v="949" actId="931"/>
          <ac:spMkLst>
            <pc:docMk/>
            <pc:sldMk cId="3933947458" sldId="638"/>
            <ac:spMk id="5" creationId="{09AF51F5-828B-E078-0EE4-07FB7D755DEE}"/>
          </ac:spMkLst>
        </pc:spChg>
        <pc:picChg chg="add mod modCrop">
          <ac:chgData name="Volkan Dalyan" userId="acd815f26c47f9fa" providerId="LiveId" clId="{42ADB7CA-B084-49D4-9CF6-5A625854A378}" dt="2024-09-10T11:47:11.088" v="948" actId="931"/>
          <ac:picMkLst>
            <pc:docMk/>
            <pc:sldMk cId="3933947458" sldId="638"/>
            <ac:picMk id="7" creationId="{D99C21D1-E6DA-D8FF-45D0-969C1CCD2067}"/>
          </ac:picMkLst>
        </pc:picChg>
        <pc:picChg chg="add mod modCrop">
          <ac:chgData name="Volkan Dalyan" userId="acd815f26c47f9fa" providerId="LiveId" clId="{42ADB7CA-B084-49D4-9CF6-5A625854A378}" dt="2024-09-10T11:47:29.756" v="955" actId="18131"/>
          <ac:picMkLst>
            <pc:docMk/>
            <pc:sldMk cId="3933947458" sldId="638"/>
            <ac:picMk id="9" creationId="{4822B6F9-B668-7615-EFAD-BCBF65C6DEF1}"/>
          </ac:picMkLst>
        </pc:picChg>
      </pc:sldChg>
      <pc:sldChg chg="modSp new del mod">
        <pc:chgData name="Volkan Dalyan" userId="acd815f26c47f9fa" providerId="LiveId" clId="{42ADB7CA-B084-49D4-9CF6-5A625854A378}" dt="2024-09-10T14:17:20.793" v="2057" actId="47"/>
        <pc:sldMkLst>
          <pc:docMk/>
          <pc:sldMk cId="47473359" sldId="639"/>
        </pc:sldMkLst>
        <pc:spChg chg="mod">
          <ac:chgData name="Volkan Dalyan" userId="acd815f26c47f9fa" providerId="LiveId" clId="{42ADB7CA-B084-49D4-9CF6-5A625854A378}" dt="2024-09-10T14:16:36.075" v="2051" actId="20577"/>
          <ac:spMkLst>
            <pc:docMk/>
            <pc:sldMk cId="47473359" sldId="639"/>
            <ac:spMk id="2" creationId="{BC2DC2DB-1B1D-623B-DA4A-CB0D26E043F1}"/>
          </ac:spMkLst>
        </pc:spChg>
      </pc:sldChg>
      <pc:sldChg chg="modSp new del mod">
        <pc:chgData name="Volkan Dalyan" userId="acd815f26c47f9fa" providerId="LiveId" clId="{42ADB7CA-B084-49D4-9CF6-5A625854A378}" dt="2024-09-10T14:32:10.392" v="2323" actId="47"/>
        <pc:sldMkLst>
          <pc:docMk/>
          <pc:sldMk cId="2181977435" sldId="639"/>
        </pc:sldMkLst>
        <pc:spChg chg="mod">
          <ac:chgData name="Volkan Dalyan" userId="acd815f26c47f9fa" providerId="LiveId" clId="{42ADB7CA-B084-49D4-9CF6-5A625854A378}" dt="2024-09-10T14:25:47.432" v="2251" actId="20577"/>
          <ac:spMkLst>
            <pc:docMk/>
            <pc:sldMk cId="2181977435" sldId="639"/>
            <ac:spMk id="2" creationId="{769012BD-5B26-A6AA-D92C-756E502DF7CC}"/>
          </ac:spMkLst>
        </pc:spChg>
        <pc:spChg chg="mod">
          <ac:chgData name="Volkan Dalyan" userId="acd815f26c47f9fa" providerId="LiveId" clId="{42ADB7CA-B084-49D4-9CF6-5A625854A378}" dt="2024-09-10T14:25:55.929" v="2255" actId="20577"/>
          <ac:spMkLst>
            <pc:docMk/>
            <pc:sldMk cId="2181977435" sldId="639"/>
            <ac:spMk id="4" creationId="{41905008-0BCE-3540-E92A-7BFC4CCF64D1}"/>
          </ac:spMkLst>
        </pc:spChg>
        <pc:spChg chg="mod">
          <ac:chgData name="Volkan Dalyan" userId="acd815f26c47f9fa" providerId="LiveId" clId="{42ADB7CA-B084-49D4-9CF6-5A625854A378}" dt="2024-09-10T14:25:41.068" v="2241" actId="20577"/>
          <ac:spMkLst>
            <pc:docMk/>
            <pc:sldMk cId="2181977435" sldId="639"/>
            <ac:spMk id="5" creationId="{E783B8AA-24BB-CFC4-8CBF-A328837C1621}"/>
          </ac:spMkLst>
        </pc:spChg>
      </pc:sldChg>
      <pc:sldChg chg="modSp new del mod">
        <pc:chgData name="Volkan Dalyan" userId="acd815f26c47f9fa" providerId="LiveId" clId="{42ADB7CA-B084-49D4-9CF6-5A625854A378}" dt="2024-09-26T09:23:04.056" v="14319" actId="47"/>
        <pc:sldMkLst>
          <pc:docMk/>
          <pc:sldMk cId="763526961" sldId="640"/>
        </pc:sldMkLst>
        <pc:spChg chg="mod">
          <ac:chgData name="Volkan Dalyan" userId="acd815f26c47f9fa" providerId="LiveId" clId="{42ADB7CA-B084-49D4-9CF6-5A625854A378}" dt="2024-09-10T14:32:43.742" v="2362" actId="20577"/>
          <ac:spMkLst>
            <pc:docMk/>
            <pc:sldMk cId="763526961" sldId="640"/>
            <ac:spMk id="3" creationId="{30B7AB55-0182-9144-984F-77506FA97D44}"/>
          </ac:spMkLst>
        </pc:spChg>
        <pc:spChg chg="mod">
          <ac:chgData name="Volkan Dalyan" userId="acd815f26c47f9fa" providerId="LiveId" clId="{42ADB7CA-B084-49D4-9CF6-5A625854A378}" dt="2024-09-10T14:33:28.439" v="2378" actId="20577"/>
          <ac:spMkLst>
            <pc:docMk/>
            <pc:sldMk cId="763526961" sldId="640"/>
            <ac:spMk id="4" creationId="{AE9D0F73-86CF-46C1-207C-85E2A2984CC2}"/>
          </ac:spMkLst>
        </pc:spChg>
        <pc:spChg chg="mod">
          <ac:chgData name="Volkan Dalyan" userId="acd815f26c47f9fa" providerId="LiveId" clId="{42ADB7CA-B084-49D4-9CF6-5A625854A378}" dt="2024-09-10T14:33:08.883" v="2371" actId="948"/>
          <ac:spMkLst>
            <pc:docMk/>
            <pc:sldMk cId="763526961" sldId="640"/>
            <ac:spMk id="5" creationId="{99669713-F315-1D73-C5F5-976F020AF2D6}"/>
          </ac:spMkLst>
        </pc:spChg>
        <pc:spChg chg="mod">
          <ac:chgData name="Volkan Dalyan" userId="acd815f26c47f9fa" providerId="LiveId" clId="{42ADB7CA-B084-49D4-9CF6-5A625854A378}" dt="2024-09-10T14:32:25.415" v="2349" actId="20577"/>
          <ac:spMkLst>
            <pc:docMk/>
            <pc:sldMk cId="763526961" sldId="640"/>
            <ac:spMk id="6" creationId="{57ABBA6E-E028-9EB4-90FC-ED8F58D4A158}"/>
          </ac:spMkLst>
        </pc:spChg>
        <pc:spChg chg="mod">
          <ac:chgData name="Volkan Dalyan" userId="acd815f26c47f9fa" providerId="LiveId" clId="{42ADB7CA-B084-49D4-9CF6-5A625854A378}" dt="2024-09-10T14:32:14.507" v="2327" actId="20577"/>
          <ac:spMkLst>
            <pc:docMk/>
            <pc:sldMk cId="763526961" sldId="640"/>
            <ac:spMk id="7" creationId="{F226C69A-BB32-A7DA-C023-48E7001DDE81}"/>
          </ac:spMkLst>
        </pc:spChg>
        <pc:spChg chg="mod">
          <ac:chgData name="Volkan Dalyan" userId="acd815f26c47f9fa" providerId="LiveId" clId="{42ADB7CA-B084-49D4-9CF6-5A625854A378}" dt="2024-09-10T14:33:18.374" v="2374" actId="948"/>
          <ac:spMkLst>
            <pc:docMk/>
            <pc:sldMk cId="763526961" sldId="640"/>
            <ac:spMk id="8" creationId="{E5C14198-18AD-78EB-F780-32969F1263CB}"/>
          </ac:spMkLst>
        </pc:spChg>
        <pc:spChg chg="mod">
          <ac:chgData name="Volkan Dalyan" userId="acd815f26c47f9fa" providerId="LiveId" clId="{42ADB7CA-B084-49D4-9CF6-5A625854A378}" dt="2024-09-10T14:32:28.333" v="2355" actId="20577"/>
          <ac:spMkLst>
            <pc:docMk/>
            <pc:sldMk cId="763526961" sldId="640"/>
            <ac:spMk id="9" creationId="{55455D5D-BE71-5385-0A6B-F84059D72529}"/>
          </ac:spMkLst>
        </pc:spChg>
        <pc:spChg chg="mod">
          <ac:chgData name="Volkan Dalyan" userId="acd815f26c47f9fa" providerId="LiveId" clId="{42ADB7CA-B084-49D4-9CF6-5A625854A378}" dt="2024-09-10T14:32:17.900" v="2331" actId="20577"/>
          <ac:spMkLst>
            <pc:docMk/>
            <pc:sldMk cId="763526961" sldId="640"/>
            <ac:spMk id="10" creationId="{4ED002EB-AABD-3633-15AF-42434D124CE5}"/>
          </ac:spMkLst>
        </pc:spChg>
        <pc:spChg chg="mod">
          <ac:chgData name="Volkan Dalyan" userId="acd815f26c47f9fa" providerId="LiveId" clId="{42ADB7CA-B084-49D4-9CF6-5A625854A378}" dt="2024-09-10T14:32:58.927" v="2369" actId="948"/>
          <ac:spMkLst>
            <pc:docMk/>
            <pc:sldMk cId="763526961" sldId="640"/>
            <ac:spMk id="11" creationId="{8B707868-1B5A-3349-CCDA-37D9DFE9753B}"/>
          </ac:spMkLst>
        </pc:spChg>
      </pc:sldChg>
      <pc:sldChg chg="modSp new del mod modAnim">
        <pc:chgData name="Volkan Dalyan" userId="acd815f26c47f9fa" providerId="LiveId" clId="{42ADB7CA-B084-49D4-9CF6-5A625854A378}" dt="2024-09-10T14:25:24.717" v="2223" actId="47"/>
        <pc:sldMkLst>
          <pc:docMk/>
          <pc:sldMk cId="1665518345" sldId="640"/>
        </pc:sldMkLst>
        <pc:spChg chg="mod">
          <ac:chgData name="Volkan Dalyan" userId="acd815f26c47f9fa" providerId="LiveId" clId="{42ADB7CA-B084-49D4-9CF6-5A625854A378}" dt="2024-09-10T14:17:25.075" v="2064" actId="20577"/>
          <ac:spMkLst>
            <pc:docMk/>
            <pc:sldMk cId="1665518345" sldId="640"/>
            <ac:spMk id="2" creationId="{67383F0F-2410-AFED-3121-AC1CB9E68D0A}"/>
          </ac:spMkLst>
        </pc:spChg>
        <pc:spChg chg="mod">
          <ac:chgData name="Volkan Dalyan" userId="acd815f26c47f9fa" providerId="LiveId" clId="{42ADB7CA-B084-49D4-9CF6-5A625854A378}" dt="2024-09-10T14:17:58.375" v="2070" actId="20577"/>
          <ac:spMkLst>
            <pc:docMk/>
            <pc:sldMk cId="1665518345" sldId="640"/>
            <ac:spMk id="3" creationId="{7493B6A5-C961-670C-E857-28C93686DA85}"/>
          </ac:spMkLst>
        </pc:spChg>
        <pc:spChg chg="mod">
          <ac:chgData name="Volkan Dalyan" userId="acd815f26c47f9fa" providerId="LiveId" clId="{42ADB7CA-B084-49D4-9CF6-5A625854A378}" dt="2024-09-10T14:20:08.251" v="2106" actId="14100"/>
          <ac:spMkLst>
            <pc:docMk/>
            <pc:sldMk cId="1665518345" sldId="640"/>
            <ac:spMk id="4" creationId="{759E3B15-4A62-0807-F40C-8098CDB1917C}"/>
          </ac:spMkLst>
        </pc:spChg>
      </pc:sldChg>
      <pc:sldChg chg="new del">
        <pc:chgData name="Volkan Dalyan" userId="acd815f26c47f9fa" providerId="LiveId" clId="{42ADB7CA-B084-49D4-9CF6-5A625854A378}" dt="2024-09-10T14:25:25.821" v="2224" actId="47"/>
        <pc:sldMkLst>
          <pc:docMk/>
          <pc:sldMk cId="1425488004" sldId="641"/>
        </pc:sldMkLst>
      </pc:sldChg>
      <pc:sldChg chg="new del">
        <pc:chgData name="Volkan Dalyan" userId="acd815f26c47f9fa" providerId="LiveId" clId="{42ADB7CA-B084-49D4-9CF6-5A625854A378}" dt="2024-09-26T09:23:04.056" v="14319" actId="47"/>
        <pc:sldMkLst>
          <pc:docMk/>
          <pc:sldMk cId="2201742237" sldId="641"/>
        </pc:sldMkLst>
      </pc:sldChg>
      <pc:sldChg chg="modSp new del mod modAnim">
        <pc:chgData name="Volkan Dalyan" userId="acd815f26c47f9fa" providerId="LiveId" clId="{42ADB7CA-B084-49D4-9CF6-5A625854A378}" dt="2024-09-26T09:23:04.056" v="14319" actId="47"/>
        <pc:sldMkLst>
          <pc:docMk/>
          <pc:sldMk cId="1780392021" sldId="642"/>
        </pc:sldMkLst>
        <pc:spChg chg="mod">
          <ac:chgData name="Volkan Dalyan" userId="acd815f26c47f9fa" providerId="LiveId" clId="{42ADB7CA-B084-49D4-9CF6-5A625854A378}" dt="2024-09-10T14:39:27.149" v="2532" actId="20577"/>
          <ac:spMkLst>
            <pc:docMk/>
            <pc:sldMk cId="1780392021" sldId="642"/>
            <ac:spMk id="2" creationId="{7E22417B-A8A7-2A61-596E-4686113186DA}"/>
          </ac:spMkLst>
        </pc:spChg>
      </pc:sldChg>
      <pc:sldChg chg="modSp new del mod modAnim">
        <pc:chgData name="Volkan Dalyan" userId="acd815f26c47f9fa" providerId="LiveId" clId="{42ADB7CA-B084-49D4-9CF6-5A625854A378}" dt="2024-09-26T09:23:47.710" v="14325" actId="47"/>
        <pc:sldMkLst>
          <pc:docMk/>
          <pc:sldMk cId="1375139956" sldId="643"/>
        </pc:sldMkLst>
        <pc:spChg chg="mod">
          <ac:chgData name="Volkan Dalyan" userId="acd815f26c47f9fa" providerId="LiveId" clId="{42ADB7CA-B084-49D4-9CF6-5A625854A378}" dt="2024-09-17T08:42:22.662" v="2720" actId="122"/>
          <ac:spMkLst>
            <pc:docMk/>
            <pc:sldMk cId="1375139956" sldId="643"/>
            <ac:spMk id="4" creationId="{BE664E0B-3584-2D48-4D1A-AE3AE346E1B0}"/>
          </ac:spMkLst>
        </pc:spChg>
      </pc:sldChg>
      <pc:sldChg chg="new del modAnim">
        <pc:chgData name="Volkan Dalyan" userId="acd815f26c47f9fa" providerId="LiveId" clId="{42ADB7CA-B084-49D4-9CF6-5A625854A378}" dt="2024-09-26T09:25:31.674" v="14349" actId="47"/>
        <pc:sldMkLst>
          <pc:docMk/>
          <pc:sldMk cId="2445405540" sldId="644"/>
        </pc:sldMkLst>
      </pc:sldChg>
      <pc:sldChg chg="addSp modSp new del mod modAnim">
        <pc:chgData name="Volkan Dalyan" userId="acd815f26c47f9fa" providerId="LiveId" clId="{42ADB7CA-B084-49D4-9CF6-5A625854A378}" dt="2024-09-25T13:51:32.010" v="12992" actId="47"/>
        <pc:sldMkLst>
          <pc:docMk/>
          <pc:sldMk cId="2788608910" sldId="645"/>
        </pc:sldMkLst>
        <pc:spChg chg="mod">
          <ac:chgData name="Volkan Dalyan" userId="acd815f26c47f9fa" providerId="LiveId" clId="{42ADB7CA-B084-49D4-9CF6-5A625854A378}" dt="2024-09-18T07:52:20.537" v="6082" actId="20577"/>
          <ac:spMkLst>
            <pc:docMk/>
            <pc:sldMk cId="2788608910" sldId="645"/>
            <ac:spMk id="3" creationId="{C2D80DC4-FBAF-F290-34E3-CEE6B271D0B1}"/>
          </ac:spMkLst>
        </pc:spChg>
        <pc:graphicFrameChg chg="add mod">
          <ac:chgData name="Volkan Dalyan" userId="acd815f26c47f9fa" providerId="LiveId" clId="{42ADB7CA-B084-49D4-9CF6-5A625854A378}" dt="2024-09-18T07:51:28.195" v="6058"/>
          <ac:graphicFrameMkLst>
            <pc:docMk/>
            <pc:sldMk cId="2788608910" sldId="645"/>
            <ac:graphicFrameMk id="7" creationId="{94D4512F-0FD5-A4D2-6C6B-CFC72BB5B3B1}"/>
          </ac:graphicFrameMkLst>
        </pc:graphicFrameChg>
      </pc:sldChg>
      <pc:sldChg chg="addSp delSp modSp new mod ord modClrScheme modAnim chgLayout">
        <pc:chgData name="Volkan Dalyan" userId="acd815f26c47f9fa" providerId="LiveId" clId="{42ADB7CA-B084-49D4-9CF6-5A625854A378}" dt="2024-10-02T11:04:47.374" v="18543"/>
        <pc:sldMkLst>
          <pc:docMk/>
          <pc:sldMk cId="2340841836" sldId="646"/>
        </pc:sldMkLst>
        <pc:spChg chg="del mod ord">
          <ac:chgData name="Volkan Dalyan" userId="acd815f26c47f9fa" providerId="LiveId" clId="{42ADB7CA-B084-49D4-9CF6-5A625854A378}" dt="2024-09-18T08:02:16.687" v="6178" actId="700"/>
          <ac:spMkLst>
            <pc:docMk/>
            <pc:sldMk cId="2340841836" sldId="646"/>
            <ac:spMk id="2" creationId="{CE799A6C-8C99-FAEE-16FA-45458A09FC20}"/>
          </ac:spMkLst>
        </pc:spChg>
        <pc:spChg chg="del mod ord">
          <ac:chgData name="Volkan Dalyan" userId="acd815f26c47f9fa" providerId="LiveId" clId="{42ADB7CA-B084-49D4-9CF6-5A625854A378}" dt="2024-09-18T08:02:16.687" v="6178" actId="700"/>
          <ac:spMkLst>
            <pc:docMk/>
            <pc:sldMk cId="2340841836" sldId="646"/>
            <ac:spMk id="3" creationId="{466916C1-F4D8-FB4A-3FEF-8A54A66CB474}"/>
          </ac:spMkLst>
        </pc:spChg>
        <pc:spChg chg="add mod ord">
          <ac:chgData name="Volkan Dalyan" userId="acd815f26c47f9fa" providerId="LiveId" clId="{42ADB7CA-B084-49D4-9CF6-5A625854A378}" dt="2024-09-26T08:49:32.327" v="13741" actId="20577"/>
          <ac:spMkLst>
            <pc:docMk/>
            <pc:sldMk cId="2340841836" sldId="646"/>
            <ac:spMk id="4" creationId="{BBA8099F-75DE-CDED-9DF0-D0149448BFF2}"/>
          </ac:spMkLst>
        </pc:spChg>
        <pc:spChg chg="add mod ord">
          <ac:chgData name="Volkan Dalyan" userId="acd815f26c47f9fa" providerId="LiveId" clId="{42ADB7CA-B084-49D4-9CF6-5A625854A378}" dt="2024-09-26T08:49:40.486" v="13757" actId="20577"/>
          <ac:spMkLst>
            <pc:docMk/>
            <pc:sldMk cId="2340841836" sldId="646"/>
            <ac:spMk id="5" creationId="{42C100D0-3029-1B8B-F784-87DB1D3A28CD}"/>
          </ac:spMkLst>
        </pc:spChg>
        <pc:spChg chg="add mod ord">
          <ac:chgData name="Volkan Dalyan" userId="acd815f26c47f9fa" providerId="LiveId" clId="{42ADB7CA-B084-49D4-9CF6-5A625854A378}" dt="2024-09-26T08:49:53.774" v="13759" actId="20577"/>
          <ac:spMkLst>
            <pc:docMk/>
            <pc:sldMk cId="2340841836" sldId="646"/>
            <ac:spMk id="6" creationId="{50FF4C3A-E41B-3224-5646-996F1DFB42DE}"/>
          </ac:spMkLst>
        </pc:spChg>
        <pc:graphicFrameChg chg="add mod">
          <ac:chgData name="Volkan Dalyan" userId="acd815f26c47f9fa" providerId="LiveId" clId="{42ADB7CA-B084-49D4-9CF6-5A625854A378}" dt="2024-10-02T11:04:47.374" v="18543"/>
          <ac:graphicFrameMkLst>
            <pc:docMk/>
            <pc:sldMk cId="2340841836" sldId="646"/>
            <ac:graphicFrameMk id="2" creationId="{8E45B81B-5863-8A36-0374-02549447AEF8}"/>
          </ac:graphicFrameMkLst>
        </pc:graphicFrameChg>
        <pc:graphicFrameChg chg="add mod">
          <ac:chgData name="Volkan Dalyan" userId="acd815f26c47f9fa" providerId="LiveId" clId="{42ADB7CA-B084-49D4-9CF6-5A625854A378}" dt="2024-09-26T09:38:36.752" v="14577" actId="368"/>
          <ac:graphicFrameMkLst>
            <pc:docMk/>
            <pc:sldMk cId="2340841836" sldId="646"/>
            <ac:graphicFrameMk id="7" creationId="{3A228FE2-4792-67BF-9AD2-A090DF2B953B}"/>
          </ac:graphicFrameMkLst>
        </pc:graphicFrameChg>
      </pc:sldChg>
      <pc:sldChg chg="addSp delSp modSp new del mod ord">
        <pc:chgData name="Volkan Dalyan" userId="acd815f26c47f9fa" providerId="LiveId" clId="{42ADB7CA-B084-49D4-9CF6-5A625854A378}" dt="2024-09-26T09:37:17.310" v="14541" actId="47"/>
        <pc:sldMkLst>
          <pc:docMk/>
          <pc:sldMk cId="2730379251" sldId="647"/>
        </pc:sldMkLst>
        <pc:spChg chg="add del mod">
          <ac:chgData name="Volkan Dalyan" userId="acd815f26c47f9fa" providerId="LiveId" clId="{42ADB7CA-B084-49D4-9CF6-5A625854A378}" dt="2024-09-18T07:55:01.495" v="6113"/>
          <ac:spMkLst>
            <pc:docMk/>
            <pc:sldMk cId="2730379251" sldId="647"/>
            <ac:spMk id="2" creationId="{746D0D7A-6B79-02BA-96D5-58055F38808C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4" creationId="{9F3F1373-E244-7AEA-DA90-FFB861066713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5" creationId="{1023AD4A-F6C4-0702-B481-4E2A8B8A6582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7" creationId="{FD7BA3AE-195F-855C-1FC5-CC4E8E8A1F66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8" creationId="{9DC20619-1479-D491-2121-D8E625CE40E6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0" creationId="{0819B325-381E-6FDA-9109-38836CD40D3B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1" creationId="{E351F685-C45D-4AAE-790A-EBC95743B574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3" creationId="{6B4F1A35-D864-CAF2-AA51-BA10C4CE8051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4" creationId="{0A34B108-65B2-E117-51A1-53E60B7BAF1F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6" creationId="{2BE525D3-6ACD-B976-1489-AD085C821601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7" creationId="{D63DC7A5-73B6-BF79-8514-3E3EEEDC815C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9" creationId="{3E6FA768-9EE3-D44A-0B0F-DC66FFE90704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20" creationId="{3AE53D19-C909-5460-ADED-403950375A47}"/>
          </ac:spMkLst>
        </pc:spChg>
        <pc:spChg chg="add mod">
          <ac:chgData name="Volkan Dalyan" userId="acd815f26c47f9fa" providerId="LiveId" clId="{42ADB7CA-B084-49D4-9CF6-5A625854A378}" dt="2024-09-26T09:29:59.456" v="14373" actId="555"/>
          <ac:spMkLst>
            <pc:docMk/>
            <pc:sldMk cId="2730379251" sldId="647"/>
            <ac:spMk id="21" creationId="{DEF38A8F-25CD-DC6C-3637-91EDD70CBAAB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2" creationId="{1758143E-F9C8-B230-96C6-7A1921CFF30F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3" creationId="{95AD242D-D90E-E912-1360-7186BA6BC090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4" creationId="{C9F730DE-ED61-BB1E-761B-09D056D7EE16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5" creationId="{29B39506-A069-2912-4BBE-08D0AEE55CEA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6" creationId="{09BB0322-9FA4-11AF-7BF2-A382535E55C5}"/>
          </ac:spMkLst>
        </pc:spChg>
        <pc:spChg chg="add mod">
          <ac:chgData name="Volkan Dalyan" userId="acd815f26c47f9fa" providerId="LiveId" clId="{42ADB7CA-B084-49D4-9CF6-5A625854A378}" dt="2024-09-26T09:29:46.627" v="14369" actId="1076"/>
          <ac:spMkLst>
            <pc:docMk/>
            <pc:sldMk cId="2730379251" sldId="647"/>
            <ac:spMk id="27" creationId="{FAF1FA0A-07E7-9140-17EB-389AF493B2CD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28" creationId="{22F0FD57-2499-66CA-2864-F1BE655DC4D3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29" creationId="{86180109-733B-11F1-B788-FA543E522071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30" creationId="{E5C42FCE-059D-48D9-CC47-6F9342F1F018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31" creationId="{A0BD2D33-E7FA-58FD-3726-BCC690C994C2}"/>
          </ac:spMkLst>
        </pc:spChg>
        <pc:spChg chg="add mod">
          <ac:chgData name="Volkan Dalyan" userId="acd815f26c47f9fa" providerId="LiveId" clId="{42ADB7CA-B084-49D4-9CF6-5A625854A378}" dt="2024-09-26T09:29:45.079" v="14368" actId="1076"/>
          <ac:spMkLst>
            <pc:docMk/>
            <pc:sldMk cId="2730379251" sldId="647"/>
            <ac:spMk id="32" creationId="{079BA975-51E2-83A7-EEA5-10F62F8BAFEA}"/>
          </ac:spMkLst>
        </pc:spChg>
        <pc:spChg chg="add del">
          <ac:chgData name="Volkan Dalyan" userId="acd815f26c47f9fa" providerId="LiveId" clId="{42ADB7CA-B084-49D4-9CF6-5A625854A378}" dt="2024-09-18T07:55:01.495" v="6113"/>
          <ac:spMkLst>
            <pc:docMk/>
            <pc:sldMk cId="2730379251" sldId="647"/>
            <ac:spMk id="33" creationId="{CB890051-E513-C843-A573-A19D3E7C5D4F}"/>
          </ac:spMkLst>
        </pc:spChg>
        <pc:spChg chg="mod">
          <ac:chgData name="Volkan Dalyan" userId="acd815f26c47f9fa" providerId="LiveId" clId="{42ADB7CA-B084-49D4-9CF6-5A625854A378}" dt="2024-09-18T07:55:12.108" v="6116" actId="1076"/>
          <ac:spMkLst>
            <pc:docMk/>
            <pc:sldMk cId="2730379251" sldId="647"/>
            <ac:spMk id="34" creationId="{E35F92A3-B395-7AB1-6776-9F1BF7515471}"/>
          </ac:spMkLst>
        </pc:spChg>
        <pc:spChg chg="add mod">
          <ac:chgData name="Volkan Dalyan" userId="acd815f26c47f9fa" providerId="LiveId" clId="{42ADB7CA-B084-49D4-9CF6-5A625854A378}" dt="2024-09-18T07:55:19.505" v="6119" actId="108"/>
          <ac:spMkLst>
            <pc:docMk/>
            <pc:sldMk cId="2730379251" sldId="647"/>
            <ac:spMk id="35" creationId="{7993815E-2AB8-76FB-B30B-7DCB998059F8}"/>
          </ac:spMkLst>
        </pc:spChg>
        <pc:spChg chg="add mod">
          <ac:chgData name="Volkan Dalyan" userId="acd815f26c47f9fa" providerId="LiveId" clId="{42ADB7CA-B084-49D4-9CF6-5A625854A378}" dt="2024-09-18T07:55:21.147" v="6120" actId="108"/>
          <ac:spMkLst>
            <pc:docMk/>
            <pc:sldMk cId="2730379251" sldId="647"/>
            <ac:spMk id="36" creationId="{C32B8C27-3E2C-56F1-1CAD-725142963988}"/>
          </ac:spMkLst>
        </pc:spChg>
        <pc:spChg chg="add mod">
          <ac:chgData name="Volkan Dalyan" userId="acd815f26c47f9fa" providerId="LiveId" clId="{42ADB7CA-B084-49D4-9CF6-5A625854A378}" dt="2024-09-18T07:55:23.506" v="6121" actId="108"/>
          <ac:spMkLst>
            <pc:docMk/>
            <pc:sldMk cId="2730379251" sldId="647"/>
            <ac:spMk id="37" creationId="{BFBD651B-7C50-0CBF-69AF-3D2DC55D9A5E}"/>
          </ac:spMkLst>
        </pc:spChg>
        <pc:spChg chg="add mod">
          <ac:chgData name="Volkan Dalyan" userId="acd815f26c47f9fa" providerId="LiveId" clId="{42ADB7CA-B084-49D4-9CF6-5A625854A378}" dt="2024-09-18T07:55:25.873" v="6122" actId="108"/>
          <ac:spMkLst>
            <pc:docMk/>
            <pc:sldMk cId="2730379251" sldId="647"/>
            <ac:spMk id="38" creationId="{27D0CB6B-6D29-9DC6-142C-FBF8577D50E6}"/>
          </ac:spMkLst>
        </pc:spChg>
        <pc:spChg chg="add mod">
          <ac:chgData name="Volkan Dalyan" userId="acd815f26c47f9fa" providerId="LiveId" clId="{42ADB7CA-B084-49D4-9CF6-5A625854A378}" dt="2024-09-18T07:55:27.923" v="6124" actId="108"/>
          <ac:spMkLst>
            <pc:docMk/>
            <pc:sldMk cId="2730379251" sldId="647"/>
            <ac:spMk id="39" creationId="{D8B3CCDE-8E01-D408-B9DE-E09D4BD91301}"/>
          </ac:spMkLst>
        </pc:s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3" creationId="{DB9B6EBE-6CA9-8D45-0D6F-54C5998C16B2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6" creationId="{47ACAC53-71E2-5305-86F3-32A6BD739A9B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9" creationId="{72624CEC-4760-1E96-6CA8-AEDABD952E74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12" creationId="{F26E56D1-3C7A-F2E2-D563-B58C623F3944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15" creationId="{9A960F30-6F7C-985A-E905-839607F20444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18" creationId="{9EAECEDC-3EF1-89C8-AF2F-E4B79FE720A7}"/>
          </ac:grpSpMkLst>
        </pc:grpChg>
      </pc:sldChg>
      <pc:sldChg chg="modSp add del mod ord modAnim">
        <pc:chgData name="Volkan Dalyan" userId="acd815f26c47f9fa" providerId="LiveId" clId="{42ADB7CA-B084-49D4-9CF6-5A625854A378}" dt="2024-09-26T09:32:41.763" v="14397" actId="47"/>
        <pc:sldMkLst>
          <pc:docMk/>
          <pc:sldMk cId="1839202616" sldId="648"/>
        </pc:sldMkLst>
        <pc:spChg chg="mod">
          <ac:chgData name="Volkan Dalyan" userId="acd815f26c47f9fa" providerId="LiveId" clId="{42ADB7CA-B084-49D4-9CF6-5A625854A378}" dt="2024-09-18T07:53:17.400" v="6100" actId="20577"/>
          <ac:spMkLst>
            <pc:docMk/>
            <pc:sldMk cId="1839202616" sldId="648"/>
            <ac:spMk id="2" creationId="{6FCA5DF5-97AD-9976-A2DD-A1CD183C6993}"/>
          </ac:spMkLst>
        </pc:spChg>
        <pc:graphicFrameChg chg="mod">
          <ac:chgData name="Volkan Dalyan" userId="acd815f26c47f9fa" providerId="LiveId" clId="{42ADB7CA-B084-49D4-9CF6-5A625854A378}" dt="2024-09-18T07:53:00.573" v="6089"/>
          <ac:graphicFrameMkLst>
            <pc:docMk/>
            <pc:sldMk cId="1839202616" sldId="648"/>
            <ac:graphicFrameMk id="7" creationId="{94D4512F-0FD5-A4D2-6C6B-CFC72BB5B3B1}"/>
          </ac:graphicFrameMkLst>
        </pc:graphicFrameChg>
      </pc:sldChg>
      <pc:sldChg chg="modSp add del ord modAnim">
        <pc:chgData name="Volkan Dalyan" userId="acd815f26c47f9fa" providerId="LiveId" clId="{42ADB7CA-B084-49D4-9CF6-5A625854A378}" dt="2024-09-26T09:32:58.697" v="14398" actId="47"/>
        <pc:sldMkLst>
          <pc:docMk/>
          <pc:sldMk cId="20686830" sldId="649"/>
        </pc:sldMkLst>
        <pc:graphicFrameChg chg="mod">
          <ac:chgData name="Volkan Dalyan" userId="acd815f26c47f9fa" providerId="LiveId" clId="{42ADB7CA-B084-49D4-9CF6-5A625854A378}" dt="2024-09-18T07:54:19.695" v="6107"/>
          <ac:graphicFrameMkLst>
            <pc:docMk/>
            <pc:sldMk cId="20686830" sldId="649"/>
            <ac:graphicFrameMk id="7" creationId="{94D4512F-0FD5-A4D2-6C6B-CFC72BB5B3B1}"/>
          </ac:graphicFrameMkLst>
        </pc:graphicFrameChg>
      </pc:sldChg>
      <pc:sldChg chg="modSp add mod ord modAnim">
        <pc:chgData name="Volkan Dalyan" userId="acd815f26c47f9fa" providerId="LiveId" clId="{42ADB7CA-B084-49D4-9CF6-5A625854A378}" dt="2024-10-02T13:56:40.173" v="20554"/>
        <pc:sldMkLst>
          <pc:docMk/>
          <pc:sldMk cId="3005390160" sldId="650"/>
        </pc:sldMkLst>
        <pc:spChg chg="mod">
          <ac:chgData name="Volkan Dalyan" userId="acd815f26c47f9fa" providerId="LiveId" clId="{42ADB7CA-B084-49D4-9CF6-5A625854A378}" dt="2024-10-02T13:56:40.173" v="20554"/>
          <ac:spMkLst>
            <pc:docMk/>
            <pc:sldMk cId="3005390160" sldId="650"/>
            <ac:spMk id="2" creationId="{6FCA5DF5-97AD-9976-A2DD-A1CD183C6993}"/>
          </ac:spMkLst>
        </pc:spChg>
        <pc:graphicFrameChg chg="mod">
          <ac:chgData name="Volkan Dalyan" userId="acd815f26c47f9fa" providerId="LiveId" clId="{42ADB7CA-B084-49D4-9CF6-5A625854A378}" dt="2024-09-26T09:37:39.780" v="14545" actId="404"/>
          <ac:graphicFrameMkLst>
            <pc:docMk/>
            <pc:sldMk cId="3005390160" sldId="650"/>
            <ac:graphicFrameMk id="7" creationId="{94D4512F-0FD5-A4D2-6C6B-CFC72BB5B3B1}"/>
          </ac:graphicFrameMkLst>
        </pc:graphicFrameChg>
      </pc:sldChg>
      <pc:sldChg chg="modSp add del mod modAnim">
        <pc:chgData name="Volkan Dalyan" userId="acd815f26c47f9fa" providerId="LiveId" clId="{42ADB7CA-B084-49D4-9CF6-5A625854A378}" dt="2024-09-25T13:53:47.637" v="13009" actId="47"/>
        <pc:sldMkLst>
          <pc:docMk/>
          <pc:sldMk cId="2572770917" sldId="651"/>
        </pc:sldMkLst>
        <pc:graphicFrameChg chg="mod">
          <ac:chgData name="Volkan Dalyan" userId="acd815f26c47f9fa" providerId="LiveId" clId="{42ADB7CA-B084-49D4-9CF6-5A625854A378}" dt="2024-09-18T07:58:00.287" v="6133"/>
          <ac:graphicFrameMkLst>
            <pc:docMk/>
            <pc:sldMk cId="2572770917" sldId="651"/>
            <ac:graphicFrameMk id="7" creationId="{94D4512F-0FD5-A4D2-6C6B-CFC72BB5B3B1}"/>
          </ac:graphicFrameMkLst>
        </pc:graphicFrameChg>
      </pc:sldChg>
      <pc:sldChg chg="add del replId modAnim">
        <pc:chgData name="Volkan Dalyan" userId="acd815f26c47f9fa" providerId="LiveId" clId="{42ADB7CA-B084-49D4-9CF6-5A625854A378}" dt="2024-09-25T13:53:47.637" v="13009" actId="47"/>
        <pc:sldMkLst>
          <pc:docMk/>
          <pc:sldMk cId="1027815598" sldId="652"/>
        </pc:sldMkLst>
      </pc:sldChg>
      <pc:sldChg chg="add del replId modAnim">
        <pc:chgData name="Volkan Dalyan" userId="acd815f26c47f9fa" providerId="LiveId" clId="{42ADB7CA-B084-49D4-9CF6-5A625854A378}" dt="2024-09-25T13:53:47.637" v="13009" actId="47"/>
        <pc:sldMkLst>
          <pc:docMk/>
          <pc:sldMk cId="2583429528" sldId="653"/>
        </pc:sldMkLst>
      </pc:sldChg>
      <pc:sldChg chg="add del replId modAnim">
        <pc:chgData name="Volkan Dalyan" userId="acd815f26c47f9fa" providerId="LiveId" clId="{42ADB7CA-B084-49D4-9CF6-5A625854A378}" dt="2024-09-25T13:53:47.637" v="13009" actId="47"/>
        <pc:sldMkLst>
          <pc:docMk/>
          <pc:sldMk cId="2655746853" sldId="654"/>
        </pc:sldMkLst>
      </pc:sldChg>
      <pc:sldChg chg="addSp delSp modSp add mod modClrScheme modAnim chgLayout">
        <pc:chgData name="Volkan Dalyan" userId="acd815f26c47f9fa" providerId="LiveId" clId="{42ADB7CA-B084-49D4-9CF6-5A625854A378}" dt="2024-10-02T11:13:10.187" v="19121" actId="20577"/>
        <pc:sldMkLst>
          <pc:docMk/>
          <pc:sldMk cId="564660902" sldId="655"/>
        </pc:sldMkLst>
        <pc:spChg chg="del mod ord">
          <ac:chgData name="Volkan Dalyan" userId="acd815f26c47f9fa" providerId="LiveId" clId="{42ADB7CA-B084-49D4-9CF6-5A625854A378}" dt="2024-09-26T09:41:11.556" v="14625" actId="700"/>
          <ac:spMkLst>
            <pc:docMk/>
            <pc:sldMk cId="564660902" sldId="655"/>
            <ac:spMk id="5" creationId="{AF71CE82-381C-7A86-F11D-CE421F55BFFC}"/>
          </ac:spMkLst>
        </pc:spChg>
        <pc:spChg chg="del mod ord">
          <ac:chgData name="Volkan Dalyan" userId="acd815f26c47f9fa" providerId="LiveId" clId="{42ADB7CA-B084-49D4-9CF6-5A625854A378}" dt="2024-09-26T09:41:11.556" v="14625" actId="700"/>
          <ac:spMkLst>
            <pc:docMk/>
            <pc:sldMk cId="564660902" sldId="655"/>
            <ac:spMk id="6" creationId="{32873587-6EB5-3ABC-0569-FBC1DAEBD8DF}"/>
          </ac:spMkLst>
        </pc:spChg>
        <pc:spChg chg="add mod ord">
          <ac:chgData name="Volkan Dalyan" userId="acd815f26c47f9fa" providerId="LiveId" clId="{42ADB7CA-B084-49D4-9CF6-5A625854A378}" dt="2024-10-02T11:13:04.254" v="19109" actId="20577"/>
          <ac:spMkLst>
            <pc:docMk/>
            <pc:sldMk cId="564660902" sldId="655"/>
            <ac:spMk id="13" creationId="{FAF2E44C-0CB4-75FC-7945-7F957498A98C}"/>
          </ac:spMkLst>
        </pc:spChg>
        <pc:spChg chg="add mod ord">
          <ac:chgData name="Volkan Dalyan" userId="acd815f26c47f9fa" providerId="LiveId" clId="{42ADB7CA-B084-49D4-9CF6-5A625854A378}" dt="2024-10-02T11:13:10.187" v="19121" actId="20577"/>
          <ac:spMkLst>
            <pc:docMk/>
            <pc:sldMk cId="564660902" sldId="655"/>
            <ac:spMk id="14" creationId="{EABF2190-1950-5970-B91A-72C39833FC8E}"/>
          </ac:spMkLst>
        </pc:spChg>
        <pc:graphicFrameChg chg="mod modGraphic">
          <ac:chgData name="Volkan Dalyan" userId="acd815f26c47f9fa" providerId="LiveId" clId="{42ADB7CA-B084-49D4-9CF6-5A625854A378}" dt="2024-09-23T11:27:09.305" v="7342"/>
          <ac:graphicFrameMkLst>
            <pc:docMk/>
            <pc:sldMk cId="564660902" sldId="655"/>
            <ac:graphicFrameMk id="2" creationId="{8455AA1A-C00D-49AC-B48A-A1B454754474}"/>
          </ac:graphicFrameMkLst>
        </pc:graphicFrameChg>
        <pc:cxnChg chg="add mod">
          <ac:chgData name="Volkan Dalyan" userId="acd815f26c47f9fa" providerId="LiveId" clId="{42ADB7CA-B084-49D4-9CF6-5A625854A378}" dt="2024-09-23T11:22:29.195" v="7306" actId="692"/>
          <ac:cxnSpMkLst>
            <pc:docMk/>
            <pc:sldMk cId="564660902" sldId="655"/>
            <ac:cxnSpMk id="3" creationId="{1B765C00-EA40-C645-78ED-EAC772E5573D}"/>
          </ac:cxnSpMkLst>
        </pc:cxnChg>
        <pc:cxnChg chg="add mod">
          <ac:chgData name="Volkan Dalyan" userId="acd815f26c47f9fa" providerId="LiveId" clId="{42ADB7CA-B084-49D4-9CF6-5A625854A378}" dt="2024-09-23T11:22:32.353" v="7307" actId="108"/>
          <ac:cxnSpMkLst>
            <pc:docMk/>
            <pc:sldMk cId="564660902" sldId="655"/>
            <ac:cxnSpMk id="4" creationId="{2E646786-D45B-C88F-CDBD-769BC838586D}"/>
          </ac:cxnSpMkLst>
        </pc:cxnChg>
        <pc:cxnChg chg="add mod">
          <ac:chgData name="Volkan Dalyan" userId="acd815f26c47f9fa" providerId="LiveId" clId="{42ADB7CA-B084-49D4-9CF6-5A625854A378}" dt="2024-09-23T11:25:51.662" v="7332" actId="14100"/>
          <ac:cxnSpMkLst>
            <pc:docMk/>
            <pc:sldMk cId="564660902" sldId="655"/>
            <ac:cxnSpMk id="7" creationId="{CFDABA03-DDC0-FCCB-4CE6-01418A74BC0C}"/>
          </ac:cxnSpMkLst>
        </pc:cxnChg>
        <pc:cxnChg chg="add mod">
          <ac:chgData name="Volkan Dalyan" userId="acd815f26c47f9fa" providerId="LiveId" clId="{42ADB7CA-B084-49D4-9CF6-5A625854A378}" dt="2024-09-23T11:25:48.052" v="7331" actId="14100"/>
          <ac:cxnSpMkLst>
            <pc:docMk/>
            <pc:sldMk cId="564660902" sldId="655"/>
            <ac:cxnSpMk id="8" creationId="{A10D11BA-CA32-829B-6565-083D2E0BAAB6}"/>
          </ac:cxnSpMkLst>
        </pc:cxnChg>
        <pc:cxnChg chg="add mod">
          <ac:chgData name="Volkan Dalyan" userId="acd815f26c47f9fa" providerId="LiveId" clId="{42ADB7CA-B084-49D4-9CF6-5A625854A378}" dt="2024-09-23T11:25:45.281" v="7330" actId="14100"/>
          <ac:cxnSpMkLst>
            <pc:docMk/>
            <pc:sldMk cId="564660902" sldId="655"/>
            <ac:cxnSpMk id="9" creationId="{9F33C681-0D6D-DF27-C9DB-EA4C88E0B30C}"/>
          </ac:cxnSpMkLst>
        </pc:cxnChg>
        <pc:cxnChg chg="add mod">
          <ac:chgData name="Volkan Dalyan" userId="acd815f26c47f9fa" providerId="LiveId" clId="{42ADB7CA-B084-49D4-9CF6-5A625854A378}" dt="2024-09-23T11:25:36.034" v="7326" actId="14100"/>
          <ac:cxnSpMkLst>
            <pc:docMk/>
            <pc:sldMk cId="564660902" sldId="655"/>
            <ac:cxnSpMk id="10" creationId="{1D3DB590-F9C8-ADEA-85CC-2206487AD438}"/>
          </ac:cxnSpMkLst>
        </pc:cxnChg>
        <pc:cxnChg chg="add mod">
          <ac:chgData name="Volkan Dalyan" userId="acd815f26c47f9fa" providerId="LiveId" clId="{42ADB7CA-B084-49D4-9CF6-5A625854A378}" dt="2024-09-23T11:22:36.020" v="7312" actId="108"/>
          <ac:cxnSpMkLst>
            <pc:docMk/>
            <pc:sldMk cId="564660902" sldId="655"/>
            <ac:cxnSpMk id="11" creationId="{7A6B85A8-B10A-E057-760B-06F0876A75A9}"/>
          </ac:cxnSpMkLst>
        </pc:cxnChg>
        <pc:cxnChg chg="add mod">
          <ac:chgData name="Volkan Dalyan" userId="acd815f26c47f9fa" providerId="LiveId" clId="{42ADB7CA-B084-49D4-9CF6-5A625854A378}" dt="2024-09-23T11:25:40.836" v="7328" actId="14100"/>
          <ac:cxnSpMkLst>
            <pc:docMk/>
            <pc:sldMk cId="564660902" sldId="655"/>
            <ac:cxnSpMk id="12" creationId="{39180BE6-02EC-34EB-EF89-AEB2A30D5E0C}"/>
          </ac:cxnSpMkLst>
        </pc:cxnChg>
      </pc:sldChg>
      <pc:sldChg chg="add del">
        <pc:chgData name="Volkan Dalyan" userId="acd815f26c47f9fa" providerId="LiveId" clId="{42ADB7CA-B084-49D4-9CF6-5A625854A378}" dt="2024-09-23T11:26:06.129" v="7335" actId="2890"/>
        <pc:sldMkLst>
          <pc:docMk/>
          <pc:sldMk cId="2370571221" sldId="656"/>
        </pc:sldMkLst>
      </pc:sldChg>
      <pc:sldChg chg="addSp delSp modSp add mod modClrScheme addAnim delAnim modAnim chgLayout">
        <pc:chgData name="Volkan Dalyan" userId="acd815f26c47f9fa" providerId="LiveId" clId="{42ADB7CA-B084-49D4-9CF6-5A625854A378}" dt="2024-10-02T11:13:23.028" v="19154" actId="20577"/>
        <pc:sldMkLst>
          <pc:docMk/>
          <pc:sldMk cId="3232495373" sldId="656"/>
        </pc:sldMkLst>
        <pc:spChg chg="add mod ord">
          <ac:chgData name="Volkan Dalyan" userId="acd815f26c47f9fa" providerId="LiveId" clId="{42ADB7CA-B084-49D4-9CF6-5A625854A378}" dt="2024-10-02T11:13:18.397" v="19144" actId="20577"/>
          <ac:spMkLst>
            <pc:docMk/>
            <pc:sldMk cId="3232495373" sldId="656"/>
            <ac:spMk id="3" creationId="{31F1D7C7-357B-F6D3-AB24-9A1B75AED229}"/>
          </ac:spMkLst>
        </pc:spChg>
        <pc:spChg chg="add mod ord">
          <ac:chgData name="Volkan Dalyan" userId="acd815f26c47f9fa" providerId="LiveId" clId="{42ADB7CA-B084-49D4-9CF6-5A625854A378}" dt="2024-10-02T11:13:23.028" v="19154" actId="20577"/>
          <ac:spMkLst>
            <pc:docMk/>
            <pc:sldMk cId="3232495373" sldId="656"/>
            <ac:spMk id="4" creationId="{915C6013-4795-6785-1296-747FF6930B53}"/>
          </ac:spMkLst>
        </pc:spChg>
        <pc:spChg chg="del mod ord">
          <ac:chgData name="Volkan Dalyan" userId="acd815f26c47f9fa" providerId="LiveId" clId="{42ADB7CA-B084-49D4-9CF6-5A625854A378}" dt="2024-09-26T09:41:16.351" v="14626" actId="700"/>
          <ac:spMkLst>
            <pc:docMk/>
            <pc:sldMk cId="3232495373" sldId="656"/>
            <ac:spMk id="5" creationId="{AF71CE82-381C-7A86-F11D-CE421F55BFFC}"/>
          </ac:spMkLst>
        </pc:spChg>
        <pc:spChg chg="del mod ord">
          <ac:chgData name="Volkan Dalyan" userId="acd815f26c47f9fa" providerId="LiveId" clId="{42ADB7CA-B084-49D4-9CF6-5A625854A378}" dt="2024-09-26T09:41:16.351" v="14626" actId="700"/>
          <ac:spMkLst>
            <pc:docMk/>
            <pc:sldMk cId="3232495373" sldId="656"/>
            <ac:spMk id="6" creationId="{32873587-6EB5-3ABC-0569-FBC1DAEBD8DF}"/>
          </ac:spMkLst>
        </pc:spChg>
        <pc:spChg chg="add mod">
          <ac:chgData name="Volkan Dalyan" userId="acd815f26c47f9fa" providerId="LiveId" clId="{42ADB7CA-B084-49D4-9CF6-5A625854A378}" dt="2024-09-23T11:31:38.776" v="7556" actId="692"/>
          <ac:spMkLst>
            <pc:docMk/>
            <pc:sldMk cId="3232495373" sldId="656"/>
            <ac:spMk id="29" creationId="{86E4EF8D-2D80-4303-A6CC-C4E1A848995C}"/>
          </ac:spMkLst>
        </pc:spChg>
        <pc:spChg chg="add mod">
          <ac:chgData name="Volkan Dalyan" userId="acd815f26c47f9fa" providerId="LiveId" clId="{42ADB7CA-B084-49D4-9CF6-5A625854A378}" dt="2024-09-23T11:31:56.074" v="7558" actId="20577"/>
          <ac:spMkLst>
            <pc:docMk/>
            <pc:sldMk cId="3232495373" sldId="656"/>
            <ac:spMk id="30" creationId="{2AAF8679-20BB-85CA-079E-0F930821BA4E}"/>
          </ac:spMkLst>
        </pc:spChg>
        <pc:spChg chg="add mod">
          <ac:chgData name="Volkan Dalyan" userId="acd815f26c47f9fa" providerId="LiveId" clId="{42ADB7CA-B084-49D4-9CF6-5A625854A378}" dt="2024-09-23T11:32:16.979" v="7570" actId="20577"/>
          <ac:spMkLst>
            <pc:docMk/>
            <pc:sldMk cId="3232495373" sldId="656"/>
            <ac:spMk id="31" creationId="{445B25AE-4662-5F4D-8759-F1D7ED1701DA}"/>
          </ac:spMkLst>
        </pc:spChg>
        <pc:spChg chg="add mod">
          <ac:chgData name="Volkan Dalyan" userId="acd815f26c47f9fa" providerId="LiveId" clId="{42ADB7CA-B084-49D4-9CF6-5A625854A378}" dt="2024-09-23T11:32:32.651" v="7577" actId="1036"/>
          <ac:spMkLst>
            <pc:docMk/>
            <pc:sldMk cId="3232495373" sldId="656"/>
            <ac:spMk id="32" creationId="{41DAB948-D4AD-469B-3A3C-4D6A6AB9D519}"/>
          </ac:spMkLst>
        </pc:spChg>
        <pc:spChg chg="add mod">
          <ac:chgData name="Volkan Dalyan" userId="acd815f26c47f9fa" providerId="LiveId" clId="{42ADB7CA-B084-49D4-9CF6-5A625854A378}" dt="2024-09-23T11:32:48.006" v="7581" actId="20577"/>
          <ac:spMkLst>
            <pc:docMk/>
            <pc:sldMk cId="3232495373" sldId="656"/>
            <ac:spMk id="33" creationId="{93DE1EFD-1869-02C3-94E8-8D181646B78C}"/>
          </ac:spMkLst>
        </pc:spChg>
        <pc:spChg chg="add mod">
          <ac:chgData name="Volkan Dalyan" userId="acd815f26c47f9fa" providerId="LiveId" clId="{42ADB7CA-B084-49D4-9CF6-5A625854A378}" dt="2024-09-23T11:33:26.006" v="7593" actId="1035"/>
          <ac:spMkLst>
            <pc:docMk/>
            <pc:sldMk cId="3232495373" sldId="656"/>
            <ac:spMk id="34" creationId="{086E4C79-E839-AA46-2F6F-23CE82708139}"/>
          </ac:spMkLst>
        </pc:spChg>
        <pc:spChg chg="add mod">
          <ac:chgData name="Volkan Dalyan" userId="acd815f26c47f9fa" providerId="LiveId" clId="{42ADB7CA-B084-49D4-9CF6-5A625854A378}" dt="2024-09-23T11:33:20.122" v="7591" actId="20577"/>
          <ac:spMkLst>
            <pc:docMk/>
            <pc:sldMk cId="3232495373" sldId="656"/>
            <ac:spMk id="35" creationId="{B4FF1AAA-4033-317B-CB8E-FDAAEBBA8F96}"/>
          </ac:spMkLst>
        </pc:spChg>
        <pc:spChg chg="add mod">
          <ac:chgData name="Volkan Dalyan" userId="acd815f26c47f9fa" providerId="LiveId" clId="{42ADB7CA-B084-49D4-9CF6-5A625854A378}" dt="2024-09-23T11:33:41.560" v="7598" actId="20577"/>
          <ac:spMkLst>
            <pc:docMk/>
            <pc:sldMk cId="3232495373" sldId="656"/>
            <ac:spMk id="36" creationId="{63748A6C-4168-08F4-89A3-0CB5BFFA868B}"/>
          </ac:spMkLst>
        </pc:spChg>
        <pc:graphicFrameChg chg="mod modGraphic">
          <ac:chgData name="Volkan Dalyan" userId="acd815f26c47f9fa" providerId="LiveId" clId="{42ADB7CA-B084-49D4-9CF6-5A625854A378}" dt="2024-09-23T11:30:23.785" v="7409"/>
          <ac:graphicFrameMkLst>
            <pc:docMk/>
            <pc:sldMk cId="3232495373" sldId="656"/>
            <ac:graphicFrameMk id="2" creationId="{8455AA1A-C00D-49AC-B48A-A1B454754474}"/>
          </ac:graphicFrameMkLst>
        </pc:graphicFrameChg>
        <pc:cxnChg chg="del mod">
          <ac:chgData name="Volkan Dalyan" userId="acd815f26c47f9fa" providerId="LiveId" clId="{42ADB7CA-B084-49D4-9CF6-5A625854A378}" dt="2024-09-23T11:29:47.625" v="7397" actId="478"/>
          <ac:cxnSpMkLst>
            <pc:docMk/>
            <pc:sldMk cId="3232495373" sldId="656"/>
            <ac:cxnSpMk id="3" creationId="{1B765C00-EA40-C645-78ED-EAC772E5573D}"/>
          </ac:cxnSpMkLst>
        </pc:cxnChg>
        <pc:cxnChg chg="add del mod">
          <ac:chgData name="Volkan Dalyan" userId="acd815f26c47f9fa" providerId="LiveId" clId="{42ADB7CA-B084-49D4-9CF6-5A625854A378}" dt="2024-09-23T11:29:46.812" v="7396" actId="478"/>
          <ac:cxnSpMkLst>
            <pc:docMk/>
            <pc:sldMk cId="3232495373" sldId="656"/>
            <ac:cxnSpMk id="4" creationId="{2E646786-D45B-C88F-CDBD-769BC838586D}"/>
          </ac:cxnSpMkLst>
        </pc:cxnChg>
        <pc:cxnChg chg="add del mod">
          <ac:chgData name="Volkan Dalyan" userId="acd815f26c47f9fa" providerId="LiveId" clId="{42ADB7CA-B084-49D4-9CF6-5A625854A378}" dt="2024-09-23T11:29:46.214" v="7395" actId="478"/>
          <ac:cxnSpMkLst>
            <pc:docMk/>
            <pc:sldMk cId="3232495373" sldId="656"/>
            <ac:cxnSpMk id="7" creationId="{CFDABA03-DDC0-FCCB-4CE6-01418A74BC0C}"/>
          </ac:cxnSpMkLst>
        </pc:cxnChg>
        <pc:cxnChg chg="add del mod">
          <ac:chgData name="Volkan Dalyan" userId="acd815f26c47f9fa" providerId="LiveId" clId="{42ADB7CA-B084-49D4-9CF6-5A625854A378}" dt="2024-09-23T11:29:45.622" v="7393" actId="478"/>
          <ac:cxnSpMkLst>
            <pc:docMk/>
            <pc:sldMk cId="3232495373" sldId="656"/>
            <ac:cxnSpMk id="8" creationId="{A10D11BA-CA32-829B-6565-083D2E0BAAB6}"/>
          </ac:cxnSpMkLst>
        </pc:cxnChg>
        <pc:cxnChg chg="del mod">
          <ac:chgData name="Volkan Dalyan" userId="acd815f26c47f9fa" providerId="LiveId" clId="{42ADB7CA-B084-49D4-9CF6-5A625854A378}" dt="2024-09-23T11:29:45.083" v="7392" actId="478"/>
          <ac:cxnSpMkLst>
            <pc:docMk/>
            <pc:sldMk cId="3232495373" sldId="656"/>
            <ac:cxnSpMk id="9" creationId="{9F33C681-0D6D-DF27-C9DB-EA4C88E0B30C}"/>
          </ac:cxnSpMkLst>
        </pc:cxnChg>
        <pc:cxnChg chg="del mod">
          <ac:chgData name="Volkan Dalyan" userId="acd815f26c47f9fa" providerId="LiveId" clId="{42ADB7CA-B084-49D4-9CF6-5A625854A378}" dt="2024-09-23T11:29:44.696" v="7391" actId="478"/>
          <ac:cxnSpMkLst>
            <pc:docMk/>
            <pc:sldMk cId="3232495373" sldId="656"/>
            <ac:cxnSpMk id="10" creationId="{1D3DB590-F9C8-ADEA-85CC-2206487AD438}"/>
          </ac:cxnSpMkLst>
        </pc:cxnChg>
        <pc:cxnChg chg="del mod">
          <ac:chgData name="Volkan Dalyan" userId="acd815f26c47f9fa" providerId="LiveId" clId="{42ADB7CA-B084-49D4-9CF6-5A625854A378}" dt="2024-09-23T11:29:44.337" v="7390" actId="478"/>
          <ac:cxnSpMkLst>
            <pc:docMk/>
            <pc:sldMk cId="3232495373" sldId="656"/>
            <ac:cxnSpMk id="11" creationId="{7A6B85A8-B10A-E057-760B-06F0876A75A9}"/>
          </ac:cxnSpMkLst>
        </pc:cxnChg>
        <pc:cxnChg chg="del mod">
          <ac:chgData name="Volkan Dalyan" userId="acd815f26c47f9fa" providerId="LiveId" clId="{42ADB7CA-B084-49D4-9CF6-5A625854A378}" dt="2024-09-23T11:29:43.545" v="7389" actId="478"/>
          <ac:cxnSpMkLst>
            <pc:docMk/>
            <pc:sldMk cId="3232495373" sldId="656"/>
            <ac:cxnSpMk id="12" creationId="{39180BE6-02EC-34EB-EF89-AEB2A30D5E0C}"/>
          </ac:cxnSpMkLst>
        </pc:cxnChg>
      </pc:sldChg>
      <pc:sldChg chg="addSp delSp modSp new del mod modClrScheme modAnim chgLayout">
        <pc:chgData name="Volkan Dalyan" userId="acd815f26c47f9fa" providerId="LiveId" clId="{42ADB7CA-B084-49D4-9CF6-5A625854A378}" dt="2024-09-23T15:41:16.052" v="9666" actId="47"/>
        <pc:sldMkLst>
          <pc:docMk/>
          <pc:sldMk cId="1448749576" sldId="657"/>
        </pc:sldMkLst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2" creationId="{5E75B89F-9D37-B43C-8590-D0BD60852D4C}"/>
          </ac:spMkLst>
        </pc:spChg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3" creationId="{1C9D668C-F1D6-7B0E-AFBA-BC5477232214}"/>
          </ac:spMkLst>
        </pc:spChg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4" creationId="{996F5CE5-2B84-5A58-F7D7-3FAC4B9335B5}"/>
          </ac:spMkLst>
        </pc:spChg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5" creationId="{C63B1845-99B3-5F95-E701-6CF73F2FD767}"/>
          </ac:spMkLst>
        </pc:spChg>
        <pc:spChg chg="add mod or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6" creationId="{3466F045-52C6-1D8B-1B21-F44F11D7A410}"/>
          </ac:spMkLst>
        </pc:spChg>
        <pc:spChg chg="add del mod ord">
          <ac:chgData name="Volkan Dalyan" userId="acd815f26c47f9fa" providerId="LiveId" clId="{42ADB7CA-B084-49D4-9CF6-5A625854A378}" dt="2024-09-23T12:00:59.613" v="7818" actId="931"/>
          <ac:spMkLst>
            <pc:docMk/>
            <pc:sldMk cId="1448749576" sldId="657"/>
            <ac:spMk id="7" creationId="{93596612-9AB2-AFE6-BF00-A88B8994A369}"/>
          </ac:spMkLst>
        </pc:spChg>
        <pc:spChg chg="add mod or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8" creationId="{9EA41A5B-1B81-F5F9-D9F5-EF327A5436A7}"/>
          </ac:spMkLst>
        </pc:spChg>
        <pc:spChg chg="add mod or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9" creationId="{B34C0421-497E-370C-F69F-BEFFA1615191}"/>
          </ac:spMkLst>
        </pc:spChg>
        <pc:picChg chg="add del mod">
          <ac:chgData name="Volkan Dalyan" userId="acd815f26c47f9fa" providerId="LiveId" clId="{42ADB7CA-B084-49D4-9CF6-5A625854A378}" dt="2024-09-23T15:41:14.143" v="9665" actId="478"/>
          <ac:picMkLst>
            <pc:docMk/>
            <pc:sldMk cId="1448749576" sldId="657"/>
            <ac:picMk id="11" creationId="{BAEC863A-FB4B-3E86-F14C-93ABF9812ED4}"/>
          </ac:picMkLst>
        </pc:picChg>
      </pc:sldChg>
      <pc:sldChg chg="addSp delSp modSp new del mod modAnim">
        <pc:chgData name="Volkan Dalyan" userId="acd815f26c47f9fa" providerId="LiveId" clId="{42ADB7CA-B084-49D4-9CF6-5A625854A378}" dt="2024-09-26T09:14:25.693" v="14181" actId="47"/>
        <pc:sldMkLst>
          <pc:docMk/>
          <pc:sldMk cId="1869584789" sldId="657"/>
        </pc:sldMkLst>
        <pc:spChg chg="del">
          <ac:chgData name="Volkan Dalyan" userId="acd815f26c47f9fa" providerId="LiveId" clId="{42ADB7CA-B084-49D4-9CF6-5A625854A378}" dt="2024-09-24T07:40:02.994" v="9839" actId="931"/>
          <ac:spMkLst>
            <pc:docMk/>
            <pc:sldMk cId="1869584789" sldId="657"/>
            <ac:spMk id="2" creationId="{BAB9E421-936C-6343-DDBA-EA387CA28960}"/>
          </ac:spMkLst>
        </pc:spChg>
        <pc:spChg chg="mod modVis">
          <ac:chgData name="Volkan Dalyan" userId="acd815f26c47f9fa" providerId="LiveId" clId="{42ADB7CA-B084-49D4-9CF6-5A625854A378}" dt="2024-09-24T07:40:05.025" v="9842" actId="14429"/>
          <ac:spMkLst>
            <pc:docMk/>
            <pc:sldMk cId="1869584789" sldId="657"/>
            <ac:spMk id="3" creationId="{E5FE0582-F700-A6AE-90FC-350E61D31601}"/>
          </ac:spMkLst>
        </pc:spChg>
        <pc:spChg chg="mod modVis">
          <ac:chgData name="Volkan Dalyan" userId="acd815f26c47f9fa" providerId="LiveId" clId="{42ADB7CA-B084-49D4-9CF6-5A625854A378}" dt="2024-09-24T07:40:05.424" v="9843" actId="14429"/>
          <ac:spMkLst>
            <pc:docMk/>
            <pc:sldMk cId="1869584789" sldId="657"/>
            <ac:spMk id="4" creationId="{B4B4F822-2435-FDD4-0D5B-11E6598B4712}"/>
          </ac:spMkLst>
        </pc:spChg>
        <pc:spChg chg="del">
          <ac:chgData name="Volkan Dalyan" userId="acd815f26c47f9fa" providerId="LiveId" clId="{42ADB7CA-B084-49D4-9CF6-5A625854A378}" dt="2024-09-24T07:37:47.043" v="9759" actId="931"/>
          <ac:spMkLst>
            <pc:docMk/>
            <pc:sldMk cId="1869584789" sldId="657"/>
            <ac:spMk id="5" creationId="{76A7E467-4A14-A5E2-46E7-A538848D733D}"/>
          </ac:spMkLst>
        </pc:spChg>
        <pc:picChg chg="add mod modVis modCrop">
          <ac:chgData name="Volkan Dalyan" userId="acd815f26c47f9fa" providerId="LiveId" clId="{42ADB7CA-B084-49D4-9CF6-5A625854A378}" dt="2024-09-24T07:40:05.900" v="9844" actId="14429"/>
          <ac:picMkLst>
            <pc:docMk/>
            <pc:sldMk cId="1869584789" sldId="657"/>
            <ac:picMk id="7" creationId="{B0BE2D2D-31B8-415C-AACD-E2D3C0C9E2BE}"/>
          </ac:picMkLst>
        </pc:picChg>
        <pc:picChg chg="add mod">
          <ac:chgData name="Volkan Dalyan" userId="acd815f26c47f9fa" providerId="LiveId" clId="{42ADB7CA-B084-49D4-9CF6-5A625854A378}" dt="2024-09-24T07:40:04.761" v="9841" actId="962"/>
          <ac:picMkLst>
            <pc:docMk/>
            <pc:sldMk cId="1869584789" sldId="657"/>
            <ac:picMk id="9" creationId="{A9AD3EE6-8C15-F5DF-7AA1-76CD056FFACF}"/>
          </ac:picMkLst>
        </pc:picChg>
      </pc:sldChg>
      <pc:sldChg chg="addSp delSp modSp new del mod">
        <pc:chgData name="Volkan Dalyan" userId="acd815f26c47f9fa" providerId="LiveId" clId="{42ADB7CA-B084-49D4-9CF6-5A625854A378}" dt="2024-09-26T09:14:26.592" v="14182" actId="47"/>
        <pc:sldMkLst>
          <pc:docMk/>
          <pc:sldMk cId="913347118" sldId="658"/>
        </pc:sldMkLst>
        <pc:spChg chg="mod">
          <ac:chgData name="Volkan Dalyan" userId="acd815f26c47f9fa" providerId="LiveId" clId="{42ADB7CA-B084-49D4-9CF6-5A625854A378}" dt="2024-09-24T07:43:17.031" v="9869" actId="20577"/>
          <ac:spMkLst>
            <pc:docMk/>
            <pc:sldMk cId="913347118" sldId="658"/>
            <ac:spMk id="2" creationId="{6E84D15E-D49B-3655-CB25-58C13CEF5080}"/>
          </ac:spMkLst>
        </pc:spChg>
        <pc:spChg chg="mod">
          <ac:chgData name="Volkan Dalyan" userId="acd815f26c47f9fa" providerId="LiveId" clId="{42ADB7CA-B084-49D4-9CF6-5A625854A378}" dt="2024-09-24T07:43:22.429" v="9879" actId="20577"/>
          <ac:spMkLst>
            <pc:docMk/>
            <pc:sldMk cId="913347118" sldId="658"/>
            <ac:spMk id="3" creationId="{289953F7-4DD5-7257-4B06-E051878F3EDA}"/>
          </ac:spMkLst>
        </pc:spChg>
        <pc:spChg chg="del">
          <ac:chgData name="Volkan Dalyan" userId="acd815f26c47f9fa" providerId="LiveId" clId="{42ADB7CA-B084-49D4-9CF6-5A625854A378}" dt="2024-09-24T07:43:29.144" v="9880" actId="931"/>
          <ac:spMkLst>
            <pc:docMk/>
            <pc:sldMk cId="913347118" sldId="658"/>
            <ac:spMk id="4" creationId="{122DCB59-C80B-813B-FA4C-1DB928924A35}"/>
          </ac:spMkLst>
        </pc:spChg>
        <pc:picChg chg="add mod">
          <ac:chgData name="Volkan Dalyan" userId="acd815f26c47f9fa" providerId="LiveId" clId="{42ADB7CA-B084-49D4-9CF6-5A625854A378}" dt="2024-09-24T07:43:34.844" v="9883" actId="962"/>
          <ac:picMkLst>
            <pc:docMk/>
            <pc:sldMk cId="913347118" sldId="658"/>
            <ac:picMk id="6" creationId="{7C066D0C-69D6-2CFC-1B6E-BD92F7D7E97F}"/>
          </ac:picMkLst>
        </pc:picChg>
      </pc:sldChg>
      <pc:sldChg chg="addSp delSp modSp new del mod modAnim">
        <pc:chgData name="Volkan Dalyan" userId="acd815f26c47f9fa" providerId="LiveId" clId="{42ADB7CA-B084-49D4-9CF6-5A625854A378}" dt="2024-09-26T09:14:27.377" v="14183" actId="47"/>
        <pc:sldMkLst>
          <pc:docMk/>
          <pc:sldMk cId="2302553271" sldId="659"/>
        </pc:sldMkLst>
        <pc:spChg chg="mod">
          <ac:chgData name="Volkan Dalyan" userId="acd815f26c47f9fa" providerId="LiveId" clId="{42ADB7CA-B084-49D4-9CF6-5A625854A378}" dt="2024-09-24T07:44:17.558" v="9906" actId="20577"/>
          <ac:spMkLst>
            <pc:docMk/>
            <pc:sldMk cId="2302553271" sldId="659"/>
            <ac:spMk id="2" creationId="{D7A2CE76-EA00-EF49-2460-F5DA00494D65}"/>
          </ac:spMkLst>
        </pc:spChg>
        <pc:spChg chg="mod">
          <ac:chgData name="Volkan Dalyan" userId="acd815f26c47f9fa" providerId="LiveId" clId="{42ADB7CA-B084-49D4-9CF6-5A625854A378}" dt="2024-09-24T07:44:21.203" v="9916" actId="20577"/>
          <ac:spMkLst>
            <pc:docMk/>
            <pc:sldMk cId="2302553271" sldId="659"/>
            <ac:spMk id="3" creationId="{FB4D2852-96E3-8988-AD3E-B4A5EF241292}"/>
          </ac:spMkLst>
        </pc:spChg>
        <pc:spChg chg="del">
          <ac:chgData name="Volkan Dalyan" userId="acd815f26c47f9fa" providerId="LiveId" clId="{42ADB7CA-B084-49D4-9CF6-5A625854A378}" dt="2024-09-24T07:43:58.396" v="9885" actId="931"/>
          <ac:spMkLst>
            <pc:docMk/>
            <pc:sldMk cId="2302553271" sldId="659"/>
            <ac:spMk id="4" creationId="{6D093EAA-61A7-6DBF-3673-F847FA1BC13C}"/>
          </ac:spMkLst>
        </pc:spChg>
        <pc:picChg chg="add mod">
          <ac:chgData name="Volkan Dalyan" userId="acd815f26c47f9fa" providerId="LiveId" clId="{42ADB7CA-B084-49D4-9CF6-5A625854A378}" dt="2024-09-24T07:47:59.003" v="9918"/>
          <ac:picMkLst>
            <pc:docMk/>
            <pc:sldMk cId="2302553271" sldId="659"/>
            <ac:picMk id="6" creationId="{451AF7B3-8252-3402-2ABB-F5C383F35A3D}"/>
          </ac:picMkLst>
        </pc:picChg>
      </pc:sldChg>
      <pc:sldChg chg="addSp delSp modSp new del mod modAnim">
        <pc:chgData name="Volkan Dalyan" userId="acd815f26c47f9fa" providerId="LiveId" clId="{42ADB7CA-B084-49D4-9CF6-5A625854A378}" dt="2024-09-26T09:14:38.156" v="14186" actId="47"/>
        <pc:sldMkLst>
          <pc:docMk/>
          <pc:sldMk cId="562196596" sldId="660"/>
        </pc:sldMkLst>
        <pc:spChg chg="del">
          <ac:chgData name="Volkan Dalyan" userId="acd815f26c47f9fa" providerId="LiveId" clId="{42ADB7CA-B084-49D4-9CF6-5A625854A378}" dt="2024-09-24T07:52:15.349" v="9954" actId="931"/>
          <ac:spMkLst>
            <pc:docMk/>
            <pc:sldMk cId="562196596" sldId="660"/>
            <ac:spMk id="2" creationId="{BA60D351-3A39-7B2D-DE61-06ADEB78A0A2}"/>
          </ac:spMkLst>
        </pc:spChg>
        <pc:spChg chg="mod modVis">
          <ac:chgData name="Volkan Dalyan" userId="acd815f26c47f9fa" providerId="LiveId" clId="{42ADB7CA-B084-49D4-9CF6-5A625854A378}" dt="2024-09-24T07:52:17.216" v="9957" actId="14429"/>
          <ac:spMkLst>
            <pc:docMk/>
            <pc:sldMk cId="562196596" sldId="660"/>
            <ac:spMk id="3" creationId="{D500D0BF-540C-CD6D-B2B9-504E2714C41E}"/>
          </ac:spMkLst>
        </pc:spChg>
        <pc:spChg chg="mod">
          <ac:chgData name="Volkan Dalyan" userId="acd815f26c47f9fa" providerId="LiveId" clId="{42ADB7CA-B084-49D4-9CF6-5A625854A378}" dt="2024-09-24T07:51:45.156" v="9935" actId="20577"/>
          <ac:spMkLst>
            <pc:docMk/>
            <pc:sldMk cId="562196596" sldId="660"/>
            <ac:spMk id="4" creationId="{200744F6-3984-E07D-C69A-F28287195229}"/>
          </ac:spMkLst>
        </pc:spChg>
        <pc:picChg chg="add mod">
          <ac:chgData name="Volkan Dalyan" userId="acd815f26c47f9fa" providerId="LiveId" clId="{42ADB7CA-B084-49D4-9CF6-5A625854A378}" dt="2024-09-24T07:52:16.229" v="9956" actId="962"/>
          <ac:picMkLst>
            <pc:docMk/>
            <pc:sldMk cId="562196596" sldId="660"/>
            <ac:picMk id="6" creationId="{C524E6A5-0A89-0553-531A-220EB691B863}"/>
          </ac:picMkLst>
        </pc:picChg>
      </pc:sldChg>
      <pc:sldChg chg="addSp delSp modSp new del mod">
        <pc:chgData name="Volkan Dalyan" userId="acd815f26c47f9fa" providerId="LiveId" clId="{42ADB7CA-B084-49D4-9CF6-5A625854A378}" dt="2024-09-26T09:14:38.156" v="14186" actId="47"/>
        <pc:sldMkLst>
          <pc:docMk/>
          <pc:sldMk cId="1585256391" sldId="661"/>
        </pc:sldMkLst>
        <pc:spChg chg="add del">
          <ac:chgData name="Volkan Dalyan" userId="acd815f26c47f9fa" providerId="LiveId" clId="{42ADB7CA-B084-49D4-9CF6-5A625854A378}" dt="2024-09-24T08:00:15.146" v="10081" actId="931"/>
          <ac:spMkLst>
            <pc:docMk/>
            <pc:sldMk cId="1585256391" sldId="661"/>
            <ac:spMk id="2" creationId="{183CA422-8826-241C-D963-A7FC0A7ED617}"/>
          </ac:spMkLst>
        </pc:spChg>
        <pc:spChg chg="mod modVis">
          <ac:chgData name="Volkan Dalyan" userId="acd815f26c47f9fa" providerId="LiveId" clId="{42ADB7CA-B084-49D4-9CF6-5A625854A378}" dt="2024-09-24T08:00:15.982" v="10084" actId="14429"/>
          <ac:spMkLst>
            <pc:docMk/>
            <pc:sldMk cId="1585256391" sldId="661"/>
            <ac:spMk id="3" creationId="{947D0D8B-8CCE-15D6-A659-55770C23FC5E}"/>
          </ac:spMkLst>
        </pc:spChg>
        <pc:spChg chg="mod modVis">
          <ac:chgData name="Volkan Dalyan" userId="acd815f26c47f9fa" providerId="LiveId" clId="{42ADB7CA-B084-49D4-9CF6-5A625854A378}" dt="2024-09-24T08:00:16.497" v="10085" actId="14429"/>
          <ac:spMkLst>
            <pc:docMk/>
            <pc:sldMk cId="1585256391" sldId="661"/>
            <ac:spMk id="4" creationId="{A1909C57-5DAD-3205-C3BC-9B46FE740034}"/>
          </ac:spMkLst>
        </pc:spChg>
        <pc:spChg chg="mod modVis">
          <ac:chgData name="Volkan Dalyan" userId="acd815f26c47f9fa" providerId="LiveId" clId="{42ADB7CA-B084-49D4-9CF6-5A625854A378}" dt="2024-09-24T08:00:16.916" v="10086" actId="14429"/>
          <ac:spMkLst>
            <pc:docMk/>
            <pc:sldMk cId="1585256391" sldId="661"/>
            <ac:spMk id="5" creationId="{6E42FCD1-99B1-E7D9-281D-97F908392A0D}"/>
          </ac:spMkLst>
        </pc:spChg>
        <pc:picChg chg="add mod">
          <ac:chgData name="Volkan Dalyan" userId="acd815f26c47f9fa" providerId="LiveId" clId="{42ADB7CA-B084-49D4-9CF6-5A625854A378}" dt="2024-09-24T07:59:40.748" v="10069" actId="931"/>
          <ac:picMkLst>
            <pc:docMk/>
            <pc:sldMk cId="1585256391" sldId="661"/>
            <ac:picMk id="7" creationId="{F66FB3B5-0086-A8CB-F233-7EF997A5F980}"/>
          </ac:picMkLst>
        </pc:picChg>
        <pc:picChg chg="add mod">
          <ac:chgData name="Volkan Dalyan" userId="acd815f26c47f9fa" providerId="LiveId" clId="{42ADB7CA-B084-49D4-9CF6-5A625854A378}" dt="2024-09-24T08:00:06.653" v="10080" actId="931"/>
          <ac:picMkLst>
            <pc:docMk/>
            <pc:sldMk cId="1585256391" sldId="661"/>
            <ac:picMk id="9" creationId="{8B551C2F-9AED-435E-D341-7C1905AD080B}"/>
          </ac:picMkLst>
        </pc:picChg>
        <pc:picChg chg="add mod">
          <ac:chgData name="Volkan Dalyan" userId="acd815f26c47f9fa" providerId="LiveId" clId="{42ADB7CA-B084-49D4-9CF6-5A625854A378}" dt="2024-09-24T08:00:15.546" v="10083" actId="962"/>
          <ac:picMkLst>
            <pc:docMk/>
            <pc:sldMk cId="1585256391" sldId="661"/>
            <ac:picMk id="11" creationId="{746A02C6-71B9-6353-5174-A560438B3042}"/>
          </ac:picMkLst>
        </pc:picChg>
      </pc:sldChg>
      <pc:sldChg chg="modSp new del mod">
        <pc:chgData name="Volkan Dalyan" userId="acd815f26c47f9fa" providerId="LiveId" clId="{42ADB7CA-B084-49D4-9CF6-5A625854A378}" dt="2024-09-26T09:14:38.156" v="14186" actId="47"/>
        <pc:sldMkLst>
          <pc:docMk/>
          <pc:sldMk cId="1492968360" sldId="662"/>
        </pc:sldMkLst>
        <pc:spChg chg="mod">
          <ac:chgData name="Volkan Dalyan" userId="acd815f26c47f9fa" providerId="LiveId" clId="{42ADB7CA-B084-49D4-9CF6-5A625854A378}" dt="2024-09-24T08:03:23.708" v="10165" actId="20577"/>
          <ac:spMkLst>
            <pc:docMk/>
            <pc:sldMk cId="1492968360" sldId="662"/>
            <ac:spMk id="2" creationId="{B229CDFB-0D55-203B-EBAB-D76C1D1232C7}"/>
          </ac:spMkLst>
        </pc:spChg>
        <pc:spChg chg="mod">
          <ac:chgData name="Volkan Dalyan" userId="acd815f26c47f9fa" providerId="LiveId" clId="{42ADB7CA-B084-49D4-9CF6-5A625854A378}" dt="2024-09-24T08:03:16.004" v="10146" actId="20577"/>
          <ac:spMkLst>
            <pc:docMk/>
            <pc:sldMk cId="1492968360" sldId="662"/>
            <ac:spMk id="3" creationId="{2D348FFF-D49A-304B-5FA3-14F14237AE91}"/>
          </ac:spMkLst>
        </pc:spChg>
        <pc:spChg chg="mod">
          <ac:chgData name="Volkan Dalyan" userId="acd815f26c47f9fa" providerId="LiveId" clId="{42ADB7CA-B084-49D4-9CF6-5A625854A378}" dt="2024-09-24T08:03:31.211" v="10177" actId="20577"/>
          <ac:spMkLst>
            <pc:docMk/>
            <pc:sldMk cId="1492968360" sldId="662"/>
            <ac:spMk id="4" creationId="{865531BE-772A-86F7-2288-7004AC002FC6}"/>
          </ac:spMkLst>
        </pc:spChg>
      </pc:sldChg>
      <pc:sldChg chg="modSp new del mod">
        <pc:chgData name="Volkan Dalyan" userId="acd815f26c47f9fa" providerId="LiveId" clId="{42ADB7CA-B084-49D4-9CF6-5A625854A378}" dt="2024-09-26T09:14:38.156" v="14186" actId="47"/>
        <pc:sldMkLst>
          <pc:docMk/>
          <pc:sldMk cId="915958881" sldId="663"/>
        </pc:sldMkLst>
        <pc:spChg chg="mod">
          <ac:chgData name="Volkan Dalyan" userId="acd815f26c47f9fa" providerId="LiveId" clId="{42ADB7CA-B084-49D4-9CF6-5A625854A378}" dt="2024-09-24T08:04:25.734" v="10209" actId="20577"/>
          <ac:spMkLst>
            <pc:docMk/>
            <pc:sldMk cId="915958881" sldId="663"/>
            <ac:spMk id="2" creationId="{329BA73C-C07D-EAC4-38D6-656AA39426C4}"/>
          </ac:spMkLst>
        </pc:spChg>
        <pc:spChg chg="mod">
          <ac:chgData name="Volkan Dalyan" userId="acd815f26c47f9fa" providerId="LiveId" clId="{42ADB7CA-B084-49D4-9CF6-5A625854A378}" dt="2024-09-24T08:04:18.209" v="10197" actId="20577"/>
          <ac:spMkLst>
            <pc:docMk/>
            <pc:sldMk cId="915958881" sldId="663"/>
            <ac:spMk id="3" creationId="{81FE81A8-C49C-77D1-06D8-8D6843248B69}"/>
          </ac:spMkLst>
        </pc:spChg>
        <pc:spChg chg="mod">
          <ac:chgData name="Volkan Dalyan" userId="acd815f26c47f9fa" providerId="LiveId" clId="{42ADB7CA-B084-49D4-9CF6-5A625854A378}" dt="2024-09-24T08:04:22.566" v="10207" actId="20577"/>
          <ac:spMkLst>
            <pc:docMk/>
            <pc:sldMk cId="915958881" sldId="663"/>
            <ac:spMk id="4" creationId="{A8254E0D-0BC2-4672-6138-B60ED1628E5B}"/>
          </ac:spMkLst>
        </pc:spChg>
      </pc:sldChg>
      <pc:sldChg chg="addSp delSp modSp new del mod modAnim chgLayout">
        <pc:chgData name="Volkan Dalyan" userId="acd815f26c47f9fa" providerId="LiveId" clId="{42ADB7CA-B084-49D4-9CF6-5A625854A378}" dt="2024-09-26T09:21:00.374" v="14300" actId="47"/>
        <pc:sldMkLst>
          <pc:docMk/>
          <pc:sldMk cId="2572263084" sldId="664"/>
        </pc:sldMkLst>
        <pc:spChg chg="del">
          <ac:chgData name="Volkan Dalyan" userId="acd815f26c47f9fa" providerId="LiveId" clId="{42ADB7CA-B084-49D4-9CF6-5A625854A378}" dt="2024-09-24T08:06:10.759" v="10238" actId="931"/>
          <ac:spMkLst>
            <pc:docMk/>
            <pc:sldMk cId="2572263084" sldId="664"/>
            <ac:spMk id="2" creationId="{8679857C-D861-44DF-BDF0-390839F51DE5}"/>
          </ac:spMkLst>
        </pc:spChg>
        <pc:spChg chg="del mod modVis">
          <ac:chgData name="Volkan Dalyan" userId="acd815f26c47f9fa" providerId="LiveId" clId="{42ADB7CA-B084-49D4-9CF6-5A625854A378}" dt="2024-09-24T08:16:06.202" v="10254" actId="700"/>
          <ac:spMkLst>
            <pc:docMk/>
            <pc:sldMk cId="2572263084" sldId="664"/>
            <ac:spMk id="3" creationId="{B65021BF-DBB7-CF42-3F3F-73A548A25E88}"/>
          </ac:spMkLst>
        </pc:spChg>
        <pc:spChg chg="mod ord modVis">
          <ac:chgData name="Volkan Dalyan" userId="acd815f26c47f9fa" providerId="LiveId" clId="{42ADB7CA-B084-49D4-9CF6-5A625854A378}" dt="2024-09-24T08:16:25.881" v="10262" actId="14429"/>
          <ac:spMkLst>
            <pc:docMk/>
            <pc:sldMk cId="2572263084" sldId="664"/>
            <ac:spMk id="4" creationId="{146E981C-17E0-A8FB-F9F2-D1F5BEB73BAE}"/>
          </ac:spMkLst>
        </pc:spChg>
        <pc:spChg chg="mod ord modVis">
          <ac:chgData name="Volkan Dalyan" userId="acd815f26c47f9fa" providerId="LiveId" clId="{42ADB7CA-B084-49D4-9CF6-5A625854A378}" dt="2024-09-24T08:16:26.213" v="10263" actId="14429"/>
          <ac:spMkLst>
            <pc:docMk/>
            <pc:sldMk cId="2572263084" sldId="664"/>
            <ac:spMk id="5" creationId="{18F59E80-AA6F-46BD-4655-D0240D4C9809}"/>
          </ac:spMkLst>
        </pc:spChg>
        <pc:spChg chg="mod ord modVis">
          <ac:chgData name="Volkan Dalyan" userId="acd815f26c47f9fa" providerId="LiveId" clId="{42ADB7CA-B084-49D4-9CF6-5A625854A378}" dt="2024-09-24T08:16:26.473" v="10264" actId="14429"/>
          <ac:spMkLst>
            <pc:docMk/>
            <pc:sldMk cId="2572263084" sldId="664"/>
            <ac:spMk id="6" creationId="{CA2E300F-C208-8E0A-B70E-93EF3D9CD42F}"/>
          </ac:spMkLst>
        </pc:spChg>
        <pc:spChg chg="add mod ord modVis">
          <ac:chgData name="Volkan Dalyan" userId="acd815f26c47f9fa" providerId="LiveId" clId="{42ADB7CA-B084-49D4-9CF6-5A625854A378}" dt="2024-09-24T08:16:25.579" v="10261" actId="14429"/>
          <ac:spMkLst>
            <pc:docMk/>
            <pc:sldMk cId="2572263084" sldId="664"/>
            <ac:spMk id="9" creationId="{F713A4B9-8E54-62F1-0DCF-20A427C57590}"/>
          </ac:spMkLst>
        </pc:spChg>
        <pc:picChg chg="add mod ord modCrop">
          <ac:chgData name="Volkan Dalyan" userId="acd815f26c47f9fa" providerId="LiveId" clId="{42ADB7CA-B084-49D4-9CF6-5A625854A378}" dt="2024-09-24T08:16:23.741" v="10260" actId="18131"/>
          <ac:picMkLst>
            <pc:docMk/>
            <pc:sldMk cId="2572263084" sldId="664"/>
            <ac:picMk id="8" creationId="{78D18AA4-E9C1-3EE2-C3F3-2B350C316F7A}"/>
          </ac:picMkLst>
        </pc:picChg>
      </pc:sldChg>
      <pc:sldChg chg="new del modAnim">
        <pc:chgData name="Volkan Dalyan" userId="acd815f26c47f9fa" providerId="LiveId" clId="{42ADB7CA-B084-49D4-9CF6-5A625854A378}" dt="2024-09-24T09:30:50.716" v="10832" actId="47"/>
        <pc:sldMkLst>
          <pc:docMk/>
          <pc:sldMk cId="545494956" sldId="665"/>
        </pc:sldMkLst>
      </pc:sldChg>
      <pc:sldChg chg="new del modAnim">
        <pc:chgData name="Volkan Dalyan" userId="acd815f26c47f9fa" providerId="LiveId" clId="{42ADB7CA-B084-49D4-9CF6-5A625854A378}" dt="2024-09-24T08:39:13.072" v="10480" actId="47"/>
        <pc:sldMkLst>
          <pc:docMk/>
          <pc:sldMk cId="745514398" sldId="666"/>
        </pc:sldMkLst>
      </pc:sldChg>
      <pc:sldChg chg="new del">
        <pc:chgData name="Volkan Dalyan" userId="acd815f26c47f9fa" providerId="LiveId" clId="{42ADB7CA-B084-49D4-9CF6-5A625854A378}" dt="2024-09-24T08:34:51.779" v="10426" actId="47"/>
        <pc:sldMkLst>
          <pc:docMk/>
          <pc:sldMk cId="3371779382" sldId="666"/>
        </pc:sldMkLst>
      </pc:sldChg>
      <pc:sldChg chg="modSp new del mod">
        <pc:chgData name="Volkan Dalyan" userId="acd815f26c47f9fa" providerId="LiveId" clId="{42ADB7CA-B084-49D4-9CF6-5A625854A378}" dt="2024-09-24T08:36:49.159" v="10457" actId="47"/>
        <pc:sldMkLst>
          <pc:docMk/>
          <pc:sldMk cId="683149191" sldId="667"/>
        </pc:sldMkLst>
        <pc:spChg chg="mod modVis">
          <ac:chgData name="Volkan Dalyan" userId="acd815f26c47f9fa" providerId="LiveId" clId="{42ADB7CA-B084-49D4-9CF6-5A625854A378}" dt="2024-09-24T08:35:41.003" v="10440" actId="14429"/>
          <ac:spMkLst>
            <pc:docMk/>
            <pc:sldMk cId="683149191" sldId="667"/>
            <ac:spMk id="3" creationId="{EB02CE3F-CD13-3CB1-8EA4-4587F4B3F928}"/>
          </ac:spMkLst>
        </pc:spChg>
        <pc:spChg chg="mod modVis">
          <ac:chgData name="Volkan Dalyan" userId="acd815f26c47f9fa" providerId="LiveId" clId="{42ADB7CA-B084-49D4-9CF6-5A625854A378}" dt="2024-09-24T08:35:35.096" v="10432" actId="14430"/>
          <ac:spMkLst>
            <pc:docMk/>
            <pc:sldMk cId="683149191" sldId="667"/>
            <ac:spMk id="4" creationId="{406B7C47-B31D-924A-BFC2-7C0B723B9AE9}"/>
          </ac:spMkLst>
        </pc:spChg>
        <pc:spChg chg="mod modVis">
          <ac:chgData name="Volkan Dalyan" userId="acd815f26c47f9fa" providerId="LiveId" clId="{42ADB7CA-B084-49D4-9CF6-5A625854A378}" dt="2024-09-24T08:35:30.510" v="10427" actId="14430"/>
          <ac:spMkLst>
            <pc:docMk/>
            <pc:sldMk cId="683149191" sldId="667"/>
            <ac:spMk id="5" creationId="{95F2B672-C1F4-7AF8-4AD7-FCC8BEF480AF}"/>
          </ac:spMkLst>
        </pc:spChg>
      </pc:sldChg>
      <pc:sldChg chg="new del modAnim">
        <pc:chgData name="Volkan Dalyan" userId="acd815f26c47f9fa" providerId="LiveId" clId="{42ADB7CA-B084-49D4-9CF6-5A625854A378}" dt="2024-09-24T09:22:43.733" v="10676" actId="47"/>
        <pc:sldMkLst>
          <pc:docMk/>
          <pc:sldMk cId="869092146" sldId="667"/>
        </pc:sldMkLst>
      </pc:sldChg>
      <pc:sldChg chg="new del">
        <pc:chgData name="Volkan Dalyan" userId="acd815f26c47f9fa" providerId="LiveId" clId="{42ADB7CA-B084-49D4-9CF6-5A625854A378}" dt="2024-09-24T08:36:49.159" v="10457" actId="47"/>
        <pc:sldMkLst>
          <pc:docMk/>
          <pc:sldMk cId="1842867000" sldId="668"/>
        </pc:sldMkLst>
      </pc:sldChg>
      <pc:sldChg chg="addSp delSp modSp new del mod">
        <pc:chgData name="Volkan Dalyan" userId="acd815f26c47f9fa" providerId="LiveId" clId="{42ADB7CA-B084-49D4-9CF6-5A625854A378}" dt="2024-09-26T09:21:17.641" v="14301" actId="47"/>
        <pc:sldMkLst>
          <pc:docMk/>
          <pc:sldMk cId="2932061598" sldId="668"/>
        </pc:sldMkLst>
        <pc:spChg chg="mod ord modVis">
          <ac:chgData name="Volkan Dalyan" userId="acd815f26c47f9fa" providerId="LiveId" clId="{42ADB7CA-B084-49D4-9CF6-5A625854A378}" dt="2024-09-24T09:25:01.408" v="10740" actId="13244"/>
          <ac:spMkLst>
            <pc:docMk/>
            <pc:sldMk cId="2932061598" sldId="668"/>
            <ac:spMk id="2" creationId="{299F066E-05A4-6BE6-F7CF-931F588F9AEA}"/>
          </ac:spMkLst>
        </pc:spChg>
        <pc:spChg chg="del mod modVis">
          <ac:chgData name="Volkan Dalyan" userId="acd815f26c47f9fa" providerId="LiveId" clId="{42ADB7CA-B084-49D4-9CF6-5A625854A378}" dt="2024-09-24T09:24:43.031" v="10729" actId="931"/>
          <ac:spMkLst>
            <pc:docMk/>
            <pc:sldMk cId="2932061598" sldId="668"/>
            <ac:spMk id="3" creationId="{5B61DBE5-4C76-1272-9B49-2B2DF9F4772A}"/>
          </ac:spMkLst>
        </pc:spChg>
        <pc:spChg chg="mod modVis">
          <ac:chgData name="Volkan Dalyan" userId="acd815f26c47f9fa" providerId="LiveId" clId="{42ADB7CA-B084-49D4-9CF6-5A625854A378}" dt="2024-09-24T09:24:45.962" v="10733" actId="14429"/>
          <ac:spMkLst>
            <pc:docMk/>
            <pc:sldMk cId="2932061598" sldId="668"/>
            <ac:spMk id="4" creationId="{06FE89A7-C4F9-0BF2-5A72-7B00A48AD26F}"/>
          </ac:spMkLst>
        </pc:spChg>
        <pc:spChg chg="mod modVis">
          <ac:chgData name="Volkan Dalyan" userId="acd815f26c47f9fa" providerId="LiveId" clId="{42ADB7CA-B084-49D4-9CF6-5A625854A378}" dt="2024-09-24T09:24:46.283" v="10734" actId="14429"/>
          <ac:spMkLst>
            <pc:docMk/>
            <pc:sldMk cId="2932061598" sldId="668"/>
            <ac:spMk id="5" creationId="{E7A0CF15-911C-C2D4-81AE-36356E7B623B}"/>
          </ac:spMkLst>
        </pc:spChg>
        <pc:spChg chg="mod modVis">
          <ac:chgData name="Volkan Dalyan" userId="acd815f26c47f9fa" providerId="LiveId" clId="{42ADB7CA-B084-49D4-9CF6-5A625854A378}" dt="2024-09-24T09:24:46.601" v="10735" actId="14429"/>
          <ac:spMkLst>
            <pc:docMk/>
            <pc:sldMk cId="2932061598" sldId="668"/>
            <ac:spMk id="6" creationId="{DA82CF71-E6FF-0FA8-169E-5691E27D6D76}"/>
          </ac:spMkLst>
        </pc:spChg>
        <pc:spChg chg="mod modVis">
          <ac:chgData name="Volkan Dalyan" userId="acd815f26c47f9fa" providerId="LiveId" clId="{42ADB7CA-B084-49D4-9CF6-5A625854A378}" dt="2024-09-24T09:24:47.004" v="10736" actId="14429"/>
          <ac:spMkLst>
            <pc:docMk/>
            <pc:sldMk cId="2932061598" sldId="668"/>
            <ac:spMk id="7" creationId="{B29E0005-075B-F464-532F-57D29C127B5A}"/>
          </ac:spMkLst>
        </pc:spChg>
        <pc:spChg chg="mod modVis">
          <ac:chgData name="Volkan Dalyan" userId="acd815f26c47f9fa" providerId="LiveId" clId="{42ADB7CA-B084-49D4-9CF6-5A625854A378}" dt="2024-09-24T09:24:47.427" v="10737" actId="14429"/>
          <ac:spMkLst>
            <pc:docMk/>
            <pc:sldMk cId="2932061598" sldId="668"/>
            <ac:spMk id="8" creationId="{7271F88C-287A-1A27-C449-8CAF2506FCF2}"/>
          </ac:spMkLst>
        </pc:spChg>
        <pc:spChg chg="mod modVis">
          <ac:chgData name="Volkan Dalyan" userId="acd815f26c47f9fa" providerId="LiveId" clId="{42ADB7CA-B084-49D4-9CF6-5A625854A378}" dt="2024-09-24T09:24:47.765" v="10738" actId="14429"/>
          <ac:spMkLst>
            <pc:docMk/>
            <pc:sldMk cId="2932061598" sldId="668"/>
            <ac:spMk id="9" creationId="{DF06863D-C1C7-63A4-CE9A-B12FD91998B0}"/>
          </ac:spMkLst>
        </pc:spChg>
        <pc:picChg chg="add mod">
          <ac:chgData name="Volkan Dalyan" userId="acd815f26c47f9fa" providerId="LiveId" clId="{42ADB7CA-B084-49D4-9CF6-5A625854A378}" dt="2024-09-24T09:24:44.242" v="10731" actId="962"/>
          <ac:picMkLst>
            <pc:docMk/>
            <pc:sldMk cId="2932061598" sldId="668"/>
            <ac:picMk id="11" creationId="{75DA66FE-40A4-B840-3AED-24F016190EC2}"/>
          </ac:picMkLst>
        </pc:picChg>
      </pc:sldChg>
      <pc:sldChg chg="new del modAnim">
        <pc:chgData name="Volkan Dalyan" userId="acd815f26c47f9fa" providerId="LiveId" clId="{42ADB7CA-B084-49D4-9CF6-5A625854A378}" dt="2024-09-26T09:21:17.641" v="14301" actId="47"/>
        <pc:sldMkLst>
          <pc:docMk/>
          <pc:sldMk cId="1839612005" sldId="669"/>
        </pc:sldMkLst>
      </pc:sldChg>
      <pc:sldChg chg="new del modTransition modAnim">
        <pc:chgData name="Volkan Dalyan" userId="acd815f26c47f9fa" providerId="LiveId" clId="{42ADB7CA-B084-49D4-9CF6-5A625854A378}" dt="2024-09-26T09:21:17.641" v="14301" actId="47"/>
        <pc:sldMkLst>
          <pc:docMk/>
          <pc:sldMk cId="3589933384" sldId="670"/>
        </pc:sldMkLst>
      </pc:sldChg>
      <pc:sldChg chg="addSp modSp new mod modAnim chgLayout">
        <pc:chgData name="Volkan Dalyan" userId="acd815f26c47f9fa" providerId="LiveId" clId="{42ADB7CA-B084-49D4-9CF6-5A625854A378}" dt="2024-10-02T09:30:57.672" v="15778" actId="20577"/>
        <pc:sldMkLst>
          <pc:docMk/>
          <pc:sldMk cId="2058719056" sldId="671"/>
        </pc:sldMkLst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2" creationId="{AD4B1649-83B9-E69E-0BF1-A25D7FE9F6A9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3" creationId="{CA5E4994-776D-0FA0-E2DC-75C2BB57C74D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4" creationId="{14F15554-71DF-0351-C59C-BB583E86E4FE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5" creationId="{5A04AEE7-E15B-B0AF-1CDB-F559F3F6ABB3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6" creationId="{B7DDDBEB-0B09-4A31-399B-8BD883BF230C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7" creationId="{A12F1C2B-3FB7-CDBE-3E37-B7A1EDE00918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8" creationId="{017E6D68-EC24-D9EC-8874-FB2D0ED68AEE}"/>
          </ac:spMkLst>
        </pc:spChg>
        <pc:spChg chg="mod ord">
          <ac:chgData name="Volkan Dalyan" userId="acd815f26c47f9fa" providerId="LiveId" clId="{42ADB7CA-B084-49D4-9CF6-5A625854A378}" dt="2024-09-26T09:16:03.852" v="14231" actId="14100"/>
          <ac:spMkLst>
            <pc:docMk/>
            <pc:sldMk cId="2058719056" sldId="671"/>
            <ac:spMk id="9" creationId="{0816707E-D31E-C42C-ED26-B26646C0485C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0" creationId="{155BE1F7-E4BE-39F0-3D45-7D09B011A9C8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1" creationId="{BD4EA8BB-787F-CD48-AB76-40E5929E018E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2" creationId="{3980706A-9535-D8DA-2B3D-0910E9075DB3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3" creationId="{CF135970-B78D-3BFD-2DAC-4BEEB0F5D797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4" creationId="{FFA06805-AC00-9913-518C-65CAFEE50149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5" creationId="{3D2BED0D-236E-C8C9-7CF7-2B8564676B57}"/>
          </ac:spMkLst>
        </pc:spChg>
        <pc:spChg chg="add mod ord">
          <ac:chgData name="Volkan Dalyan" userId="acd815f26c47f9fa" providerId="LiveId" clId="{42ADB7CA-B084-49D4-9CF6-5A625854A378}" dt="2024-09-26T09:15:48.989" v="14204" actId="20577"/>
          <ac:spMkLst>
            <pc:docMk/>
            <pc:sldMk cId="2058719056" sldId="671"/>
            <ac:spMk id="16" creationId="{5BCCDEBC-BF6F-00CD-8DE6-64683325E972}"/>
          </ac:spMkLst>
        </pc:spChg>
        <pc:spChg chg="add mod ord">
          <ac:chgData name="Volkan Dalyan" userId="acd815f26c47f9fa" providerId="LiveId" clId="{42ADB7CA-B084-49D4-9CF6-5A625854A378}" dt="2024-09-26T09:15:55.216" v="14217" actId="20577"/>
          <ac:spMkLst>
            <pc:docMk/>
            <pc:sldMk cId="2058719056" sldId="671"/>
            <ac:spMk id="17" creationId="{3974FD30-A241-7DB4-16A4-0629F745626E}"/>
          </ac:spMkLst>
        </pc:spChg>
        <pc:spChg chg="add mod ord">
          <ac:chgData name="Volkan Dalyan" userId="acd815f26c47f9fa" providerId="LiveId" clId="{42ADB7CA-B084-49D4-9CF6-5A625854A378}" dt="2024-10-02T09:30:57.672" v="15778" actId="20577"/>
          <ac:spMkLst>
            <pc:docMk/>
            <pc:sldMk cId="2058719056" sldId="671"/>
            <ac:spMk id="18" creationId="{5A3D0AC1-D2F9-C3A4-4ABF-E00712D8EFB4}"/>
          </ac:spMkLst>
        </pc:spChg>
        <pc:spChg chg="add mod ord">
          <ac:chgData name="Volkan Dalyan" userId="acd815f26c47f9fa" providerId="LiveId" clId="{42ADB7CA-B084-49D4-9CF6-5A625854A378}" dt="2024-09-26T09:16:00.169" v="14230" actId="20577"/>
          <ac:spMkLst>
            <pc:docMk/>
            <pc:sldMk cId="2058719056" sldId="671"/>
            <ac:spMk id="19" creationId="{A5C6D28B-7B46-30B6-572E-07BDAB9B8BC8}"/>
          </ac:spMkLst>
        </pc:spChg>
      </pc:sldChg>
      <pc:sldChg chg="addSp delSp modSp new mod ord">
        <pc:chgData name="Volkan Dalyan" userId="acd815f26c47f9fa" providerId="LiveId" clId="{42ADB7CA-B084-49D4-9CF6-5A625854A378}" dt="2024-09-26T09:37:26.980" v="14542" actId="404"/>
        <pc:sldMkLst>
          <pc:docMk/>
          <pc:sldMk cId="3506137968" sldId="672"/>
        </pc:sldMkLst>
        <pc:spChg chg="mod">
          <ac:chgData name="Volkan Dalyan" userId="acd815f26c47f9fa" providerId="LiveId" clId="{42ADB7CA-B084-49D4-9CF6-5A625854A378}" dt="2024-09-25T13:49:59.445" v="12970" actId="20577"/>
          <ac:spMkLst>
            <pc:docMk/>
            <pc:sldMk cId="3506137968" sldId="672"/>
            <ac:spMk id="2" creationId="{AF8B5914-A43C-93D3-C71A-2C2A6E09190C}"/>
          </ac:spMkLst>
        </pc:spChg>
        <pc:spChg chg="mod">
          <ac:chgData name="Volkan Dalyan" userId="acd815f26c47f9fa" providerId="LiveId" clId="{42ADB7CA-B084-49D4-9CF6-5A625854A378}" dt="2024-09-25T13:49:53.648" v="12958" actId="20577"/>
          <ac:spMkLst>
            <pc:docMk/>
            <pc:sldMk cId="3506137968" sldId="672"/>
            <ac:spMk id="3" creationId="{43B24D68-EDE1-16E3-5543-19B3CB996F11}"/>
          </ac:spMkLst>
        </pc:spChg>
        <pc:spChg chg="del">
          <ac:chgData name="Volkan Dalyan" userId="acd815f26c47f9fa" providerId="LiveId" clId="{42ADB7CA-B084-49D4-9CF6-5A625854A378}" dt="2024-09-25T13:46:04.342" v="12919" actId="1957"/>
          <ac:spMkLst>
            <pc:docMk/>
            <pc:sldMk cId="3506137968" sldId="672"/>
            <ac:spMk id="4" creationId="{E55FC80A-BD9E-8DEA-F5E0-95DD94AB5535}"/>
          </ac:spMkLst>
        </pc:spChg>
        <pc:graphicFrameChg chg="add mod">
          <ac:chgData name="Volkan Dalyan" userId="acd815f26c47f9fa" providerId="LiveId" clId="{42ADB7CA-B084-49D4-9CF6-5A625854A378}" dt="2024-09-26T09:37:26.980" v="14542" actId="404"/>
          <ac:graphicFrameMkLst>
            <pc:docMk/>
            <pc:sldMk cId="3506137968" sldId="672"/>
            <ac:graphicFrameMk id="7" creationId="{6C119270-716B-FC91-CDDB-B7FBA5362DE5}"/>
          </ac:graphicFrameMkLst>
        </pc:graphicFrameChg>
      </pc:sldChg>
      <pc:sldChg chg="addSp modSp add del">
        <pc:chgData name="Volkan Dalyan" userId="acd815f26c47f9fa" providerId="LiveId" clId="{42ADB7CA-B084-49D4-9CF6-5A625854A378}" dt="2024-09-26T09:29:12.362" v="14361" actId="47"/>
        <pc:sldMkLst>
          <pc:docMk/>
          <pc:sldMk cId="1062411075" sldId="673"/>
        </pc:sldMkLst>
        <pc:spChg chg="add mod">
          <ac:chgData name="Volkan Dalyan" userId="acd815f26c47f9fa" providerId="LiveId" clId="{42ADB7CA-B084-49D4-9CF6-5A625854A378}" dt="2024-09-25T13:51:59.886" v="12996"/>
          <ac:spMkLst>
            <pc:docMk/>
            <pc:sldMk cId="1062411075" sldId="673"/>
            <ac:spMk id="2" creationId="{CDD65AD6-932B-4093-EB34-7FD10C2AB619}"/>
          </ac:spMkLst>
        </pc:spChg>
      </pc:sldChg>
      <pc:sldChg chg="add del ord">
        <pc:chgData name="Volkan Dalyan" userId="acd815f26c47f9fa" providerId="LiveId" clId="{42ADB7CA-B084-49D4-9CF6-5A625854A378}" dt="2024-09-26T09:32:31.509" v="14396" actId="47"/>
        <pc:sldMkLst>
          <pc:docMk/>
          <pc:sldMk cId="1329787432" sldId="674"/>
        </pc:sldMkLst>
      </pc:sldChg>
      <pc:sldChg chg="modSp add ord">
        <pc:chgData name="Volkan Dalyan" userId="acd815f26c47f9fa" providerId="LiveId" clId="{42ADB7CA-B084-49D4-9CF6-5A625854A378}" dt="2024-09-26T09:37:32.506" v="14543" actId="404"/>
        <pc:sldMkLst>
          <pc:docMk/>
          <pc:sldMk cId="433903896" sldId="675"/>
        </pc:sldMkLst>
        <pc:graphicFrameChg chg="mod">
          <ac:chgData name="Volkan Dalyan" userId="acd815f26c47f9fa" providerId="LiveId" clId="{42ADB7CA-B084-49D4-9CF6-5A625854A378}" dt="2024-09-26T09:37:32.506" v="14543" actId="404"/>
          <ac:graphicFrameMkLst>
            <pc:docMk/>
            <pc:sldMk cId="433903896" sldId="675"/>
            <ac:graphicFrameMk id="7" creationId="{6C119270-716B-FC91-CDDB-B7FBA5362DE5}"/>
          </ac:graphicFrameMkLst>
        </pc:graphicFrameChg>
      </pc:sldChg>
      <pc:sldChg chg="modSp add mod ord">
        <pc:chgData name="Volkan Dalyan" userId="acd815f26c47f9fa" providerId="LiveId" clId="{42ADB7CA-B084-49D4-9CF6-5A625854A378}" dt="2024-10-02T13:56:12.029" v="20553" actId="20577"/>
        <pc:sldMkLst>
          <pc:docMk/>
          <pc:sldMk cId="1808136045" sldId="676"/>
        </pc:sldMkLst>
        <pc:spChg chg="mod">
          <ac:chgData name="Volkan Dalyan" userId="acd815f26c47f9fa" providerId="LiveId" clId="{42ADB7CA-B084-49D4-9CF6-5A625854A378}" dt="2024-10-02T13:56:12.029" v="20553" actId="20577"/>
          <ac:spMkLst>
            <pc:docMk/>
            <pc:sldMk cId="1808136045" sldId="676"/>
            <ac:spMk id="2" creationId="{6FCA5DF5-97AD-9976-A2DD-A1CD183C6993}"/>
          </ac:spMkLst>
        </pc:spChg>
        <pc:graphicFrameChg chg="mod">
          <ac:chgData name="Volkan Dalyan" userId="acd815f26c47f9fa" providerId="LiveId" clId="{42ADB7CA-B084-49D4-9CF6-5A625854A378}" dt="2024-09-26T09:37:35.627" v="14544" actId="404"/>
          <ac:graphicFrameMkLst>
            <pc:docMk/>
            <pc:sldMk cId="1808136045" sldId="676"/>
            <ac:graphicFrameMk id="7" creationId="{94D4512F-0FD5-A4D2-6C6B-CFC72BB5B3B1}"/>
          </ac:graphicFrameMkLst>
        </pc:graphicFrameChg>
      </pc:sldChg>
      <pc:sldChg chg="modSp new mod ord">
        <pc:chgData name="Volkan Dalyan" userId="acd815f26c47f9fa" providerId="LiveId" clId="{42ADB7CA-B084-49D4-9CF6-5A625854A378}" dt="2024-09-26T09:02:54.303" v="13964"/>
        <pc:sldMkLst>
          <pc:docMk/>
          <pc:sldMk cId="791625762" sldId="677"/>
        </pc:sldMkLst>
        <pc:spChg chg="mod">
          <ac:chgData name="Volkan Dalyan" userId="acd815f26c47f9fa" providerId="LiveId" clId="{42ADB7CA-B084-49D4-9CF6-5A625854A378}" dt="2024-09-25T14:10:26.398" v="13205" actId="20577"/>
          <ac:spMkLst>
            <pc:docMk/>
            <pc:sldMk cId="791625762" sldId="677"/>
            <ac:spMk id="7" creationId="{AAA90B63-E20F-A12F-6B7F-51216836C610}"/>
          </ac:spMkLst>
        </pc:spChg>
        <pc:spChg chg="mod">
          <ac:chgData name="Volkan Dalyan" userId="acd815f26c47f9fa" providerId="LiveId" clId="{42ADB7CA-B084-49D4-9CF6-5A625854A378}" dt="2024-09-25T14:10:31.074" v="13209" actId="20577"/>
          <ac:spMkLst>
            <pc:docMk/>
            <pc:sldMk cId="791625762" sldId="677"/>
            <ac:spMk id="8" creationId="{BAE8A98D-2800-E1EC-1CF6-096647C91F44}"/>
          </ac:spMkLst>
        </pc:spChg>
        <pc:spChg chg="mod">
          <ac:chgData name="Volkan Dalyan" userId="acd815f26c47f9fa" providerId="LiveId" clId="{42ADB7CA-B084-49D4-9CF6-5A625854A378}" dt="2024-09-25T14:10:35.874" v="13213" actId="20577"/>
          <ac:spMkLst>
            <pc:docMk/>
            <pc:sldMk cId="791625762" sldId="677"/>
            <ac:spMk id="9" creationId="{18F0A1D3-1DF3-157F-46BE-3682D8D60AFA}"/>
          </ac:spMkLst>
        </pc:spChg>
        <pc:spChg chg="mod">
          <ac:chgData name="Volkan Dalyan" userId="acd815f26c47f9fa" providerId="LiveId" clId="{42ADB7CA-B084-49D4-9CF6-5A625854A378}" dt="2024-09-25T14:10:28.582" v="13207" actId="20577"/>
          <ac:spMkLst>
            <pc:docMk/>
            <pc:sldMk cId="791625762" sldId="677"/>
            <ac:spMk id="10" creationId="{0C9E4597-A071-80EE-3C4A-3B41D9E2F9F2}"/>
          </ac:spMkLst>
        </pc:spChg>
        <pc:spChg chg="mod">
          <ac:chgData name="Volkan Dalyan" userId="acd815f26c47f9fa" providerId="LiveId" clId="{42ADB7CA-B084-49D4-9CF6-5A625854A378}" dt="2024-09-25T14:10:33.217" v="13211" actId="20577"/>
          <ac:spMkLst>
            <pc:docMk/>
            <pc:sldMk cId="791625762" sldId="677"/>
            <ac:spMk id="11" creationId="{5C77ADD6-0DE4-6093-8500-295E8F84F501}"/>
          </ac:spMkLst>
        </pc:spChg>
        <pc:spChg chg="mod">
          <ac:chgData name="Volkan Dalyan" userId="acd815f26c47f9fa" providerId="LiveId" clId="{42ADB7CA-B084-49D4-9CF6-5A625854A378}" dt="2024-09-25T14:10:10.120" v="13195" actId="20577"/>
          <ac:spMkLst>
            <pc:docMk/>
            <pc:sldMk cId="791625762" sldId="677"/>
            <ac:spMk id="12" creationId="{10B9FCB3-4CFB-EA75-5241-BABB6EF20BF9}"/>
          </ac:spMkLst>
        </pc:spChg>
        <pc:spChg chg="mod">
          <ac:chgData name="Volkan Dalyan" userId="acd815f26c47f9fa" providerId="LiveId" clId="{42ADB7CA-B084-49D4-9CF6-5A625854A378}" dt="2024-09-25T14:10:13.102" v="13197" actId="20577"/>
          <ac:spMkLst>
            <pc:docMk/>
            <pc:sldMk cId="791625762" sldId="677"/>
            <ac:spMk id="13" creationId="{8D343F64-16D8-3399-DBC3-9CFC8456F39E}"/>
          </ac:spMkLst>
        </pc:spChg>
        <pc:spChg chg="mod">
          <ac:chgData name="Volkan Dalyan" userId="acd815f26c47f9fa" providerId="LiveId" clId="{42ADB7CA-B084-49D4-9CF6-5A625854A378}" dt="2024-09-25T14:10:16.286" v="13199" actId="20577"/>
          <ac:spMkLst>
            <pc:docMk/>
            <pc:sldMk cId="791625762" sldId="677"/>
            <ac:spMk id="14" creationId="{8BBD8AA5-22E6-A0DE-1AE2-25FF78502BD6}"/>
          </ac:spMkLst>
        </pc:spChg>
        <pc:spChg chg="mod">
          <ac:chgData name="Volkan Dalyan" userId="acd815f26c47f9fa" providerId="LiveId" clId="{42ADB7CA-B084-49D4-9CF6-5A625854A378}" dt="2024-09-25T14:10:19.105" v="13201" actId="20577"/>
          <ac:spMkLst>
            <pc:docMk/>
            <pc:sldMk cId="791625762" sldId="677"/>
            <ac:spMk id="15" creationId="{3DECE0BF-0C82-6E49-460C-FCF3FCA46FB5}"/>
          </ac:spMkLst>
        </pc:spChg>
        <pc:spChg chg="mod">
          <ac:chgData name="Volkan Dalyan" userId="acd815f26c47f9fa" providerId="LiveId" clId="{42ADB7CA-B084-49D4-9CF6-5A625854A378}" dt="2024-09-25T14:10:21.706" v="13203" actId="20577"/>
          <ac:spMkLst>
            <pc:docMk/>
            <pc:sldMk cId="791625762" sldId="677"/>
            <ac:spMk id="16" creationId="{A967ACB7-FE00-8F61-1E61-A5CA78A15C1D}"/>
          </ac:spMkLst>
        </pc:spChg>
        <pc:spChg chg="mod">
          <ac:chgData name="Volkan Dalyan" userId="acd815f26c47f9fa" providerId="LiveId" clId="{42ADB7CA-B084-49D4-9CF6-5A625854A378}" dt="2024-09-25T14:10:44.986" v="13231" actId="20577"/>
          <ac:spMkLst>
            <pc:docMk/>
            <pc:sldMk cId="791625762" sldId="677"/>
            <ac:spMk id="17" creationId="{5ED05223-2430-BAE8-B92D-6CD4A0FF25C5}"/>
          </ac:spMkLst>
        </pc:spChg>
        <pc:spChg chg="mod">
          <ac:chgData name="Volkan Dalyan" userId="acd815f26c47f9fa" providerId="LiveId" clId="{42ADB7CA-B084-49D4-9CF6-5A625854A378}" dt="2024-09-25T14:10:50.343" v="13241" actId="20577"/>
          <ac:spMkLst>
            <pc:docMk/>
            <pc:sldMk cId="791625762" sldId="677"/>
            <ac:spMk id="18" creationId="{BDAAC8F3-D72D-8FF5-779E-93CC7A8B8D40}"/>
          </ac:spMkLst>
        </pc:spChg>
      </pc:sldChg>
      <pc:sldChg chg="modSp new del mod modAnim">
        <pc:chgData name="Volkan Dalyan" userId="acd815f26c47f9fa" providerId="LiveId" clId="{42ADB7CA-B084-49D4-9CF6-5A625854A378}" dt="2024-09-26T09:02:28.047" v="13934" actId="47"/>
        <pc:sldMkLst>
          <pc:docMk/>
          <pc:sldMk cId="2207612982" sldId="678"/>
        </pc:sldMkLst>
        <pc:spChg chg="mod">
          <ac:chgData name="Volkan Dalyan" userId="acd815f26c47f9fa" providerId="LiveId" clId="{42ADB7CA-B084-49D4-9CF6-5A625854A378}" dt="2024-09-25T14:18:51.908" v="13273" actId="122"/>
          <ac:spMkLst>
            <pc:docMk/>
            <pc:sldMk cId="2207612982" sldId="678"/>
            <ac:spMk id="4" creationId="{7E412603-85F2-92BD-4CEC-8594DBA9A468}"/>
          </ac:spMkLst>
        </pc:spChg>
      </pc:sldChg>
      <pc:sldChg chg="modSp new mod">
        <pc:chgData name="Volkan Dalyan" userId="acd815f26c47f9fa" providerId="LiveId" clId="{42ADB7CA-B084-49D4-9CF6-5A625854A378}" dt="2024-09-25T14:44:46.154" v="13562" actId="20577"/>
        <pc:sldMkLst>
          <pc:docMk/>
          <pc:sldMk cId="1377445227" sldId="679"/>
        </pc:sldMkLst>
        <pc:spChg chg="mod">
          <ac:chgData name="Volkan Dalyan" userId="acd815f26c47f9fa" providerId="LiveId" clId="{42ADB7CA-B084-49D4-9CF6-5A625854A378}" dt="2024-09-25T14:43:26.165" v="13480" actId="20577"/>
          <ac:spMkLst>
            <pc:docMk/>
            <pc:sldMk cId="1377445227" sldId="679"/>
            <ac:spMk id="2" creationId="{3081B689-FA87-FE58-B5DF-3F20D1AC2F9B}"/>
          </ac:spMkLst>
        </pc:spChg>
        <pc:spChg chg="mod">
          <ac:chgData name="Volkan Dalyan" userId="acd815f26c47f9fa" providerId="LiveId" clId="{42ADB7CA-B084-49D4-9CF6-5A625854A378}" dt="2024-09-25T14:43:23.532" v="13478" actId="20577"/>
          <ac:spMkLst>
            <pc:docMk/>
            <pc:sldMk cId="1377445227" sldId="679"/>
            <ac:spMk id="3" creationId="{8D5FF808-DBA7-CF31-1CED-4CB7E84E67AF}"/>
          </ac:spMkLst>
        </pc:spChg>
        <pc:spChg chg="mod">
          <ac:chgData name="Volkan Dalyan" userId="acd815f26c47f9fa" providerId="LiveId" clId="{42ADB7CA-B084-49D4-9CF6-5A625854A378}" dt="2024-09-25T14:44:40.416" v="13552" actId="20577"/>
          <ac:spMkLst>
            <pc:docMk/>
            <pc:sldMk cId="1377445227" sldId="679"/>
            <ac:spMk id="4" creationId="{4C0F2177-32D0-A17E-77B5-6C8F948022C4}"/>
          </ac:spMkLst>
        </pc:spChg>
        <pc:spChg chg="mod">
          <ac:chgData name="Volkan Dalyan" userId="acd815f26c47f9fa" providerId="LiveId" clId="{42ADB7CA-B084-49D4-9CF6-5A625854A378}" dt="2024-09-25T14:44:46.154" v="13562" actId="20577"/>
          <ac:spMkLst>
            <pc:docMk/>
            <pc:sldMk cId="1377445227" sldId="679"/>
            <ac:spMk id="5" creationId="{2FA28C3A-1DE4-7417-83A1-8F6A60271B6C}"/>
          </ac:spMkLst>
        </pc:spChg>
        <pc:spChg chg="mod">
          <ac:chgData name="Volkan Dalyan" userId="acd815f26c47f9fa" providerId="LiveId" clId="{42ADB7CA-B084-49D4-9CF6-5A625854A378}" dt="2024-09-25T14:43:20.244" v="13474" actId="20577"/>
          <ac:spMkLst>
            <pc:docMk/>
            <pc:sldMk cId="1377445227" sldId="679"/>
            <ac:spMk id="6" creationId="{072E3228-8C76-281A-C807-F677BBFF90D8}"/>
          </ac:spMkLst>
        </pc:spChg>
        <pc:spChg chg="mod">
          <ac:chgData name="Volkan Dalyan" userId="acd815f26c47f9fa" providerId="LiveId" clId="{42ADB7CA-B084-49D4-9CF6-5A625854A378}" dt="2024-09-25T14:43:15.875" v="13468" actId="20577"/>
          <ac:spMkLst>
            <pc:docMk/>
            <pc:sldMk cId="1377445227" sldId="679"/>
            <ac:spMk id="7" creationId="{94A6386F-94DB-D59F-69D2-C00927A24C6F}"/>
          </ac:spMkLst>
        </pc:spChg>
        <pc:spChg chg="mod">
          <ac:chgData name="Volkan Dalyan" userId="acd815f26c47f9fa" providerId="LiveId" clId="{42ADB7CA-B084-49D4-9CF6-5A625854A378}" dt="2024-09-25T14:44:13.942" v="13538" actId="20577"/>
          <ac:spMkLst>
            <pc:docMk/>
            <pc:sldMk cId="1377445227" sldId="679"/>
            <ac:spMk id="8" creationId="{8D8A6BE2-443D-30A7-A616-D8F5ACF6856B}"/>
          </ac:spMkLst>
        </pc:spChg>
        <pc:spChg chg="mod">
          <ac:chgData name="Volkan Dalyan" userId="acd815f26c47f9fa" providerId="LiveId" clId="{42ADB7CA-B084-49D4-9CF6-5A625854A378}" dt="2024-09-25T14:44:24.101" v="13539"/>
          <ac:spMkLst>
            <pc:docMk/>
            <pc:sldMk cId="1377445227" sldId="679"/>
            <ac:spMk id="9" creationId="{44888778-8157-4055-2B3C-0D8A93DDBFFD}"/>
          </ac:spMkLst>
        </pc:spChg>
        <pc:spChg chg="mod">
          <ac:chgData name="Volkan Dalyan" userId="acd815f26c47f9fa" providerId="LiveId" clId="{42ADB7CA-B084-49D4-9CF6-5A625854A378}" dt="2024-09-25T14:44:09.453" v="13527" actId="20577"/>
          <ac:spMkLst>
            <pc:docMk/>
            <pc:sldMk cId="1377445227" sldId="679"/>
            <ac:spMk id="10" creationId="{6AA1C93B-DC42-43A2-1920-581A82F5222F}"/>
          </ac:spMkLst>
        </pc:spChg>
        <pc:spChg chg="mod">
          <ac:chgData name="Volkan Dalyan" userId="acd815f26c47f9fa" providerId="LiveId" clId="{42ADB7CA-B084-49D4-9CF6-5A625854A378}" dt="2024-09-25T14:44:27.056" v="13540"/>
          <ac:spMkLst>
            <pc:docMk/>
            <pc:sldMk cId="1377445227" sldId="679"/>
            <ac:spMk id="11" creationId="{2FE74992-7C9B-FE14-5BFF-1CC4AB4606DF}"/>
          </ac:spMkLst>
        </pc:spChg>
        <pc:spChg chg="mod">
          <ac:chgData name="Volkan Dalyan" userId="acd815f26c47f9fa" providerId="LiveId" clId="{42ADB7CA-B084-49D4-9CF6-5A625854A378}" dt="2024-09-25T14:44:04.684" v="13516" actId="20577"/>
          <ac:spMkLst>
            <pc:docMk/>
            <pc:sldMk cId="1377445227" sldId="679"/>
            <ac:spMk id="12" creationId="{2DCACF82-9FE9-F340-EE16-FC124B8A3F25}"/>
          </ac:spMkLst>
        </pc:spChg>
        <pc:spChg chg="mod">
          <ac:chgData name="Volkan Dalyan" userId="acd815f26c47f9fa" providerId="LiveId" clId="{42ADB7CA-B084-49D4-9CF6-5A625854A378}" dt="2024-09-25T14:44:29.435" v="13541"/>
          <ac:spMkLst>
            <pc:docMk/>
            <pc:sldMk cId="1377445227" sldId="679"/>
            <ac:spMk id="13" creationId="{FD5C29EB-C824-D0B7-DDD4-B90D95E306D9}"/>
          </ac:spMkLst>
        </pc:spChg>
        <pc:spChg chg="mod">
          <ac:chgData name="Volkan Dalyan" userId="acd815f26c47f9fa" providerId="LiveId" clId="{42ADB7CA-B084-49D4-9CF6-5A625854A378}" dt="2024-09-25T14:43:59.597" v="13505" actId="20577"/>
          <ac:spMkLst>
            <pc:docMk/>
            <pc:sldMk cId="1377445227" sldId="679"/>
            <ac:spMk id="14" creationId="{10C16F93-6746-0757-0176-F0C5A9552AF1}"/>
          </ac:spMkLst>
        </pc:spChg>
        <pc:spChg chg="mod">
          <ac:chgData name="Volkan Dalyan" userId="acd815f26c47f9fa" providerId="LiveId" clId="{42ADB7CA-B084-49D4-9CF6-5A625854A378}" dt="2024-09-25T14:44:31.742" v="13542"/>
          <ac:spMkLst>
            <pc:docMk/>
            <pc:sldMk cId="1377445227" sldId="679"/>
            <ac:spMk id="15" creationId="{79CC6AAE-4FAC-69EF-52C8-EADDD6416AF5}"/>
          </ac:spMkLst>
        </pc:spChg>
      </pc:sldChg>
      <pc:sldChg chg="addSp delSp modSp new mod">
        <pc:chgData name="Volkan Dalyan" userId="acd815f26c47f9fa" providerId="LiveId" clId="{42ADB7CA-B084-49D4-9CF6-5A625854A378}" dt="2024-09-26T09:04:54.780" v="14006" actId="27918"/>
        <pc:sldMkLst>
          <pc:docMk/>
          <pc:sldMk cId="3370622346" sldId="680"/>
        </pc:sldMkLst>
        <pc:spChg chg="mod">
          <ac:chgData name="Volkan Dalyan" userId="acd815f26c47f9fa" providerId="LiveId" clId="{42ADB7CA-B084-49D4-9CF6-5A625854A378}" dt="2024-09-25T14:45:26.155" v="13601" actId="20577"/>
          <ac:spMkLst>
            <pc:docMk/>
            <pc:sldMk cId="3370622346" sldId="680"/>
            <ac:spMk id="2" creationId="{3BBE658D-7084-F366-D8AE-03CECC7D9449}"/>
          </ac:spMkLst>
        </pc:spChg>
        <pc:spChg chg="mod">
          <ac:chgData name="Volkan Dalyan" userId="acd815f26c47f9fa" providerId="LiveId" clId="{42ADB7CA-B084-49D4-9CF6-5A625854A378}" dt="2024-09-25T14:45:16.275" v="13579" actId="20577"/>
          <ac:spMkLst>
            <pc:docMk/>
            <pc:sldMk cId="3370622346" sldId="680"/>
            <ac:spMk id="3" creationId="{D082BA95-390B-3CF0-407A-EA0E823C49C4}"/>
          </ac:spMkLst>
        </pc:spChg>
        <pc:spChg chg="mod">
          <ac:chgData name="Volkan Dalyan" userId="acd815f26c47f9fa" providerId="LiveId" clId="{42ADB7CA-B084-49D4-9CF6-5A625854A378}" dt="2024-09-25T14:45:40.967" v="13602"/>
          <ac:spMkLst>
            <pc:docMk/>
            <pc:sldMk cId="3370622346" sldId="680"/>
            <ac:spMk id="4" creationId="{5DA49EDD-BA79-CA53-E7BF-59A004D14E38}"/>
          </ac:spMkLst>
        </pc:spChg>
        <pc:spChg chg="del">
          <ac:chgData name="Volkan Dalyan" userId="acd815f26c47f9fa" providerId="LiveId" clId="{42ADB7CA-B084-49D4-9CF6-5A625854A378}" dt="2024-09-25T14:45:50.240" v="13605" actId="1957"/>
          <ac:spMkLst>
            <pc:docMk/>
            <pc:sldMk cId="3370622346" sldId="680"/>
            <ac:spMk id="5" creationId="{FB2061DD-4AD4-4936-3486-551A2913CFEC}"/>
          </ac:spMkLst>
        </pc:spChg>
        <pc:graphicFrameChg chg="add mod">
          <ac:chgData name="Volkan Dalyan" userId="acd815f26c47f9fa" providerId="LiveId" clId="{42ADB7CA-B084-49D4-9CF6-5A625854A378}" dt="2024-09-26T09:04:44.993" v="13997"/>
          <ac:graphicFrameMkLst>
            <pc:docMk/>
            <pc:sldMk cId="3370622346" sldId="680"/>
            <ac:graphicFrameMk id="8" creationId="{DE95A4A4-E625-A2B7-66CA-E8BBBCBCEF10}"/>
          </ac:graphicFrameMkLst>
        </pc:graphicFrameChg>
      </pc:sldChg>
      <pc:sldChg chg="add del">
        <pc:chgData name="Volkan Dalyan" userId="acd815f26c47f9fa" providerId="LiveId" clId="{42ADB7CA-B084-49D4-9CF6-5A625854A378}" dt="2024-09-25T14:48:10.719" v="13618" actId="47"/>
        <pc:sldMkLst>
          <pc:docMk/>
          <pc:sldMk cId="1938533297" sldId="681"/>
        </pc:sldMkLst>
      </pc:sldChg>
      <pc:sldChg chg="addSp delSp modSp new mod">
        <pc:chgData name="Volkan Dalyan" userId="acd815f26c47f9fa" providerId="LiveId" clId="{42ADB7CA-B084-49D4-9CF6-5A625854A378}" dt="2024-09-26T09:39:10.828" v="14583" actId="207"/>
        <pc:sldMkLst>
          <pc:docMk/>
          <pc:sldMk cId="2640653617" sldId="681"/>
        </pc:sldMkLst>
        <pc:spChg chg="mod">
          <ac:chgData name="Volkan Dalyan" userId="acd815f26c47f9fa" providerId="LiveId" clId="{42ADB7CA-B084-49D4-9CF6-5A625854A378}" dt="2024-09-25T14:48:55.808" v="13638" actId="20577"/>
          <ac:spMkLst>
            <pc:docMk/>
            <pc:sldMk cId="2640653617" sldId="681"/>
            <ac:spMk id="2" creationId="{17A4C840-0F24-EC93-5C50-1727AE0D305D}"/>
          </ac:spMkLst>
        </pc:spChg>
        <pc:spChg chg="mod">
          <ac:chgData name="Volkan Dalyan" userId="acd815f26c47f9fa" providerId="LiveId" clId="{42ADB7CA-B084-49D4-9CF6-5A625854A378}" dt="2024-09-25T14:53:21.688" v="13689" actId="20577"/>
          <ac:spMkLst>
            <pc:docMk/>
            <pc:sldMk cId="2640653617" sldId="681"/>
            <ac:spMk id="3" creationId="{7C35B986-0FE2-C334-1946-F3CAF15601C5}"/>
          </ac:spMkLst>
        </pc:spChg>
        <pc:spChg chg="mod">
          <ac:chgData name="Volkan Dalyan" userId="acd815f26c47f9fa" providerId="LiveId" clId="{42ADB7CA-B084-49D4-9CF6-5A625854A378}" dt="2024-09-25T14:48:48.142" v="13622"/>
          <ac:spMkLst>
            <pc:docMk/>
            <pc:sldMk cId="2640653617" sldId="681"/>
            <ac:spMk id="4" creationId="{1B54077C-3CD7-3D95-E1B6-2927DA1F795C}"/>
          </ac:spMkLst>
        </pc:spChg>
        <pc:spChg chg="del">
          <ac:chgData name="Volkan Dalyan" userId="acd815f26c47f9fa" providerId="LiveId" clId="{42ADB7CA-B084-49D4-9CF6-5A625854A378}" dt="2024-09-25T14:48:30.209" v="13621" actId="1957"/>
          <ac:spMkLst>
            <pc:docMk/>
            <pc:sldMk cId="2640653617" sldId="681"/>
            <ac:spMk id="5" creationId="{0FE00627-D1BC-7E84-4E10-8144CB285AE9}"/>
          </ac:spMkLst>
        </pc:spChg>
        <pc:graphicFrameChg chg="add mod">
          <ac:chgData name="Volkan Dalyan" userId="acd815f26c47f9fa" providerId="LiveId" clId="{42ADB7CA-B084-49D4-9CF6-5A625854A378}" dt="2024-09-26T09:39:10.828" v="14583" actId="207"/>
          <ac:graphicFrameMkLst>
            <pc:docMk/>
            <pc:sldMk cId="2640653617" sldId="681"/>
            <ac:graphicFrameMk id="8" creationId="{92C3BBEB-6299-C7F6-5D8B-3300CD7ECAB7}"/>
          </ac:graphicFrameMkLst>
        </pc:graphicFrameChg>
      </pc:sldChg>
      <pc:sldChg chg="new del ord">
        <pc:chgData name="Volkan Dalyan" userId="acd815f26c47f9fa" providerId="LiveId" clId="{42ADB7CA-B084-49D4-9CF6-5A625854A378}" dt="2024-09-26T08:49:14.215" v="13725" actId="47"/>
        <pc:sldMkLst>
          <pc:docMk/>
          <pc:sldMk cId="1147812117" sldId="682"/>
        </pc:sldMkLst>
      </pc:sldChg>
      <pc:sldChg chg="addSp delSp modSp new mod ord">
        <pc:chgData name="Volkan Dalyan" userId="acd815f26c47f9fa" providerId="LiveId" clId="{42ADB7CA-B084-49D4-9CF6-5A625854A378}" dt="2024-10-02T14:00:23.922" v="20613"/>
        <pc:sldMkLst>
          <pc:docMk/>
          <pc:sldMk cId="2604419454" sldId="682"/>
        </pc:sldMkLst>
        <pc:spChg chg="mod">
          <ac:chgData name="Volkan Dalyan" userId="acd815f26c47f9fa" providerId="LiveId" clId="{42ADB7CA-B084-49D4-9CF6-5A625854A378}" dt="2024-09-26T08:52:26.901" v="13787" actId="20577"/>
          <ac:spMkLst>
            <pc:docMk/>
            <pc:sldMk cId="2604419454" sldId="682"/>
            <ac:spMk id="2" creationId="{F71CAE61-1C79-A056-D58C-64B5539537A6}"/>
          </ac:spMkLst>
        </pc:spChg>
        <pc:spChg chg="mod">
          <ac:chgData name="Volkan Dalyan" userId="acd815f26c47f9fa" providerId="LiveId" clId="{42ADB7CA-B084-49D4-9CF6-5A625854A378}" dt="2024-09-26T08:52:32.918" v="13800" actId="20577"/>
          <ac:spMkLst>
            <pc:docMk/>
            <pc:sldMk cId="2604419454" sldId="682"/>
            <ac:spMk id="3" creationId="{684D6F52-3FB6-400E-A8EB-D8F58FE85624}"/>
          </ac:spMkLst>
        </pc:spChg>
        <pc:spChg chg="del">
          <ac:chgData name="Volkan Dalyan" userId="acd815f26c47f9fa" providerId="LiveId" clId="{42ADB7CA-B084-49D4-9CF6-5A625854A378}" dt="2024-09-26T08:52:50.647" v="13802" actId="1957"/>
          <ac:spMkLst>
            <pc:docMk/>
            <pc:sldMk cId="2604419454" sldId="682"/>
            <ac:spMk id="4" creationId="{5A43DEB0-A1E2-4042-E4C5-80118688A288}"/>
          </ac:spMkLst>
        </pc:spChg>
        <pc:graphicFrameChg chg="add mod">
          <ac:chgData name="Volkan Dalyan" userId="acd815f26c47f9fa" providerId="LiveId" clId="{42ADB7CA-B084-49D4-9CF6-5A625854A378}" dt="2024-09-26T09:08:43.986" v="14076" actId="404"/>
          <ac:graphicFrameMkLst>
            <pc:docMk/>
            <pc:sldMk cId="2604419454" sldId="682"/>
            <ac:graphicFrameMk id="7" creationId="{4AC180F0-B592-230B-DB8B-B84C346EFCB3}"/>
          </ac:graphicFrameMkLst>
        </pc:graphicFrameChg>
      </pc:sldChg>
      <pc:sldChg chg="modSp add mod ord">
        <pc:chgData name="Volkan Dalyan" userId="acd815f26c47f9fa" providerId="LiveId" clId="{42ADB7CA-B084-49D4-9CF6-5A625854A378}" dt="2024-10-02T14:00:23.922" v="20613"/>
        <pc:sldMkLst>
          <pc:docMk/>
          <pc:sldMk cId="1349477682" sldId="683"/>
        </pc:sldMkLst>
        <pc:graphicFrameChg chg="mod">
          <ac:chgData name="Volkan Dalyan" userId="acd815f26c47f9fa" providerId="LiveId" clId="{42ADB7CA-B084-49D4-9CF6-5A625854A378}" dt="2024-09-26T09:13:29.777" v="14177" actId="2711"/>
          <ac:graphicFrameMkLst>
            <pc:docMk/>
            <pc:sldMk cId="1349477682" sldId="683"/>
            <ac:graphicFrameMk id="7" creationId="{4AC180F0-B592-230B-DB8B-B84C346EFCB3}"/>
          </ac:graphicFrameMkLst>
        </pc:graphicFrameChg>
      </pc:sldChg>
      <pc:sldChg chg="modSp add ord">
        <pc:chgData name="Volkan Dalyan" userId="acd815f26c47f9fa" providerId="LiveId" clId="{42ADB7CA-B084-49D4-9CF6-5A625854A378}" dt="2024-10-02T14:00:23.922" v="20613"/>
        <pc:sldMkLst>
          <pc:docMk/>
          <pc:sldMk cId="1559037042" sldId="684"/>
        </pc:sldMkLst>
        <pc:graphicFrameChg chg="mod">
          <ac:chgData name="Volkan Dalyan" userId="acd815f26c47f9fa" providerId="LiveId" clId="{42ADB7CA-B084-49D4-9CF6-5A625854A378}" dt="2024-09-26T09:14:01.812" v="14179" actId="1957"/>
          <ac:graphicFrameMkLst>
            <pc:docMk/>
            <pc:sldMk cId="1559037042" sldId="684"/>
            <ac:graphicFrameMk id="7" creationId="{4AC180F0-B592-230B-DB8B-B84C346EFCB3}"/>
          </ac:graphicFrameMkLst>
        </pc:graphicFrameChg>
      </pc:sldChg>
      <pc:sldChg chg="modSp add mod ord">
        <pc:chgData name="Volkan Dalyan" userId="acd815f26c47f9fa" providerId="LiveId" clId="{42ADB7CA-B084-49D4-9CF6-5A625854A378}" dt="2024-10-02T14:00:23.922" v="20613"/>
        <pc:sldMkLst>
          <pc:docMk/>
          <pc:sldMk cId="1418285724" sldId="685"/>
        </pc:sldMkLst>
        <pc:spChg chg="mod">
          <ac:chgData name="Volkan Dalyan" userId="acd815f26c47f9fa" providerId="LiveId" clId="{42ADB7CA-B084-49D4-9CF6-5A625854A378}" dt="2024-09-26T09:01:52.406" v="13931" actId="20577"/>
          <ac:spMkLst>
            <pc:docMk/>
            <pc:sldMk cId="1418285724" sldId="685"/>
            <ac:spMk id="2" creationId="{F71CAE61-1C79-A056-D58C-64B5539537A6}"/>
          </ac:spMkLst>
        </pc:spChg>
        <pc:graphicFrameChg chg="mod">
          <ac:chgData name="Volkan Dalyan" userId="acd815f26c47f9fa" providerId="LiveId" clId="{42ADB7CA-B084-49D4-9CF6-5A625854A378}" dt="2024-09-26T09:08:53.583" v="14079" actId="207"/>
          <ac:graphicFrameMkLst>
            <pc:docMk/>
            <pc:sldMk cId="1418285724" sldId="685"/>
            <ac:graphicFrameMk id="7" creationId="{4AC180F0-B592-230B-DB8B-B84C346EFCB3}"/>
          </ac:graphicFrameMkLst>
        </pc:graphicFrameChg>
      </pc:sldChg>
      <pc:sldChg chg="add del replId">
        <pc:chgData name="Volkan Dalyan" userId="acd815f26c47f9fa" providerId="LiveId" clId="{42ADB7CA-B084-49D4-9CF6-5A625854A378}" dt="2024-09-26T09:02:17.254" v="13932" actId="47"/>
        <pc:sldMkLst>
          <pc:docMk/>
          <pc:sldMk cId="33862781" sldId="686"/>
        </pc:sldMkLst>
      </pc:sldChg>
      <pc:sldChg chg="modSp add mod">
        <pc:chgData name="Volkan Dalyan" userId="acd815f26c47f9fa" providerId="LiveId" clId="{42ADB7CA-B084-49D4-9CF6-5A625854A378}" dt="2024-09-26T09:04:57.916" v="14012" actId="27918"/>
        <pc:sldMkLst>
          <pc:docMk/>
          <pc:sldMk cId="487178279" sldId="686"/>
        </pc:sldMkLst>
        <pc:spChg chg="mod">
          <ac:chgData name="Volkan Dalyan" userId="acd815f26c47f9fa" providerId="LiveId" clId="{42ADB7CA-B084-49D4-9CF6-5A625854A378}" dt="2024-09-26T09:03:38.444" v="13982" actId="20577"/>
          <ac:spMkLst>
            <pc:docMk/>
            <pc:sldMk cId="487178279" sldId="686"/>
            <ac:spMk id="2" creationId="{3BBE658D-7084-F366-D8AE-03CECC7D9449}"/>
          </ac:spMkLst>
        </pc:spChg>
        <pc:graphicFrameChg chg="mod">
          <ac:chgData name="Volkan Dalyan" userId="acd815f26c47f9fa" providerId="LiveId" clId="{42ADB7CA-B084-49D4-9CF6-5A625854A378}" dt="2024-09-26T09:04:28.827" v="13989"/>
          <ac:graphicFrameMkLst>
            <pc:docMk/>
            <pc:sldMk cId="487178279" sldId="686"/>
            <ac:graphicFrameMk id="8" creationId="{DE95A4A4-E625-A2B7-66CA-E8BBBCBCEF10}"/>
          </ac:graphicFrameMkLst>
        </pc:graphicFrameChg>
      </pc:sldChg>
      <pc:sldChg chg="addSp delSp modSp new mod ord">
        <pc:chgData name="Volkan Dalyan" userId="acd815f26c47f9fa" providerId="LiveId" clId="{42ADB7CA-B084-49D4-9CF6-5A625854A378}" dt="2024-10-02T14:00:23.922" v="20613"/>
        <pc:sldMkLst>
          <pc:docMk/>
          <pc:sldMk cId="1203292518" sldId="687"/>
        </pc:sldMkLst>
        <pc:spChg chg="mod">
          <ac:chgData name="Volkan Dalyan" userId="acd815f26c47f9fa" providerId="LiveId" clId="{42ADB7CA-B084-49D4-9CF6-5A625854A378}" dt="2024-09-26T09:07:07.636" v="14046" actId="20577"/>
          <ac:spMkLst>
            <pc:docMk/>
            <pc:sldMk cId="1203292518" sldId="687"/>
            <ac:spMk id="2" creationId="{BDA55A4D-3F8A-4744-1C2D-CBF336AAB896}"/>
          </ac:spMkLst>
        </pc:spChg>
        <pc:spChg chg="mod">
          <ac:chgData name="Volkan Dalyan" userId="acd815f26c47f9fa" providerId="LiveId" clId="{42ADB7CA-B084-49D4-9CF6-5A625854A378}" dt="2024-09-26T09:07:14.411" v="14060" actId="20577"/>
          <ac:spMkLst>
            <pc:docMk/>
            <pc:sldMk cId="1203292518" sldId="687"/>
            <ac:spMk id="3" creationId="{B5B8B512-2F63-0400-EBE6-600CC0854762}"/>
          </ac:spMkLst>
        </pc:spChg>
        <pc:spChg chg="del">
          <ac:chgData name="Volkan Dalyan" userId="acd815f26c47f9fa" providerId="LiveId" clId="{42ADB7CA-B084-49D4-9CF6-5A625854A378}" dt="2024-09-26T09:05:16.683" v="14015" actId="1957"/>
          <ac:spMkLst>
            <pc:docMk/>
            <pc:sldMk cId="1203292518" sldId="687"/>
            <ac:spMk id="4" creationId="{3CB1BC89-27FD-1A72-13DD-509CA9225F9C}"/>
          </ac:spMkLst>
        </pc:spChg>
        <pc:graphicFrameChg chg="add mod">
          <ac:chgData name="Volkan Dalyan" userId="acd815f26c47f9fa" providerId="LiveId" clId="{42ADB7CA-B084-49D4-9CF6-5A625854A378}" dt="2024-09-26T09:07:47.204" v="14072" actId="207"/>
          <ac:graphicFrameMkLst>
            <pc:docMk/>
            <pc:sldMk cId="1203292518" sldId="687"/>
            <ac:graphicFrameMk id="7" creationId="{EA9B6E53-E4F4-D8FA-7F9C-2A753E088948}"/>
          </ac:graphicFrameMkLst>
        </pc:graphicFrameChg>
      </pc:sldChg>
      <pc:sldChg chg="add del replId">
        <pc:chgData name="Volkan Dalyan" userId="acd815f26c47f9fa" providerId="LiveId" clId="{42ADB7CA-B084-49D4-9CF6-5A625854A378}" dt="2024-09-26T09:02:21.473" v="13933" actId="47"/>
        <pc:sldMkLst>
          <pc:docMk/>
          <pc:sldMk cId="4067453544" sldId="687"/>
        </pc:sldMkLst>
      </pc:sldChg>
      <pc:sldChg chg="addSp delSp modSp new mod">
        <pc:chgData name="Volkan Dalyan" userId="acd815f26c47f9fa" providerId="LiveId" clId="{42ADB7CA-B084-49D4-9CF6-5A625854A378}" dt="2024-09-26T09:12:07.525" v="14140" actId="20577"/>
        <pc:sldMkLst>
          <pc:docMk/>
          <pc:sldMk cId="162377657" sldId="688"/>
        </pc:sldMkLst>
        <pc:spChg chg="mod">
          <ac:chgData name="Volkan Dalyan" userId="acd815f26c47f9fa" providerId="LiveId" clId="{42ADB7CA-B084-49D4-9CF6-5A625854A378}" dt="2024-09-26T09:12:01.121" v="14124" actId="20577"/>
          <ac:spMkLst>
            <pc:docMk/>
            <pc:sldMk cId="162377657" sldId="688"/>
            <ac:spMk id="2" creationId="{E31E9B00-E28D-F08A-778F-D48928830228}"/>
          </ac:spMkLst>
        </pc:spChg>
        <pc:spChg chg="mod">
          <ac:chgData name="Volkan Dalyan" userId="acd815f26c47f9fa" providerId="LiveId" clId="{42ADB7CA-B084-49D4-9CF6-5A625854A378}" dt="2024-09-26T09:12:07.525" v="14140" actId="20577"/>
          <ac:spMkLst>
            <pc:docMk/>
            <pc:sldMk cId="162377657" sldId="688"/>
            <ac:spMk id="3" creationId="{501881F8-5674-E1F0-B498-213B32833B79}"/>
          </ac:spMkLst>
        </pc:spChg>
        <pc:spChg chg="mod">
          <ac:chgData name="Volkan Dalyan" userId="acd815f26c47f9fa" providerId="LiveId" clId="{42ADB7CA-B084-49D4-9CF6-5A625854A378}" dt="2024-09-26T09:11:51.309" v="14100"/>
          <ac:spMkLst>
            <pc:docMk/>
            <pc:sldMk cId="162377657" sldId="688"/>
            <ac:spMk id="4" creationId="{6BA9648E-3500-DF9A-73AC-E15BDBF06782}"/>
          </ac:spMkLst>
        </pc:spChg>
        <pc:spChg chg="del">
          <ac:chgData name="Volkan Dalyan" userId="acd815f26c47f9fa" providerId="LiveId" clId="{42ADB7CA-B084-49D4-9CF6-5A625854A378}" dt="2024-09-26T09:09:54.845" v="14084" actId="1957"/>
          <ac:spMkLst>
            <pc:docMk/>
            <pc:sldMk cId="162377657" sldId="688"/>
            <ac:spMk id="5" creationId="{0BB09DC9-2895-3E50-052D-6CDB34E43669}"/>
          </ac:spMkLst>
        </pc:spChg>
        <pc:graphicFrameChg chg="add mod">
          <ac:chgData name="Volkan Dalyan" userId="acd815f26c47f9fa" providerId="LiveId" clId="{42ADB7CA-B084-49D4-9CF6-5A625854A378}" dt="2024-09-26T09:11:19.917" v="14098" actId="403"/>
          <ac:graphicFrameMkLst>
            <pc:docMk/>
            <pc:sldMk cId="162377657" sldId="688"/>
            <ac:graphicFrameMk id="8" creationId="{3D5CFD6B-F762-2A59-CF2D-FE3D830AEBF0}"/>
          </ac:graphicFrameMkLst>
        </pc:graphicFrameChg>
      </pc:sldChg>
      <pc:sldChg chg="new del">
        <pc:chgData name="Volkan Dalyan" userId="acd815f26c47f9fa" providerId="LiveId" clId="{42ADB7CA-B084-49D4-9CF6-5A625854A378}" dt="2024-09-26T09:09:41.471" v="14081" actId="47"/>
        <pc:sldMkLst>
          <pc:docMk/>
          <pc:sldMk cId="3576887748" sldId="688"/>
        </pc:sldMkLst>
      </pc:sldChg>
      <pc:sldChg chg="modSp new mod">
        <pc:chgData name="Volkan Dalyan" userId="acd815f26c47f9fa" providerId="LiveId" clId="{42ADB7CA-B084-49D4-9CF6-5A625854A378}" dt="2024-09-26T09:54:52.478" v="14692" actId="962"/>
        <pc:sldMkLst>
          <pc:docMk/>
          <pc:sldMk cId="4206342809" sldId="689"/>
        </pc:sldMkLst>
        <pc:spChg chg="mod">
          <ac:chgData name="Volkan Dalyan" userId="acd815f26c47f9fa" providerId="LiveId" clId="{42ADB7CA-B084-49D4-9CF6-5A625854A378}" dt="2024-09-26T09:54:52.478" v="14692" actId="962"/>
          <ac:spMkLst>
            <pc:docMk/>
            <pc:sldMk cId="4206342809" sldId="689"/>
            <ac:spMk id="2" creationId="{8B322C29-BF80-01E0-4077-DB71451E307E}"/>
          </ac:spMkLst>
        </pc:spChg>
        <pc:spChg chg="mod modVis">
          <ac:chgData name="Volkan Dalyan" userId="acd815f26c47f9fa" providerId="LiveId" clId="{42ADB7CA-B084-49D4-9CF6-5A625854A378}" dt="2024-09-26T09:54:18.159" v="14691" actId="14429"/>
          <ac:spMkLst>
            <pc:docMk/>
            <pc:sldMk cId="4206342809" sldId="689"/>
            <ac:spMk id="3" creationId="{C0F2E0A7-9980-95A9-E99C-76D6D77F2BD1}"/>
          </ac:spMkLst>
        </pc:spChg>
        <pc:spChg chg="mod">
          <ac:chgData name="Volkan Dalyan" userId="acd815f26c47f9fa" providerId="LiveId" clId="{42ADB7CA-B084-49D4-9CF6-5A625854A378}" dt="2024-09-26T09:53:50.436" v="14681" actId="20577"/>
          <ac:spMkLst>
            <pc:docMk/>
            <pc:sldMk cId="4206342809" sldId="689"/>
            <ac:spMk id="4" creationId="{263A995C-63D8-C7C7-AADC-2DC11ED256EF}"/>
          </ac:spMkLst>
        </pc:spChg>
      </pc:sldChg>
      <pc:sldChg chg="modSp new">
        <pc:chgData name="Volkan Dalyan" userId="acd815f26c47f9fa" providerId="LiveId" clId="{42ADB7CA-B084-49D4-9CF6-5A625854A378}" dt="2024-10-02T09:30:25.578" v="15745" actId="20577"/>
        <pc:sldMkLst>
          <pc:docMk/>
          <pc:sldMk cId="3504241155" sldId="690"/>
        </pc:sldMkLst>
        <pc:spChg chg="mod">
          <ac:chgData name="Volkan Dalyan" userId="acd815f26c47f9fa" providerId="LiveId" clId="{42ADB7CA-B084-49D4-9CF6-5A625854A378}" dt="2024-10-02T09:30:25.578" v="15745" actId="20577"/>
          <ac:spMkLst>
            <pc:docMk/>
            <pc:sldMk cId="3504241155" sldId="690"/>
            <ac:spMk id="2" creationId="{429F75C5-0B63-8F4A-A3EA-3F8C7745DE43}"/>
          </ac:spMkLst>
        </pc:spChg>
        <pc:spChg chg="mod">
          <ac:chgData name="Volkan Dalyan" userId="acd815f26c47f9fa" providerId="LiveId" clId="{42ADB7CA-B084-49D4-9CF6-5A625854A378}" dt="2024-10-02T09:30:19.937" v="15732" actId="20577"/>
          <ac:spMkLst>
            <pc:docMk/>
            <pc:sldMk cId="3504241155" sldId="690"/>
            <ac:spMk id="3" creationId="{142708FE-A38A-4EBD-4614-FBFE4BF3FBC3}"/>
          </ac:spMkLst>
        </pc:spChg>
      </pc:sldChg>
      <pc:sldChg chg="modSp new">
        <pc:chgData name="Volkan Dalyan" userId="acd815f26c47f9fa" providerId="LiveId" clId="{42ADB7CA-B084-49D4-9CF6-5A625854A378}" dt="2024-10-02T09:30:38.665" v="15776" actId="20577"/>
        <pc:sldMkLst>
          <pc:docMk/>
          <pc:sldMk cId="3496885383" sldId="691"/>
        </pc:sldMkLst>
        <pc:spChg chg="mod">
          <ac:chgData name="Volkan Dalyan" userId="acd815f26c47f9fa" providerId="LiveId" clId="{42ADB7CA-B084-49D4-9CF6-5A625854A378}" dt="2024-10-02T09:30:38.665" v="15776" actId="20577"/>
          <ac:spMkLst>
            <pc:docMk/>
            <pc:sldMk cId="3496885383" sldId="691"/>
            <ac:spMk id="2" creationId="{DCB0B456-AAD2-399D-8A38-5512261ABD43}"/>
          </ac:spMkLst>
        </pc:spChg>
        <pc:spChg chg="mod">
          <ac:chgData name="Volkan Dalyan" userId="acd815f26c47f9fa" providerId="LiveId" clId="{42ADB7CA-B084-49D4-9CF6-5A625854A378}" dt="2024-10-02T09:30:31.720" v="15759" actId="20577"/>
          <ac:spMkLst>
            <pc:docMk/>
            <pc:sldMk cId="3496885383" sldId="691"/>
            <ac:spMk id="3" creationId="{8A8293B5-D486-6767-9DF5-F0F96D8B7495}"/>
          </ac:spMkLst>
        </pc:spChg>
      </pc:sldChg>
      <pc:sldChg chg="modSp new">
        <pc:chgData name="Volkan Dalyan" userId="acd815f26c47f9fa" providerId="LiveId" clId="{42ADB7CA-B084-49D4-9CF6-5A625854A378}" dt="2024-10-02T09:31:12.841" v="15790" actId="20577"/>
        <pc:sldMkLst>
          <pc:docMk/>
          <pc:sldMk cId="1238610225" sldId="692"/>
        </pc:sldMkLst>
        <pc:spChg chg="mod">
          <ac:chgData name="Volkan Dalyan" userId="acd815f26c47f9fa" providerId="LiveId" clId="{42ADB7CA-B084-49D4-9CF6-5A625854A378}" dt="2024-10-02T09:31:10.438" v="15788" actId="20577"/>
          <ac:spMkLst>
            <pc:docMk/>
            <pc:sldMk cId="1238610225" sldId="692"/>
            <ac:spMk id="3" creationId="{5989E13F-62FE-4EF6-EF76-FCD38E3A96FE}"/>
          </ac:spMkLst>
        </pc:spChg>
        <pc:spChg chg="mod">
          <ac:chgData name="Volkan Dalyan" userId="acd815f26c47f9fa" providerId="LiveId" clId="{42ADB7CA-B084-49D4-9CF6-5A625854A378}" dt="2024-10-02T09:31:12.841" v="15790" actId="20577"/>
          <ac:spMkLst>
            <pc:docMk/>
            <pc:sldMk cId="1238610225" sldId="692"/>
            <ac:spMk id="4" creationId="{9A0C2B27-670B-0CC3-1D17-872E43987185}"/>
          </ac:spMkLst>
        </pc:spChg>
      </pc:sldChg>
      <pc:sldChg chg="new del">
        <pc:chgData name="Volkan Dalyan" userId="acd815f26c47f9fa" providerId="LiveId" clId="{42ADB7CA-B084-49D4-9CF6-5A625854A378}" dt="2024-10-02T09:31:21.585" v="15791" actId="47"/>
        <pc:sldMkLst>
          <pc:docMk/>
          <pc:sldMk cId="1116042749" sldId="693"/>
        </pc:sldMkLst>
      </pc:sldChg>
      <pc:sldChg chg="modSp new mod">
        <pc:chgData name="Volkan Dalyan" userId="acd815f26c47f9fa" providerId="LiveId" clId="{42ADB7CA-B084-49D4-9CF6-5A625854A378}" dt="2024-10-02T09:31:44.441" v="15813" actId="20577"/>
        <pc:sldMkLst>
          <pc:docMk/>
          <pc:sldMk cId="3940783621" sldId="694"/>
        </pc:sldMkLst>
        <pc:spChg chg="mod">
          <ac:chgData name="Volkan Dalyan" userId="acd815f26c47f9fa" providerId="LiveId" clId="{42ADB7CA-B084-49D4-9CF6-5A625854A378}" dt="2024-10-02T09:31:33.251" v="15801" actId="20577"/>
          <ac:spMkLst>
            <pc:docMk/>
            <pc:sldMk cId="3940783621" sldId="694"/>
            <ac:spMk id="2" creationId="{BC5531ED-6EEB-51DA-7C32-36B76818E4CD}"/>
          </ac:spMkLst>
        </pc:spChg>
        <pc:spChg chg="mod">
          <ac:chgData name="Volkan Dalyan" userId="acd815f26c47f9fa" providerId="LiveId" clId="{42ADB7CA-B084-49D4-9CF6-5A625854A378}" dt="2024-10-02T09:31:44.441" v="15813" actId="20577"/>
          <ac:spMkLst>
            <pc:docMk/>
            <pc:sldMk cId="3940783621" sldId="694"/>
            <ac:spMk id="3" creationId="{F7B4CD20-097F-E31A-B07F-3A52DFB0C236}"/>
          </ac:spMkLst>
        </pc:spChg>
        <pc:spChg chg="mod">
          <ac:chgData name="Volkan Dalyan" userId="acd815f26c47f9fa" providerId="LiveId" clId="{42ADB7CA-B084-49D4-9CF6-5A625854A378}" dt="2024-10-02T09:31:39.169" v="15811" actId="20577"/>
          <ac:spMkLst>
            <pc:docMk/>
            <pc:sldMk cId="3940783621" sldId="694"/>
            <ac:spMk id="4" creationId="{40928ADF-EB78-0607-AA6D-8F98AC35110C}"/>
          </ac:spMkLst>
        </pc:spChg>
      </pc:sldChg>
      <pc:sldChg chg="modSp new mod">
        <pc:chgData name="Volkan Dalyan" userId="acd815f26c47f9fa" providerId="LiveId" clId="{42ADB7CA-B084-49D4-9CF6-5A625854A378}" dt="2024-10-02T09:31:59.264" v="15835" actId="20577"/>
        <pc:sldMkLst>
          <pc:docMk/>
          <pc:sldMk cId="1066341857" sldId="695"/>
        </pc:sldMkLst>
        <pc:spChg chg="mod">
          <ac:chgData name="Volkan Dalyan" userId="acd815f26c47f9fa" providerId="LiveId" clId="{42ADB7CA-B084-49D4-9CF6-5A625854A378}" dt="2024-10-02T09:31:59.264" v="15835" actId="20577"/>
          <ac:spMkLst>
            <pc:docMk/>
            <pc:sldMk cId="1066341857" sldId="695"/>
            <ac:spMk id="2" creationId="{E4E85C57-B649-8F75-79FD-89BDA9A648F7}"/>
          </ac:spMkLst>
        </pc:spChg>
        <pc:spChg chg="mod">
          <ac:chgData name="Volkan Dalyan" userId="acd815f26c47f9fa" providerId="LiveId" clId="{42ADB7CA-B084-49D4-9CF6-5A625854A378}" dt="2024-10-02T09:31:50.138" v="15823" actId="20577"/>
          <ac:spMkLst>
            <pc:docMk/>
            <pc:sldMk cId="1066341857" sldId="695"/>
            <ac:spMk id="3" creationId="{396FD11A-868E-A25E-B360-4F21B856C9CB}"/>
          </ac:spMkLst>
        </pc:spChg>
        <pc:spChg chg="mod">
          <ac:chgData name="Volkan Dalyan" userId="acd815f26c47f9fa" providerId="LiveId" clId="{42ADB7CA-B084-49D4-9CF6-5A625854A378}" dt="2024-10-02T09:31:54.602" v="15833" actId="20577"/>
          <ac:spMkLst>
            <pc:docMk/>
            <pc:sldMk cId="1066341857" sldId="695"/>
            <ac:spMk id="4" creationId="{6CAB5D6B-1210-E23C-6705-BBB152AAABCF}"/>
          </ac:spMkLst>
        </pc:spChg>
      </pc:sldChg>
      <pc:sldChg chg="modSp new mod">
        <pc:chgData name="Volkan Dalyan" userId="acd815f26c47f9fa" providerId="LiveId" clId="{42ADB7CA-B084-49D4-9CF6-5A625854A378}" dt="2024-10-02T09:39:16.152" v="15870"/>
        <pc:sldMkLst>
          <pc:docMk/>
          <pc:sldMk cId="1445751205" sldId="696"/>
        </pc:sldMkLst>
        <pc:spChg chg="mod">
          <ac:chgData name="Volkan Dalyan" userId="acd815f26c47f9fa" providerId="LiveId" clId="{42ADB7CA-B084-49D4-9CF6-5A625854A378}" dt="2024-10-02T09:32:09.471" v="15855" actId="20577"/>
          <ac:spMkLst>
            <pc:docMk/>
            <pc:sldMk cId="1445751205" sldId="696"/>
            <ac:spMk id="4" creationId="{82D65FDA-6253-07AD-AF30-285EC7C21B6F}"/>
          </ac:spMkLst>
        </pc:spChg>
        <pc:spChg chg="mod">
          <ac:chgData name="Volkan Dalyan" userId="acd815f26c47f9fa" providerId="LiveId" clId="{42ADB7CA-B084-49D4-9CF6-5A625854A378}" dt="2024-10-02T09:39:16.152" v="15870"/>
          <ac:spMkLst>
            <pc:docMk/>
            <pc:sldMk cId="1445751205" sldId="696"/>
            <ac:spMk id="5" creationId="{5C2A36B4-410D-2487-415B-77B37220F886}"/>
          </ac:spMkLst>
        </pc:spChg>
        <pc:spChg chg="mod">
          <ac:chgData name="Volkan Dalyan" userId="acd815f26c47f9fa" providerId="LiveId" clId="{42ADB7CA-B084-49D4-9CF6-5A625854A378}" dt="2024-10-02T09:32:16.387" v="15869" actId="20577"/>
          <ac:spMkLst>
            <pc:docMk/>
            <pc:sldMk cId="1445751205" sldId="696"/>
            <ac:spMk id="6" creationId="{38BBB059-5412-0939-1761-50A6EE6228AE}"/>
          </ac:spMkLst>
        </pc:spChg>
      </pc:sldChg>
      <pc:sldChg chg="modSp new mod">
        <pc:chgData name="Volkan Dalyan" userId="acd815f26c47f9fa" providerId="LiveId" clId="{42ADB7CA-B084-49D4-9CF6-5A625854A378}" dt="2024-10-02T09:40:47.191" v="15929" actId="20577"/>
        <pc:sldMkLst>
          <pc:docMk/>
          <pc:sldMk cId="577265182" sldId="697"/>
        </pc:sldMkLst>
        <pc:spChg chg="mod">
          <ac:chgData name="Volkan Dalyan" userId="acd815f26c47f9fa" providerId="LiveId" clId="{42ADB7CA-B084-49D4-9CF6-5A625854A378}" dt="2024-10-02T09:40:11.235" v="15894" actId="20577"/>
          <ac:spMkLst>
            <pc:docMk/>
            <pc:sldMk cId="577265182" sldId="697"/>
            <ac:spMk id="2" creationId="{C0264F6A-7884-E768-4123-399A1BE06419}"/>
          </ac:spMkLst>
        </pc:spChg>
        <pc:spChg chg="mod">
          <ac:chgData name="Volkan Dalyan" userId="acd815f26c47f9fa" providerId="LiveId" clId="{42ADB7CA-B084-49D4-9CF6-5A625854A378}" dt="2024-10-02T09:40:07.774" v="15886" actId="20577"/>
          <ac:spMkLst>
            <pc:docMk/>
            <pc:sldMk cId="577265182" sldId="697"/>
            <ac:spMk id="3" creationId="{C6539DBF-2310-D737-9FF3-EE46EE38FCF8}"/>
          </ac:spMkLst>
        </pc:spChg>
        <pc:spChg chg="mod">
          <ac:chgData name="Volkan Dalyan" userId="acd815f26c47f9fa" providerId="LiveId" clId="{42ADB7CA-B084-49D4-9CF6-5A625854A378}" dt="2024-10-02T09:40:00.786" v="15878" actId="20577"/>
          <ac:spMkLst>
            <pc:docMk/>
            <pc:sldMk cId="577265182" sldId="697"/>
            <ac:spMk id="4" creationId="{2E97C66D-F854-BE23-31A1-8A69098C3532}"/>
          </ac:spMkLst>
        </pc:spChg>
        <pc:spChg chg="mod">
          <ac:chgData name="Volkan Dalyan" userId="acd815f26c47f9fa" providerId="LiveId" clId="{42ADB7CA-B084-49D4-9CF6-5A625854A378}" dt="2024-10-02T09:40:38.582" v="15913" actId="20577"/>
          <ac:spMkLst>
            <pc:docMk/>
            <pc:sldMk cId="577265182" sldId="697"/>
            <ac:spMk id="6" creationId="{D26C1CB6-669A-4F62-AEBC-7C7DA78001CC}"/>
          </ac:spMkLst>
        </pc:spChg>
        <pc:spChg chg="mod">
          <ac:chgData name="Volkan Dalyan" userId="acd815f26c47f9fa" providerId="LiveId" clId="{42ADB7CA-B084-49D4-9CF6-5A625854A378}" dt="2024-10-02T09:40:47.191" v="15929" actId="20577"/>
          <ac:spMkLst>
            <pc:docMk/>
            <pc:sldMk cId="577265182" sldId="697"/>
            <ac:spMk id="7" creationId="{CF3CD8A6-4858-61DA-7AEC-3726544C2204}"/>
          </ac:spMkLst>
        </pc:spChg>
        <pc:spChg chg="mod">
          <ac:chgData name="Volkan Dalyan" userId="acd815f26c47f9fa" providerId="LiveId" clId="{42ADB7CA-B084-49D4-9CF6-5A625854A378}" dt="2024-10-02T09:40:20.641" v="15895"/>
          <ac:spMkLst>
            <pc:docMk/>
            <pc:sldMk cId="577265182" sldId="697"/>
            <ac:spMk id="11" creationId="{C74F1682-8604-86E0-FED9-EFCF2A6CEF78}"/>
          </ac:spMkLst>
        </pc:spChg>
        <pc:spChg chg="mod">
          <ac:chgData name="Volkan Dalyan" userId="acd815f26c47f9fa" providerId="LiveId" clId="{42ADB7CA-B084-49D4-9CF6-5A625854A378}" dt="2024-10-02T09:40:28.996" v="15896"/>
          <ac:spMkLst>
            <pc:docMk/>
            <pc:sldMk cId="577265182" sldId="697"/>
            <ac:spMk id="12" creationId="{CD2ABD48-90AB-BFD7-2996-5A37C418BDF7}"/>
          </ac:spMkLst>
        </pc:spChg>
        <pc:spChg chg="mod">
          <ac:chgData name="Volkan Dalyan" userId="acd815f26c47f9fa" providerId="LiveId" clId="{42ADB7CA-B084-49D4-9CF6-5A625854A378}" dt="2024-10-02T09:40:31.267" v="15897"/>
          <ac:spMkLst>
            <pc:docMk/>
            <pc:sldMk cId="577265182" sldId="697"/>
            <ac:spMk id="13" creationId="{C19D6528-4EDC-A4AE-B8BC-B356D1CF0EDB}"/>
          </ac:spMkLst>
        </pc:spChg>
      </pc:sldChg>
      <pc:sldChg chg="modSp new mod">
        <pc:chgData name="Volkan Dalyan" userId="acd815f26c47f9fa" providerId="LiveId" clId="{42ADB7CA-B084-49D4-9CF6-5A625854A378}" dt="2024-10-02T09:41:25.296" v="15956"/>
        <pc:sldMkLst>
          <pc:docMk/>
          <pc:sldMk cId="679033741" sldId="698"/>
        </pc:sldMkLst>
        <pc:spChg chg="mod">
          <ac:chgData name="Volkan Dalyan" userId="acd815f26c47f9fa" providerId="LiveId" clId="{42ADB7CA-B084-49D4-9CF6-5A625854A378}" dt="2024-10-02T09:41:12.116" v="15945" actId="20577"/>
          <ac:spMkLst>
            <pc:docMk/>
            <pc:sldMk cId="679033741" sldId="698"/>
            <ac:spMk id="7" creationId="{7F37C17E-0C75-675B-CBA7-CA3168CE767D}"/>
          </ac:spMkLst>
        </pc:spChg>
        <pc:spChg chg="mod">
          <ac:chgData name="Volkan Dalyan" userId="acd815f26c47f9fa" providerId="LiveId" clId="{42ADB7CA-B084-49D4-9CF6-5A625854A378}" dt="2024-10-02T09:41:25.296" v="15956"/>
          <ac:spMkLst>
            <pc:docMk/>
            <pc:sldMk cId="679033741" sldId="698"/>
            <ac:spMk id="8" creationId="{878745C6-2E0D-84A0-5B0A-395FCBBEACE2}"/>
          </ac:spMkLst>
        </pc:spChg>
        <pc:spChg chg="mod">
          <ac:chgData name="Volkan Dalyan" userId="acd815f26c47f9fa" providerId="LiveId" clId="{42ADB7CA-B084-49D4-9CF6-5A625854A378}" dt="2024-10-02T09:41:16.357" v="15955" actId="20577"/>
          <ac:spMkLst>
            <pc:docMk/>
            <pc:sldMk cId="679033741" sldId="698"/>
            <ac:spMk id="9" creationId="{224FA33B-E624-9637-5568-B443C7BD1801}"/>
          </ac:spMkLst>
        </pc:spChg>
      </pc:sldChg>
      <pc:sldChg chg="modSp new mod">
        <pc:chgData name="Volkan Dalyan" userId="acd815f26c47f9fa" providerId="LiveId" clId="{42ADB7CA-B084-49D4-9CF6-5A625854A378}" dt="2024-10-02T09:41:46.962" v="15985"/>
        <pc:sldMkLst>
          <pc:docMk/>
          <pc:sldMk cId="3304471302" sldId="699"/>
        </pc:sldMkLst>
        <pc:spChg chg="mod">
          <ac:chgData name="Volkan Dalyan" userId="acd815f26c47f9fa" providerId="LiveId" clId="{42ADB7CA-B084-49D4-9CF6-5A625854A378}" dt="2024-10-02T09:41:34.332" v="15966" actId="20577"/>
          <ac:spMkLst>
            <pc:docMk/>
            <pc:sldMk cId="3304471302" sldId="699"/>
            <ac:spMk id="2" creationId="{BFA65B3C-2844-2EB4-7AE3-DF2372FD9DAA}"/>
          </ac:spMkLst>
        </pc:spChg>
        <pc:spChg chg="mod">
          <ac:chgData name="Volkan Dalyan" userId="acd815f26c47f9fa" providerId="LiveId" clId="{42ADB7CA-B084-49D4-9CF6-5A625854A378}" dt="2024-10-02T09:41:46.962" v="15985"/>
          <ac:spMkLst>
            <pc:docMk/>
            <pc:sldMk cId="3304471302" sldId="699"/>
            <ac:spMk id="3" creationId="{4218CCF8-8026-D6FD-4B89-ACD56FF60842}"/>
          </ac:spMkLst>
        </pc:spChg>
        <pc:spChg chg="mod">
          <ac:chgData name="Volkan Dalyan" userId="acd815f26c47f9fa" providerId="LiveId" clId="{42ADB7CA-B084-49D4-9CF6-5A625854A378}" dt="2024-10-02T09:41:42.084" v="15984" actId="20577"/>
          <ac:spMkLst>
            <pc:docMk/>
            <pc:sldMk cId="3304471302" sldId="699"/>
            <ac:spMk id="6" creationId="{D71EEC7E-68A8-2B8D-F064-2E531388E309}"/>
          </ac:spMkLst>
        </pc:spChg>
      </pc:sldChg>
      <pc:sldChg chg="modSp new del mod">
        <pc:chgData name="Volkan Dalyan" userId="acd815f26c47f9fa" providerId="LiveId" clId="{42ADB7CA-B084-49D4-9CF6-5A625854A378}" dt="2024-10-02T09:51:50.378" v="16005" actId="47"/>
        <pc:sldMkLst>
          <pc:docMk/>
          <pc:sldMk cId="3487580117" sldId="700"/>
        </pc:sldMkLst>
        <pc:spChg chg="mod">
          <ac:chgData name="Volkan Dalyan" userId="acd815f26c47f9fa" providerId="LiveId" clId="{42ADB7CA-B084-49D4-9CF6-5A625854A378}" dt="2024-10-02T09:41:59.891" v="15989" actId="404"/>
          <ac:spMkLst>
            <pc:docMk/>
            <pc:sldMk cId="3487580117" sldId="700"/>
            <ac:spMk id="3" creationId="{3B273E19-C790-D442-9A4A-59439F6FF5F0}"/>
          </ac:spMkLst>
        </pc:spChg>
        <pc:spChg chg="mod">
          <ac:chgData name="Volkan Dalyan" userId="acd815f26c47f9fa" providerId="LiveId" clId="{42ADB7CA-B084-49D4-9CF6-5A625854A378}" dt="2024-10-02T09:42:06.900" v="16001" actId="20577"/>
          <ac:spMkLst>
            <pc:docMk/>
            <pc:sldMk cId="3487580117" sldId="700"/>
            <ac:spMk id="7" creationId="{DB782FA9-1C80-102D-3256-F498BD2433CC}"/>
          </ac:spMkLst>
        </pc:spChg>
      </pc:sldChg>
      <pc:sldChg chg="modSp new mod">
        <pc:chgData name="Volkan Dalyan" userId="acd815f26c47f9fa" providerId="LiveId" clId="{42ADB7CA-B084-49D4-9CF6-5A625854A378}" dt="2024-10-02T09:53:20.508" v="16059" actId="20577"/>
        <pc:sldMkLst>
          <pc:docMk/>
          <pc:sldMk cId="528148119" sldId="701"/>
        </pc:sldMkLst>
        <pc:spChg chg="mod">
          <ac:chgData name="Volkan Dalyan" userId="acd815f26c47f9fa" providerId="LiveId" clId="{42ADB7CA-B084-49D4-9CF6-5A625854A378}" dt="2024-10-02T09:52:45.736" v="16032" actId="20577"/>
          <ac:spMkLst>
            <pc:docMk/>
            <pc:sldMk cId="528148119" sldId="701"/>
            <ac:spMk id="3" creationId="{5B68F2FD-9AAE-1073-BF26-B68F5764FCBE}"/>
          </ac:spMkLst>
        </pc:spChg>
        <pc:spChg chg="mod">
          <ac:chgData name="Volkan Dalyan" userId="acd815f26c47f9fa" providerId="LiveId" clId="{42ADB7CA-B084-49D4-9CF6-5A625854A378}" dt="2024-10-02T09:53:20.508" v="16059" actId="20577"/>
          <ac:spMkLst>
            <pc:docMk/>
            <pc:sldMk cId="528148119" sldId="701"/>
            <ac:spMk id="4" creationId="{8F06C2B7-B409-E915-9785-F4768722EDA2}"/>
          </ac:spMkLst>
        </pc:spChg>
      </pc:sldChg>
      <pc:sldChg chg="modSp new mod">
        <pc:chgData name="Volkan Dalyan" userId="acd815f26c47f9fa" providerId="LiveId" clId="{42ADB7CA-B084-49D4-9CF6-5A625854A378}" dt="2024-10-02T09:53:55.600" v="16082" actId="20577"/>
        <pc:sldMkLst>
          <pc:docMk/>
          <pc:sldMk cId="3094882403" sldId="702"/>
        </pc:sldMkLst>
        <pc:spChg chg="mod">
          <ac:chgData name="Volkan Dalyan" userId="acd815f26c47f9fa" providerId="LiveId" clId="{42ADB7CA-B084-49D4-9CF6-5A625854A378}" dt="2024-10-02T09:53:47.604" v="16061"/>
          <ac:spMkLst>
            <pc:docMk/>
            <pc:sldMk cId="3094882403" sldId="702"/>
            <ac:spMk id="2" creationId="{E95058AC-EE70-CD5B-D93F-F4A5BC97E0BE}"/>
          </ac:spMkLst>
        </pc:spChg>
        <pc:spChg chg="mod">
          <ac:chgData name="Volkan Dalyan" userId="acd815f26c47f9fa" providerId="LiveId" clId="{42ADB7CA-B084-49D4-9CF6-5A625854A378}" dt="2024-10-02T09:53:55.600" v="16082" actId="20577"/>
          <ac:spMkLst>
            <pc:docMk/>
            <pc:sldMk cId="3094882403" sldId="702"/>
            <ac:spMk id="3" creationId="{7D0F8418-20F4-5446-6A3D-D8F03C445811}"/>
          </ac:spMkLst>
        </pc:spChg>
      </pc:sldChg>
      <pc:sldChg chg="modSp new mod">
        <pc:chgData name="Volkan Dalyan" userId="acd815f26c47f9fa" providerId="LiveId" clId="{42ADB7CA-B084-49D4-9CF6-5A625854A378}" dt="2024-10-02T09:55:24.107" v="16161" actId="20577"/>
        <pc:sldMkLst>
          <pc:docMk/>
          <pc:sldMk cId="1892063584" sldId="703"/>
        </pc:sldMkLst>
        <pc:spChg chg="mod">
          <ac:chgData name="Volkan Dalyan" userId="acd815f26c47f9fa" providerId="LiveId" clId="{42ADB7CA-B084-49D4-9CF6-5A625854A378}" dt="2024-10-02T09:54:17.899" v="16106" actId="20577"/>
          <ac:spMkLst>
            <pc:docMk/>
            <pc:sldMk cId="1892063584" sldId="703"/>
            <ac:spMk id="2" creationId="{F7166C4D-396E-455C-805B-DE904601A9E2}"/>
          </ac:spMkLst>
        </pc:spChg>
        <pc:spChg chg="mod">
          <ac:chgData name="Volkan Dalyan" userId="acd815f26c47f9fa" providerId="LiveId" clId="{42ADB7CA-B084-49D4-9CF6-5A625854A378}" dt="2024-10-02T09:54:08.656" v="16089" actId="20577"/>
          <ac:spMkLst>
            <pc:docMk/>
            <pc:sldMk cId="1892063584" sldId="703"/>
            <ac:spMk id="3" creationId="{1C7845CA-FE47-B451-1F92-BBCD3963DCE0}"/>
          </ac:spMkLst>
        </pc:spChg>
        <pc:spChg chg="mod">
          <ac:chgData name="Volkan Dalyan" userId="acd815f26c47f9fa" providerId="LiveId" clId="{42ADB7CA-B084-49D4-9CF6-5A625854A378}" dt="2024-10-02T09:54:37.942" v="16119" actId="20577"/>
          <ac:spMkLst>
            <pc:docMk/>
            <pc:sldMk cId="1892063584" sldId="703"/>
            <ac:spMk id="4" creationId="{0F2D52D2-D842-8E4E-6BD3-453999E8412B}"/>
          </ac:spMkLst>
        </pc:spChg>
        <pc:spChg chg="mod">
          <ac:chgData name="Volkan Dalyan" userId="acd815f26c47f9fa" providerId="LiveId" clId="{42ADB7CA-B084-49D4-9CF6-5A625854A378}" dt="2024-10-02T09:55:04.970" v="16147" actId="5793"/>
          <ac:spMkLst>
            <pc:docMk/>
            <pc:sldMk cId="1892063584" sldId="703"/>
            <ac:spMk id="5" creationId="{2F8ECE17-C3EE-FC69-4BF9-1A958103FCAE}"/>
          </ac:spMkLst>
        </pc:spChg>
        <pc:spChg chg="mod">
          <ac:chgData name="Volkan Dalyan" userId="acd815f26c47f9fa" providerId="LiveId" clId="{42ADB7CA-B084-49D4-9CF6-5A625854A378}" dt="2024-10-02T09:54:31.052" v="16112" actId="20577"/>
          <ac:spMkLst>
            <pc:docMk/>
            <pc:sldMk cId="1892063584" sldId="703"/>
            <ac:spMk id="6" creationId="{256955F2-D41C-3C72-C907-4BFB7F6F18F4}"/>
          </ac:spMkLst>
        </pc:spChg>
        <pc:spChg chg="mod">
          <ac:chgData name="Volkan Dalyan" userId="acd815f26c47f9fa" providerId="LiveId" clId="{42ADB7CA-B084-49D4-9CF6-5A625854A378}" dt="2024-10-02T09:54:39.610" v="16123" actId="20577"/>
          <ac:spMkLst>
            <pc:docMk/>
            <pc:sldMk cId="1892063584" sldId="703"/>
            <ac:spMk id="7" creationId="{2DFE4658-687F-6A7D-AF8F-55953BC89169}"/>
          </ac:spMkLst>
        </pc:spChg>
        <pc:spChg chg="mod">
          <ac:chgData name="Volkan Dalyan" userId="acd815f26c47f9fa" providerId="LiveId" clId="{42ADB7CA-B084-49D4-9CF6-5A625854A378}" dt="2024-10-02T09:55:08.802" v="16153" actId="5793"/>
          <ac:spMkLst>
            <pc:docMk/>
            <pc:sldMk cId="1892063584" sldId="703"/>
            <ac:spMk id="8" creationId="{0746B87B-63A2-DF2E-BDC1-0C26D673F5C5}"/>
          </ac:spMkLst>
        </pc:spChg>
        <pc:spChg chg="mod">
          <ac:chgData name="Volkan Dalyan" userId="acd815f26c47f9fa" providerId="LiveId" clId="{42ADB7CA-B084-49D4-9CF6-5A625854A378}" dt="2024-10-02T09:54:35.330" v="16118" actId="20577"/>
          <ac:spMkLst>
            <pc:docMk/>
            <pc:sldMk cId="1892063584" sldId="703"/>
            <ac:spMk id="9" creationId="{34ABF9F4-E3CE-9D37-F08A-B8E2E461AB2F}"/>
          </ac:spMkLst>
        </pc:spChg>
        <pc:spChg chg="mod">
          <ac:chgData name="Volkan Dalyan" userId="acd815f26c47f9fa" providerId="LiveId" clId="{42ADB7CA-B084-49D4-9CF6-5A625854A378}" dt="2024-10-02T09:55:24.107" v="16161" actId="20577"/>
          <ac:spMkLst>
            <pc:docMk/>
            <pc:sldMk cId="1892063584" sldId="703"/>
            <ac:spMk id="10" creationId="{F88CB4AB-9D55-5194-6A46-55C91B0E8777}"/>
          </ac:spMkLst>
        </pc:spChg>
        <pc:spChg chg="mod">
          <ac:chgData name="Volkan Dalyan" userId="acd815f26c47f9fa" providerId="LiveId" clId="{42ADB7CA-B084-49D4-9CF6-5A625854A378}" dt="2024-10-02T09:55:12.789" v="16159" actId="5793"/>
          <ac:spMkLst>
            <pc:docMk/>
            <pc:sldMk cId="1892063584" sldId="703"/>
            <ac:spMk id="11" creationId="{E1C17FD5-10D9-96BA-7C5E-EFF82405A4A4}"/>
          </ac:spMkLst>
        </pc:spChg>
      </pc:sldChg>
      <pc:sldChg chg="modSp new mod modTransition">
        <pc:chgData name="Volkan Dalyan" userId="acd815f26c47f9fa" providerId="LiveId" clId="{42ADB7CA-B084-49D4-9CF6-5A625854A378}" dt="2024-10-02T09:59:55.702" v="16221"/>
        <pc:sldMkLst>
          <pc:docMk/>
          <pc:sldMk cId="1420327176" sldId="704"/>
        </pc:sldMkLst>
        <pc:spChg chg="mod">
          <ac:chgData name="Volkan Dalyan" userId="acd815f26c47f9fa" providerId="LiveId" clId="{42ADB7CA-B084-49D4-9CF6-5A625854A378}" dt="2024-10-02T09:55:39.376" v="16183" actId="20577"/>
          <ac:spMkLst>
            <pc:docMk/>
            <pc:sldMk cId="1420327176" sldId="704"/>
            <ac:spMk id="2" creationId="{450ACAD5-7EFD-78E4-EF9F-8CAD091EB2F3}"/>
          </ac:spMkLst>
        </pc:spChg>
        <pc:spChg chg="mod">
          <ac:chgData name="Volkan Dalyan" userId="acd815f26c47f9fa" providerId="LiveId" clId="{42ADB7CA-B084-49D4-9CF6-5A625854A378}" dt="2024-10-02T09:55:29.042" v="16165" actId="20577"/>
          <ac:spMkLst>
            <pc:docMk/>
            <pc:sldMk cId="1420327176" sldId="704"/>
            <ac:spMk id="3" creationId="{9DE9ADC1-F987-7DAE-B099-304BA7C81308}"/>
          </ac:spMkLst>
        </pc:spChg>
        <pc:spChg chg="mod">
          <ac:chgData name="Volkan Dalyan" userId="acd815f26c47f9fa" providerId="LiveId" clId="{42ADB7CA-B084-49D4-9CF6-5A625854A378}" dt="2024-10-02T09:55:54.612" v="16206"/>
          <ac:spMkLst>
            <pc:docMk/>
            <pc:sldMk cId="1420327176" sldId="704"/>
            <ac:spMk id="4" creationId="{7AD3C9E6-1A0A-37C4-AF16-5E53FA785782}"/>
          </ac:spMkLst>
        </pc:spChg>
        <pc:spChg chg="mod">
          <ac:chgData name="Volkan Dalyan" userId="acd815f26c47f9fa" providerId="LiveId" clId="{42ADB7CA-B084-49D4-9CF6-5A625854A378}" dt="2024-10-02T09:55:43.238" v="16189" actId="20577"/>
          <ac:spMkLst>
            <pc:docMk/>
            <pc:sldMk cId="1420327176" sldId="704"/>
            <ac:spMk id="5" creationId="{A2EF6068-AF7C-047A-D6AF-9B3ACCF99529}"/>
          </ac:spMkLst>
        </pc:spChg>
        <pc:spChg chg="mod">
          <ac:chgData name="Volkan Dalyan" userId="acd815f26c47f9fa" providerId="LiveId" clId="{42ADB7CA-B084-49D4-9CF6-5A625854A378}" dt="2024-10-02T09:55:31.239" v="16169" actId="20577"/>
          <ac:spMkLst>
            <pc:docMk/>
            <pc:sldMk cId="1420327176" sldId="704"/>
            <ac:spMk id="6" creationId="{D7544346-B143-C757-78F7-CECBDCA40B06}"/>
          </ac:spMkLst>
        </pc:spChg>
        <pc:spChg chg="mod">
          <ac:chgData name="Volkan Dalyan" userId="acd815f26c47f9fa" providerId="LiveId" clId="{42ADB7CA-B084-49D4-9CF6-5A625854A378}" dt="2024-10-02T09:55:57.438" v="16211"/>
          <ac:spMkLst>
            <pc:docMk/>
            <pc:sldMk cId="1420327176" sldId="704"/>
            <ac:spMk id="7" creationId="{5D2B8E80-112C-995F-1838-3E7F10450FC0}"/>
          </ac:spMkLst>
        </pc:spChg>
        <pc:spChg chg="mod">
          <ac:chgData name="Volkan Dalyan" userId="acd815f26c47f9fa" providerId="LiveId" clId="{42ADB7CA-B084-49D4-9CF6-5A625854A378}" dt="2024-10-02T09:55:46.696" v="16195" actId="20577"/>
          <ac:spMkLst>
            <pc:docMk/>
            <pc:sldMk cId="1420327176" sldId="704"/>
            <ac:spMk id="8" creationId="{6396C5D5-9238-977C-46D9-474D9CAAD4E4}"/>
          </ac:spMkLst>
        </pc:spChg>
        <pc:spChg chg="mod">
          <ac:chgData name="Volkan Dalyan" userId="acd815f26c47f9fa" providerId="LiveId" clId="{42ADB7CA-B084-49D4-9CF6-5A625854A378}" dt="2024-10-02T09:55:33.672" v="16173" actId="20577"/>
          <ac:spMkLst>
            <pc:docMk/>
            <pc:sldMk cId="1420327176" sldId="704"/>
            <ac:spMk id="9" creationId="{BE75334B-4E54-6CC3-4119-CBA9D151F85F}"/>
          </ac:spMkLst>
        </pc:spChg>
        <pc:spChg chg="mod">
          <ac:chgData name="Volkan Dalyan" userId="acd815f26c47f9fa" providerId="LiveId" clId="{42ADB7CA-B084-49D4-9CF6-5A625854A378}" dt="2024-10-02T09:56:04.588" v="16216"/>
          <ac:spMkLst>
            <pc:docMk/>
            <pc:sldMk cId="1420327176" sldId="704"/>
            <ac:spMk id="10" creationId="{B15932C0-070E-3A50-F258-131D12BC7A9B}"/>
          </ac:spMkLst>
        </pc:spChg>
        <pc:spChg chg="mod">
          <ac:chgData name="Volkan Dalyan" userId="acd815f26c47f9fa" providerId="LiveId" clId="{42ADB7CA-B084-49D4-9CF6-5A625854A378}" dt="2024-10-02T09:55:49.558" v="16201" actId="20577"/>
          <ac:spMkLst>
            <pc:docMk/>
            <pc:sldMk cId="1420327176" sldId="704"/>
            <ac:spMk id="11" creationId="{9385E34C-DFF7-D251-65AE-ED904F8F2F72}"/>
          </ac:spMkLst>
        </pc:spChg>
        <pc:spChg chg="mod">
          <ac:chgData name="Volkan Dalyan" userId="acd815f26c47f9fa" providerId="LiveId" clId="{42ADB7CA-B084-49D4-9CF6-5A625854A378}" dt="2024-10-02T09:55:36.033" v="16177" actId="20577"/>
          <ac:spMkLst>
            <pc:docMk/>
            <pc:sldMk cId="1420327176" sldId="704"/>
            <ac:spMk id="12" creationId="{D65A8398-8887-AD0C-CBA8-AFADDD26F8CD}"/>
          </ac:spMkLst>
        </pc:spChg>
        <pc:spChg chg="mod">
          <ac:chgData name="Volkan Dalyan" userId="acd815f26c47f9fa" providerId="LiveId" clId="{42ADB7CA-B084-49D4-9CF6-5A625854A378}" dt="2024-10-02T09:59:55.702" v="16221"/>
          <ac:spMkLst>
            <pc:docMk/>
            <pc:sldMk cId="1420327176" sldId="704"/>
            <ac:spMk id="13" creationId="{B72DC298-CC71-1B91-FB0F-04478E5AC0BF}"/>
          </ac:spMkLst>
        </pc:spChg>
      </pc:sldChg>
      <pc:sldChg chg="modSp new del mod modTransition">
        <pc:chgData name="Volkan Dalyan" userId="acd815f26c47f9fa" providerId="LiveId" clId="{42ADB7CA-B084-49D4-9CF6-5A625854A378}" dt="2024-10-02T10:02:09.848" v="16299" actId="47"/>
        <pc:sldMkLst>
          <pc:docMk/>
          <pc:sldMk cId="2275694373" sldId="705"/>
        </pc:sldMkLst>
        <pc:spChg chg="mod">
          <ac:chgData name="Volkan Dalyan" userId="acd815f26c47f9fa" providerId="LiveId" clId="{42ADB7CA-B084-49D4-9CF6-5A625854A378}" dt="2024-10-02T10:00:17.193" v="16226" actId="20577"/>
          <ac:spMkLst>
            <pc:docMk/>
            <pc:sldMk cId="2275694373" sldId="705"/>
            <ac:spMk id="2" creationId="{016A3AB3-12DD-1473-2563-E2C9674B493F}"/>
          </ac:spMkLst>
        </pc:spChg>
      </pc:sldChg>
      <pc:sldChg chg="modSp new mod">
        <pc:chgData name="Volkan Dalyan" userId="acd815f26c47f9fa" providerId="LiveId" clId="{42ADB7CA-B084-49D4-9CF6-5A625854A378}" dt="2024-10-02T10:04:58.979" v="16524" actId="20577"/>
        <pc:sldMkLst>
          <pc:docMk/>
          <pc:sldMk cId="3793932419" sldId="706"/>
        </pc:sldMkLst>
        <pc:spChg chg="mod">
          <ac:chgData name="Volkan Dalyan" userId="acd815f26c47f9fa" providerId="LiveId" clId="{42ADB7CA-B084-49D4-9CF6-5A625854A378}" dt="2024-10-02T10:03:41.182" v="16383" actId="20577"/>
          <ac:spMkLst>
            <pc:docMk/>
            <pc:sldMk cId="3793932419" sldId="706"/>
            <ac:spMk id="10" creationId="{E6C1C1AB-1504-4322-11E6-78FDC086F08A}"/>
          </ac:spMkLst>
        </pc:spChg>
        <pc:spChg chg="mod">
          <ac:chgData name="Volkan Dalyan" userId="acd815f26c47f9fa" providerId="LiveId" clId="{42ADB7CA-B084-49D4-9CF6-5A625854A378}" dt="2024-10-02T10:04:13.474" v="16438" actId="122"/>
          <ac:spMkLst>
            <pc:docMk/>
            <pc:sldMk cId="3793932419" sldId="706"/>
            <ac:spMk id="11" creationId="{BB5600ED-77E3-A7D9-93CF-06A3F4521A05}"/>
          </ac:spMkLst>
        </pc:spChg>
        <pc:spChg chg="mod">
          <ac:chgData name="Volkan Dalyan" userId="acd815f26c47f9fa" providerId="LiveId" clId="{42ADB7CA-B084-49D4-9CF6-5A625854A378}" dt="2024-10-02T10:03:54.365" v="16402" actId="122"/>
          <ac:spMkLst>
            <pc:docMk/>
            <pc:sldMk cId="3793932419" sldId="706"/>
            <ac:spMk id="12" creationId="{AEC3190B-9396-E539-8FEE-6DF4B5D68C47}"/>
          </ac:spMkLst>
        </pc:spChg>
        <pc:spChg chg="mod">
          <ac:chgData name="Volkan Dalyan" userId="acd815f26c47f9fa" providerId="LiveId" clId="{42ADB7CA-B084-49D4-9CF6-5A625854A378}" dt="2024-10-02T10:04:03.930" v="16420" actId="122"/>
          <ac:spMkLst>
            <pc:docMk/>
            <pc:sldMk cId="3793932419" sldId="706"/>
            <ac:spMk id="13" creationId="{1F7FC21F-1D91-865A-DDDF-0785C0A34984}"/>
          </ac:spMkLst>
        </pc:spChg>
        <pc:spChg chg="mod">
          <ac:chgData name="Volkan Dalyan" userId="acd815f26c47f9fa" providerId="LiveId" clId="{42ADB7CA-B084-49D4-9CF6-5A625854A378}" dt="2024-10-02T10:04:23.156" v="16456" actId="122"/>
          <ac:spMkLst>
            <pc:docMk/>
            <pc:sldMk cId="3793932419" sldId="706"/>
            <ac:spMk id="14" creationId="{02916FBD-17C1-528C-7C6D-E228230EF974}"/>
          </ac:spMkLst>
        </pc:spChg>
        <pc:spChg chg="mod">
          <ac:chgData name="Volkan Dalyan" userId="acd815f26c47f9fa" providerId="LiveId" clId="{42ADB7CA-B084-49D4-9CF6-5A625854A378}" dt="2024-10-02T10:04:34.490" v="16474" actId="122"/>
          <ac:spMkLst>
            <pc:docMk/>
            <pc:sldMk cId="3793932419" sldId="706"/>
            <ac:spMk id="15" creationId="{BB32D38D-FB12-2227-7687-17840FF97BB9}"/>
          </ac:spMkLst>
        </pc:spChg>
        <pc:spChg chg="mod">
          <ac:chgData name="Volkan Dalyan" userId="acd815f26c47f9fa" providerId="LiveId" clId="{42ADB7CA-B084-49D4-9CF6-5A625854A378}" dt="2024-10-02T10:04:42.276" v="16492" actId="20577"/>
          <ac:spMkLst>
            <pc:docMk/>
            <pc:sldMk cId="3793932419" sldId="706"/>
            <ac:spMk id="16" creationId="{A0F6CD06-E063-EF72-719F-94FF8C7B5CD2}"/>
          </ac:spMkLst>
        </pc:spChg>
        <pc:spChg chg="mod">
          <ac:chgData name="Volkan Dalyan" userId="acd815f26c47f9fa" providerId="LiveId" clId="{42ADB7CA-B084-49D4-9CF6-5A625854A378}" dt="2024-10-02T10:04:55.494" v="16516" actId="20577"/>
          <ac:spMkLst>
            <pc:docMk/>
            <pc:sldMk cId="3793932419" sldId="706"/>
            <ac:spMk id="17" creationId="{0716E0A3-930D-68CE-D667-1E8542719030}"/>
          </ac:spMkLst>
        </pc:spChg>
        <pc:spChg chg="mod">
          <ac:chgData name="Volkan Dalyan" userId="acd815f26c47f9fa" providerId="LiveId" clId="{42ADB7CA-B084-49D4-9CF6-5A625854A378}" dt="2024-10-02T10:03:24.468" v="16365" actId="20577"/>
          <ac:spMkLst>
            <pc:docMk/>
            <pc:sldMk cId="3793932419" sldId="706"/>
            <ac:spMk id="18" creationId="{8543D204-B572-C985-67EE-F7A2D8A4C008}"/>
          </ac:spMkLst>
        </pc:spChg>
        <pc:spChg chg="mod">
          <ac:chgData name="Volkan Dalyan" userId="acd815f26c47f9fa" providerId="LiveId" clId="{42ADB7CA-B084-49D4-9CF6-5A625854A378}" dt="2024-10-02T10:03:44.633" v="16391" actId="20577"/>
          <ac:spMkLst>
            <pc:docMk/>
            <pc:sldMk cId="3793932419" sldId="706"/>
            <ac:spMk id="19" creationId="{2E685F88-FBF5-C15C-A984-BB9882198291}"/>
          </ac:spMkLst>
        </pc:spChg>
        <pc:spChg chg="mod">
          <ac:chgData name="Volkan Dalyan" userId="acd815f26c47f9fa" providerId="LiveId" clId="{42ADB7CA-B084-49D4-9CF6-5A625854A378}" dt="2024-10-02T10:03:57.153" v="16410" actId="20577"/>
          <ac:spMkLst>
            <pc:docMk/>
            <pc:sldMk cId="3793932419" sldId="706"/>
            <ac:spMk id="20" creationId="{1186D0D6-9B62-8EA0-6D39-68F3FEBDAB09}"/>
          </ac:spMkLst>
        </pc:spChg>
        <pc:spChg chg="mod">
          <ac:chgData name="Volkan Dalyan" userId="acd815f26c47f9fa" providerId="LiveId" clId="{42ADB7CA-B084-49D4-9CF6-5A625854A378}" dt="2024-10-02T10:04:07.001" v="16428" actId="20577"/>
          <ac:spMkLst>
            <pc:docMk/>
            <pc:sldMk cId="3793932419" sldId="706"/>
            <ac:spMk id="21" creationId="{E4F7AD69-58A1-10AB-3FF8-7004D927391B}"/>
          </ac:spMkLst>
        </pc:spChg>
        <pc:spChg chg="mod">
          <ac:chgData name="Volkan Dalyan" userId="acd815f26c47f9fa" providerId="LiveId" clId="{42ADB7CA-B084-49D4-9CF6-5A625854A378}" dt="2024-10-02T10:04:37.272" v="16482" actId="20577"/>
          <ac:spMkLst>
            <pc:docMk/>
            <pc:sldMk cId="3793932419" sldId="706"/>
            <ac:spMk id="22" creationId="{70F6D56C-FF3C-E46C-0E30-94D69924E037}"/>
          </ac:spMkLst>
        </pc:spChg>
        <pc:spChg chg="mod">
          <ac:chgData name="Volkan Dalyan" userId="acd815f26c47f9fa" providerId="LiveId" clId="{42ADB7CA-B084-49D4-9CF6-5A625854A378}" dt="2024-10-02T10:04:47.311" v="16504" actId="20577"/>
          <ac:spMkLst>
            <pc:docMk/>
            <pc:sldMk cId="3793932419" sldId="706"/>
            <ac:spMk id="23" creationId="{252D4848-69D8-20FD-3D13-F1C0C33DFAD2}"/>
          </ac:spMkLst>
        </pc:spChg>
        <pc:spChg chg="mod">
          <ac:chgData name="Volkan Dalyan" userId="acd815f26c47f9fa" providerId="LiveId" clId="{42ADB7CA-B084-49D4-9CF6-5A625854A378}" dt="2024-10-02T10:04:58.979" v="16524" actId="20577"/>
          <ac:spMkLst>
            <pc:docMk/>
            <pc:sldMk cId="3793932419" sldId="706"/>
            <ac:spMk id="24" creationId="{D9500951-887E-304A-66F7-B6B1D4C0679E}"/>
          </ac:spMkLst>
        </pc:spChg>
        <pc:spChg chg="mod">
          <ac:chgData name="Volkan Dalyan" userId="acd815f26c47f9fa" providerId="LiveId" clId="{42ADB7CA-B084-49D4-9CF6-5A625854A378}" dt="2024-10-02T10:04:16.364" v="16446" actId="20577"/>
          <ac:spMkLst>
            <pc:docMk/>
            <pc:sldMk cId="3793932419" sldId="706"/>
            <ac:spMk id="25" creationId="{E0D0AA3B-4620-1443-1C9A-F0791DE2E62F}"/>
          </ac:spMkLst>
        </pc:spChg>
        <pc:spChg chg="mod">
          <ac:chgData name="Volkan Dalyan" userId="acd815f26c47f9fa" providerId="LiveId" clId="{42ADB7CA-B084-49D4-9CF6-5A625854A378}" dt="2024-10-02T10:04:25.819" v="16464" actId="20577"/>
          <ac:spMkLst>
            <pc:docMk/>
            <pc:sldMk cId="3793932419" sldId="706"/>
            <ac:spMk id="26" creationId="{47EA779E-95D9-B085-6D6C-20DFE08624FE}"/>
          </ac:spMkLst>
        </pc:spChg>
      </pc:sldChg>
      <pc:sldChg chg="modSp new mod">
        <pc:chgData name="Volkan Dalyan" userId="acd815f26c47f9fa" providerId="LiveId" clId="{42ADB7CA-B084-49D4-9CF6-5A625854A378}" dt="2024-10-02T10:06:21.951" v="16680" actId="20577"/>
        <pc:sldMkLst>
          <pc:docMk/>
          <pc:sldMk cId="251854831" sldId="707"/>
        </pc:sldMkLst>
        <pc:spChg chg="mod">
          <ac:chgData name="Volkan Dalyan" userId="acd815f26c47f9fa" providerId="LiveId" clId="{42ADB7CA-B084-49D4-9CF6-5A625854A378}" dt="2024-10-02T10:05:09.515" v="16546" actId="20577"/>
          <ac:spMkLst>
            <pc:docMk/>
            <pc:sldMk cId="251854831" sldId="707"/>
            <ac:spMk id="6" creationId="{10B1DB8C-9FC3-B582-C014-623A0A037449}"/>
          </ac:spMkLst>
        </pc:spChg>
        <pc:spChg chg="mod">
          <ac:chgData name="Volkan Dalyan" userId="acd815f26c47f9fa" providerId="LiveId" clId="{42ADB7CA-B084-49D4-9CF6-5A625854A378}" dt="2024-10-02T10:05:18.057" v="16568" actId="20577"/>
          <ac:spMkLst>
            <pc:docMk/>
            <pc:sldMk cId="251854831" sldId="707"/>
            <ac:spMk id="7" creationId="{17E58D1C-F61E-9430-8B88-F9DC586EE2DA}"/>
          </ac:spMkLst>
        </pc:spChg>
        <pc:spChg chg="mod">
          <ac:chgData name="Volkan Dalyan" userId="acd815f26c47f9fa" providerId="LiveId" clId="{42ADB7CA-B084-49D4-9CF6-5A625854A378}" dt="2024-10-02T10:05:43.304" v="16616" actId="20577"/>
          <ac:spMkLst>
            <pc:docMk/>
            <pc:sldMk cId="251854831" sldId="707"/>
            <ac:spMk id="9" creationId="{2C0A5839-F6D1-F2D5-03C1-5B0B0C7B0461}"/>
          </ac:spMkLst>
        </pc:spChg>
        <pc:spChg chg="mod">
          <ac:chgData name="Volkan Dalyan" userId="acd815f26c47f9fa" providerId="LiveId" clId="{42ADB7CA-B084-49D4-9CF6-5A625854A378}" dt="2024-10-02T10:05:50.569" v="16636" actId="20577"/>
          <ac:spMkLst>
            <pc:docMk/>
            <pc:sldMk cId="251854831" sldId="707"/>
            <ac:spMk id="10" creationId="{01F9B048-1757-1E3C-5B02-B4E11FAAA98E}"/>
          </ac:spMkLst>
        </pc:spChg>
        <pc:spChg chg="mod">
          <ac:chgData name="Volkan Dalyan" userId="acd815f26c47f9fa" providerId="LiveId" clId="{42ADB7CA-B084-49D4-9CF6-5A625854A378}" dt="2024-10-02T10:06:03.839" v="16644" actId="20577"/>
          <ac:spMkLst>
            <pc:docMk/>
            <pc:sldMk cId="251854831" sldId="707"/>
            <ac:spMk id="11" creationId="{8F94CC56-C57D-DFFC-EFFB-BE10374870CC}"/>
          </ac:spMkLst>
        </pc:spChg>
        <pc:spChg chg="mod">
          <ac:chgData name="Volkan Dalyan" userId="acd815f26c47f9fa" providerId="LiveId" clId="{42ADB7CA-B084-49D4-9CF6-5A625854A378}" dt="2024-10-02T10:06:09.396" v="16652" actId="20577"/>
          <ac:spMkLst>
            <pc:docMk/>
            <pc:sldMk cId="251854831" sldId="707"/>
            <ac:spMk id="12" creationId="{DDB537A3-CDA2-D144-06B4-575016902100}"/>
          </ac:spMkLst>
        </pc:spChg>
        <pc:spChg chg="mod">
          <ac:chgData name="Volkan Dalyan" userId="acd815f26c47f9fa" providerId="LiveId" clId="{42ADB7CA-B084-49D4-9CF6-5A625854A378}" dt="2024-10-02T10:06:18.652" v="16672" actId="20577"/>
          <ac:spMkLst>
            <pc:docMk/>
            <pc:sldMk cId="251854831" sldId="707"/>
            <ac:spMk id="13" creationId="{326B9344-A1A0-4984-479A-AB073EA26590}"/>
          </ac:spMkLst>
        </pc:spChg>
        <pc:spChg chg="mod">
          <ac:chgData name="Volkan Dalyan" userId="acd815f26c47f9fa" providerId="LiveId" clId="{42ADB7CA-B084-49D4-9CF6-5A625854A378}" dt="2024-10-02T10:06:21.951" v="16680" actId="20577"/>
          <ac:spMkLst>
            <pc:docMk/>
            <pc:sldMk cId="251854831" sldId="707"/>
            <ac:spMk id="14" creationId="{F30645A9-E76F-76BF-859B-5FA00D077AAC}"/>
          </ac:spMkLst>
        </pc:spChg>
        <pc:spChg chg="mod">
          <ac:chgData name="Volkan Dalyan" userId="acd815f26c47f9fa" providerId="LiveId" clId="{42ADB7CA-B084-49D4-9CF6-5A625854A378}" dt="2024-10-02T10:05:33.061" v="16600" actId="20577"/>
          <ac:spMkLst>
            <pc:docMk/>
            <pc:sldMk cId="251854831" sldId="707"/>
            <ac:spMk id="15" creationId="{C174667A-733B-0A50-2AE6-DF5D70B0AED2}"/>
          </ac:spMkLst>
        </pc:spChg>
        <pc:spChg chg="mod">
          <ac:chgData name="Volkan Dalyan" userId="acd815f26c47f9fa" providerId="LiveId" clId="{42ADB7CA-B084-49D4-9CF6-5A625854A378}" dt="2024-10-02T10:05:39.346" v="16608" actId="20577"/>
          <ac:spMkLst>
            <pc:docMk/>
            <pc:sldMk cId="251854831" sldId="707"/>
            <ac:spMk id="16" creationId="{DD57757D-1CAC-CB74-D1DB-AC18B8E47331}"/>
          </ac:spMkLst>
        </pc:spChg>
        <pc:spChg chg="mod">
          <ac:chgData name="Volkan Dalyan" userId="acd815f26c47f9fa" providerId="LiveId" clId="{42ADB7CA-B084-49D4-9CF6-5A625854A378}" dt="2024-10-02T10:05:23.121" v="16576" actId="20577"/>
          <ac:spMkLst>
            <pc:docMk/>
            <pc:sldMk cId="251854831" sldId="707"/>
            <ac:spMk id="17" creationId="{21BB7221-97BA-C4CC-C4A9-9ACB5E2841E6}"/>
          </ac:spMkLst>
        </pc:spChg>
        <pc:spChg chg="mod">
          <ac:chgData name="Volkan Dalyan" userId="acd815f26c47f9fa" providerId="LiveId" clId="{42ADB7CA-B084-49D4-9CF6-5A625854A378}" dt="2024-10-02T10:05:26.541" v="16584" actId="20577"/>
          <ac:spMkLst>
            <pc:docMk/>
            <pc:sldMk cId="251854831" sldId="707"/>
            <ac:spMk id="18" creationId="{82642558-7805-ED3D-5806-E17DC876C78F}"/>
          </ac:spMkLst>
        </pc:spChg>
      </pc:sldChg>
      <pc:sldChg chg="modSp new mod">
        <pc:chgData name="Volkan Dalyan" userId="acd815f26c47f9fa" providerId="LiveId" clId="{42ADB7CA-B084-49D4-9CF6-5A625854A378}" dt="2024-10-02T10:07:09.301" v="16753"/>
        <pc:sldMkLst>
          <pc:docMk/>
          <pc:sldMk cId="1646049914" sldId="708"/>
        </pc:sldMkLst>
        <pc:spChg chg="mod">
          <ac:chgData name="Volkan Dalyan" userId="acd815f26c47f9fa" providerId="LiveId" clId="{42ADB7CA-B084-49D4-9CF6-5A625854A378}" dt="2024-10-02T10:06:33.133" v="16704" actId="20577"/>
          <ac:spMkLst>
            <pc:docMk/>
            <pc:sldMk cId="1646049914" sldId="708"/>
            <ac:spMk id="2" creationId="{729571E7-4ECC-6B5B-28EE-0F29C9EFD104}"/>
          </ac:spMkLst>
        </pc:spChg>
        <pc:spChg chg="mod">
          <ac:chgData name="Volkan Dalyan" userId="acd815f26c47f9fa" providerId="LiveId" clId="{42ADB7CA-B084-49D4-9CF6-5A625854A378}" dt="2024-10-02T10:06:50.088" v="16734" actId="20577"/>
          <ac:spMkLst>
            <pc:docMk/>
            <pc:sldMk cId="1646049914" sldId="708"/>
            <ac:spMk id="4" creationId="{56B3E197-37DE-53CE-AE90-9458D0E36B06}"/>
          </ac:spMkLst>
        </pc:spChg>
        <pc:spChg chg="mod">
          <ac:chgData name="Volkan Dalyan" userId="acd815f26c47f9fa" providerId="LiveId" clId="{42ADB7CA-B084-49D4-9CF6-5A625854A378}" dt="2024-10-02T10:07:03.732" v="16750" actId="20577"/>
          <ac:spMkLst>
            <pc:docMk/>
            <pc:sldMk cId="1646049914" sldId="708"/>
            <ac:spMk id="5" creationId="{9051E133-B791-D6F5-EE69-AA562B5EFA41}"/>
          </ac:spMkLst>
        </pc:spChg>
        <pc:spChg chg="mod">
          <ac:chgData name="Volkan Dalyan" userId="acd815f26c47f9fa" providerId="LiveId" clId="{42ADB7CA-B084-49D4-9CF6-5A625854A378}" dt="2024-10-02T10:06:55.244" v="16736" actId="20577"/>
          <ac:spMkLst>
            <pc:docMk/>
            <pc:sldMk cId="1646049914" sldId="708"/>
            <ac:spMk id="7" creationId="{6F619FCE-6C0C-7D2A-A64D-443122F8F90F}"/>
          </ac:spMkLst>
        </pc:spChg>
        <pc:spChg chg="mod">
          <ac:chgData name="Volkan Dalyan" userId="acd815f26c47f9fa" providerId="LiveId" clId="{42ADB7CA-B084-49D4-9CF6-5A625854A378}" dt="2024-10-02T10:07:06.860" v="16751"/>
          <ac:spMkLst>
            <pc:docMk/>
            <pc:sldMk cId="1646049914" sldId="708"/>
            <ac:spMk id="8" creationId="{5CE81EEC-8F99-C134-93F9-3F639075BD39}"/>
          </ac:spMkLst>
        </pc:spChg>
        <pc:spChg chg="mod">
          <ac:chgData name="Volkan Dalyan" userId="acd815f26c47f9fa" providerId="LiveId" clId="{42ADB7CA-B084-49D4-9CF6-5A625854A378}" dt="2024-10-02T10:06:57.039" v="16738" actId="20577"/>
          <ac:spMkLst>
            <pc:docMk/>
            <pc:sldMk cId="1646049914" sldId="708"/>
            <ac:spMk id="10" creationId="{62B23DAE-E1D7-4A43-77A2-5E4966EEF457}"/>
          </ac:spMkLst>
        </pc:spChg>
        <pc:spChg chg="mod">
          <ac:chgData name="Volkan Dalyan" userId="acd815f26c47f9fa" providerId="LiveId" clId="{42ADB7CA-B084-49D4-9CF6-5A625854A378}" dt="2024-10-02T10:07:08.061" v="16752"/>
          <ac:spMkLst>
            <pc:docMk/>
            <pc:sldMk cId="1646049914" sldId="708"/>
            <ac:spMk id="11" creationId="{11C42F13-C0CC-C31A-9384-00B28419277D}"/>
          </ac:spMkLst>
        </pc:spChg>
        <pc:spChg chg="mod">
          <ac:chgData name="Volkan Dalyan" userId="acd815f26c47f9fa" providerId="LiveId" clId="{42ADB7CA-B084-49D4-9CF6-5A625854A378}" dt="2024-10-02T10:06:58.875" v="16740" actId="20577"/>
          <ac:spMkLst>
            <pc:docMk/>
            <pc:sldMk cId="1646049914" sldId="708"/>
            <ac:spMk id="13" creationId="{947E013F-50A6-C86C-5654-106B71DD185B}"/>
          </ac:spMkLst>
        </pc:spChg>
        <pc:spChg chg="mod">
          <ac:chgData name="Volkan Dalyan" userId="acd815f26c47f9fa" providerId="LiveId" clId="{42ADB7CA-B084-49D4-9CF6-5A625854A378}" dt="2024-10-02T10:07:09.301" v="16753"/>
          <ac:spMkLst>
            <pc:docMk/>
            <pc:sldMk cId="1646049914" sldId="708"/>
            <ac:spMk id="14" creationId="{9F14C096-93EC-3A79-4447-57FE04025CF4}"/>
          </ac:spMkLst>
        </pc:spChg>
        <pc:spChg chg="mod">
          <ac:chgData name="Volkan Dalyan" userId="acd815f26c47f9fa" providerId="LiveId" clId="{42ADB7CA-B084-49D4-9CF6-5A625854A378}" dt="2024-10-02T10:06:45.073" v="16726" actId="20577"/>
          <ac:spMkLst>
            <pc:docMk/>
            <pc:sldMk cId="1646049914" sldId="708"/>
            <ac:spMk id="15" creationId="{56E1506B-D458-D435-78F0-05B08BF5FE1F}"/>
          </ac:spMkLst>
        </pc:spChg>
      </pc:sldChg>
      <pc:sldChg chg="modSp new mod">
        <pc:chgData name="Volkan Dalyan" userId="acd815f26c47f9fa" providerId="LiveId" clId="{42ADB7CA-B084-49D4-9CF6-5A625854A378}" dt="2024-10-02T10:07:52.267" v="16815" actId="20577"/>
        <pc:sldMkLst>
          <pc:docMk/>
          <pc:sldMk cId="1499855603" sldId="709"/>
        </pc:sldMkLst>
        <pc:spChg chg="mod">
          <ac:chgData name="Volkan Dalyan" userId="acd815f26c47f9fa" providerId="LiveId" clId="{42ADB7CA-B084-49D4-9CF6-5A625854A378}" dt="2024-10-02T10:07:18.508" v="16771" actId="20577"/>
          <ac:spMkLst>
            <pc:docMk/>
            <pc:sldMk cId="1499855603" sldId="709"/>
            <ac:spMk id="2" creationId="{B04410C4-8345-5A66-2A1A-8E28D4F5897D}"/>
          </ac:spMkLst>
        </pc:spChg>
        <pc:spChg chg="mod">
          <ac:chgData name="Volkan Dalyan" userId="acd815f26c47f9fa" providerId="LiveId" clId="{42ADB7CA-B084-49D4-9CF6-5A625854A378}" dt="2024-10-02T10:07:33.906" v="16799" actId="20577"/>
          <ac:spMkLst>
            <pc:docMk/>
            <pc:sldMk cId="1499855603" sldId="709"/>
            <ac:spMk id="4" creationId="{07176332-27D9-BCEF-43D6-BB3BE188A17E}"/>
          </ac:spMkLst>
        </pc:spChg>
        <pc:spChg chg="mod">
          <ac:chgData name="Volkan Dalyan" userId="acd815f26c47f9fa" providerId="LiveId" clId="{42ADB7CA-B084-49D4-9CF6-5A625854A378}" dt="2024-10-02T10:07:44.173" v="16811" actId="20577"/>
          <ac:spMkLst>
            <pc:docMk/>
            <pc:sldMk cId="1499855603" sldId="709"/>
            <ac:spMk id="5" creationId="{6968484D-31D8-A87D-507C-0079D2E77667}"/>
          </ac:spMkLst>
        </pc:spChg>
        <pc:spChg chg="mod">
          <ac:chgData name="Volkan Dalyan" userId="acd815f26c47f9fa" providerId="LiveId" clId="{42ADB7CA-B084-49D4-9CF6-5A625854A378}" dt="2024-10-02T10:07:38.854" v="16801" actId="20577"/>
          <ac:spMkLst>
            <pc:docMk/>
            <pc:sldMk cId="1499855603" sldId="709"/>
            <ac:spMk id="7" creationId="{3D16B829-7F48-E7BA-911D-92051CD08BA4}"/>
          </ac:spMkLst>
        </pc:spChg>
        <pc:spChg chg="mod">
          <ac:chgData name="Volkan Dalyan" userId="acd815f26c47f9fa" providerId="LiveId" clId="{42ADB7CA-B084-49D4-9CF6-5A625854A378}" dt="2024-10-02T10:07:50.473" v="16813" actId="20577"/>
          <ac:spMkLst>
            <pc:docMk/>
            <pc:sldMk cId="1499855603" sldId="709"/>
            <ac:spMk id="8" creationId="{DBB0ECC5-AD3A-C76F-C4CA-A553243377C8}"/>
          </ac:spMkLst>
        </pc:spChg>
        <pc:spChg chg="mod">
          <ac:chgData name="Volkan Dalyan" userId="acd815f26c47f9fa" providerId="LiveId" clId="{42ADB7CA-B084-49D4-9CF6-5A625854A378}" dt="2024-10-02T10:07:40.600" v="16803" actId="20577"/>
          <ac:spMkLst>
            <pc:docMk/>
            <pc:sldMk cId="1499855603" sldId="709"/>
            <ac:spMk id="10" creationId="{EF78ADBE-0DF7-487B-1371-9CCD6385B0DE}"/>
          </ac:spMkLst>
        </pc:spChg>
        <pc:spChg chg="mod">
          <ac:chgData name="Volkan Dalyan" userId="acd815f26c47f9fa" providerId="LiveId" clId="{42ADB7CA-B084-49D4-9CF6-5A625854A378}" dt="2024-10-02T10:07:52.267" v="16815" actId="20577"/>
          <ac:spMkLst>
            <pc:docMk/>
            <pc:sldMk cId="1499855603" sldId="709"/>
            <ac:spMk id="11" creationId="{68E969B6-4E3C-78C3-3167-3DD24679F0A1}"/>
          </ac:spMkLst>
        </pc:spChg>
        <pc:spChg chg="mod">
          <ac:chgData name="Volkan Dalyan" userId="acd815f26c47f9fa" providerId="LiveId" clId="{42ADB7CA-B084-49D4-9CF6-5A625854A378}" dt="2024-10-02T10:07:29.496" v="16791" actId="20577"/>
          <ac:spMkLst>
            <pc:docMk/>
            <pc:sldMk cId="1499855603" sldId="709"/>
            <ac:spMk id="12" creationId="{ABC9E162-5298-5DF7-ED63-0065C42EC8B4}"/>
          </ac:spMkLst>
        </pc:spChg>
      </pc:sldChg>
      <pc:sldChg chg="modSp new mod">
        <pc:chgData name="Volkan Dalyan" userId="acd815f26c47f9fa" providerId="LiveId" clId="{42ADB7CA-B084-49D4-9CF6-5A625854A378}" dt="2024-10-02T10:08:16.174" v="16840"/>
        <pc:sldMkLst>
          <pc:docMk/>
          <pc:sldMk cId="2941723880" sldId="710"/>
        </pc:sldMkLst>
        <pc:spChg chg="mod">
          <ac:chgData name="Volkan Dalyan" userId="acd815f26c47f9fa" providerId="LiveId" clId="{42ADB7CA-B084-49D4-9CF6-5A625854A378}" dt="2024-10-02T10:08:04.206" v="16827" actId="20577"/>
          <ac:spMkLst>
            <pc:docMk/>
            <pc:sldMk cId="2941723880" sldId="710"/>
            <ac:spMk id="3" creationId="{E325D744-04A6-FB31-9047-617B314D73F8}"/>
          </ac:spMkLst>
        </pc:spChg>
        <pc:spChg chg="mod">
          <ac:chgData name="Volkan Dalyan" userId="acd815f26c47f9fa" providerId="LiveId" clId="{42ADB7CA-B084-49D4-9CF6-5A625854A378}" dt="2024-10-02T10:08:07.053" v="16835" actId="20577"/>
          <ac:spMkLst>
            <pc:docMk/>
            <pc:sldMk cId="2941723880" sldId="710"/>
            <ac:spMk id="4" creationId="{53EA407D-FD8C-AA5F-1E2C-0F4658B0C73B}"/>
          </ac:spMkLst>
        </pc:spChg>
        <pc:spChg chg="mod">
          <ac:chgData name="Volkan Dalyan" userId="acd815f26c47f9fa" providerId="LiveId" clId="{42ADB7CA-B084-49D4-9CF6-5A625854A378}" dt="2024-10-02T10:08:16.174" v="16840"/>
          <ac:spMkLst>
            <pc:docMk/>
            <pc:sldMk cId="2941723880" sldId="710"/>
            <ac:spMk id="5" creationId="{0B84A8C5-85FE-589E-61D7-FDEF4F040D36}"/>
          </ac:spMkLst>
        </pc:spChg>
      </pc:sldChg>
      <pc:sldChg chg="modSp new mod">
        <pc:chgData name="Volkan Dalyan" userId="acd815f26c47f9fa" providerId="LiveId" clId="{42ADB7CA-B084-49D4-9CF6-5A625854A378}" dt="2024-10-02T10:08:31.562" v="16857" actId="20577"/>
        <pc:sldMkLst>
          <pc:docMk/>
          <pc:sldMk cId="2588956322" sldId="711"/>
        </pc:sldMkLst>
        <pc:spChg chg="mod">
          <ac:chgData name="Volkan Dalyan" userId="acd815f26c47f9fa" providerId="LiveId" clId="{42ADB7CA-B084-49D4-9CF6-5A625854A378}" dt="2024-10-02T10:08:24.199" v="16848" actId="20577"/>
          <ac:spMkLst>
            <pc:docMk/>
            <pc:sldMk cId="2588956322" sldId="711"/>
            <ac:spMk id="3" creationId="{7E2FFC7F-533B-2FD3-AFBE-F0A17196FF61}"/>
          </ac:spMkLst>
        </pc:spChg>
        <pc:spChg chg="mod">
          <ac:chgData name="Volkan Dalyan" userId="acd815f26c47f9fa" providerId="LiveId" clId="{42ADB7CA-B084-49D4-9CF6-5A625854A378}" dt="2024-10-02T10:08:31.562" v="16857" actId="20577"/>
          <ac:spMkLst>
            <pc:docMk/>
            <pc:sldMk cId="2588956322" sldId="711"/>
            <ac:spMk id="4" creationId="{A4882065-7DEF-75D5-B539-F5E6BE92E752}"/>
          </ac:spMkLst>
        </pc:spChg>
        <pc:spChg chg="mod">
          <ac:chgData name="Volkan Dalyan" userId="acd815f26c47f9fa" providerId="LiveId" clId="{42ADB7CA-B084-49D4-9CF6-5A625854A378}" dt="2024-10-02T10:08:27.142" v="16849"/>
          <ac:spMkLst>
            <pc:docMk/>
            <pc:sldMk cId="2588956322" sldId="711"/>
            <ac:spMk id="5" creationId="{12D223FE-A328-A622-9BE6-F84C96445883}"/>
          </ac:spMkLst>
        </pc:spChg>
      </pc:sldChg>
      <pc:sldChg chg="modSp new mod">
        <pc:chgData name="Volkan Dalyan" userId="acd815f26c47f9fa" providerId="LiveId" clId="{42ADB7CA-B084-49D4-9CF6-5A625854A378}" dt="2024-10-02T10:21:07.266" v="16975"/>
        <pc:sldMkLst>
          <pc:docMk/>
          <pc:sldMk cId="1082439746" sldId="712"/>
        </pc:sldMkLst>
        <pc:spChg chg="mod">
          <ac:chgData name="Volkan Dalyan" userId="acd815f26c47f9fa" providerId="LiveId" clId="{42ADB7CA-B084-49D4-9CF6-5A625854A378}" dt="2024-10-02T10:09:05.409" v="16876" actId="20577"/>
          <ac:spMkLst>
            <pc:docMk/>
            <pc:sldMk cId="1082439746" sldId="712"/>
            <ac:spMk id="4" creationId="{B1E9C582-7EAE-E309-B83D-98B2E2DBD590}"/>
          </ac:spMkLst>
        </pc:spChg>
        <pc:spChg chg="mod">
          <ac:chgData name="Volkan Dalyan" userId="acd815f26c47f9fa" providerId="LiveId" clId="{42ADB7CA-B084-49D4-9CF6-5A625854A378}" dt="2024-10-02T10:09:22.884" v="16941" actId="20577"/>
          <ac:spMkLst>
            <pc:docMk/>
            <pc:sldMk cId="1082439746" sldId="712"/>
            <ac:spMk id="5" creationId="{03CA341F-8E59-E691-B099-6D525D54802A}"/>
          </ac:spMkLst>
        </pc:spChg>
        <pc:spChg chg="mod">
          <ac:chgData name="Volkan Dalyan" userId="acd815f26c47f9fa" providerId="LiveId" clId="{42ADB7CA-B084-49D4-9CF6-5A625854A378}" dt="2024-10-02T10:09:28.222" v="16950" actId="20577"/>
          <ac:spMkLst>
            <pc:docMk/>
            <pc:sldMk cId="1082439746" sldId="712"/>
            <ac:spMk id="9" creationId="{5D14D5B1-93FC-529A-DFF8-C7F219497A71}"/>
          </ac:spMkLst>
        </pc:spChg>
        <pc:spChg chg="mod">
          <ac:chgData name="Volkan Dalyan" userId="acd815f26c47f9fa" providerId="LiveId" clId="{42ADB7CA-B084-49D4-9CF6-5A625854A378}" dt="2024-10-02T10:21:03.122" v="16973"/>
          <ac:spMkLst>
            <pc:docMk/>
            <pc:sldMk cId="1082439746" sldId="712"/>
            <ac:spMk id="10" creationId="{0622469A-B079-3579-A60C-843C053CFDEB}"/>
          </ac:spMkLst>
        </pc:spChg>
        <pc:spChg chg="mod">
          <ac:chgData name="Volkan Dalyan" userId="acd815f26c47f9fa" providerId="LiveId" clId="{42ADB7CA-B084-49D4-9CF6-5A625854A378}" dt="2024-10-02T10:09:32.280" v="16959" actId="20577"/>
          <ac:spMkLst>
            <pc:docMk/>
            <pc:sldMk cId="1082439746" sldId="712"/>
            <ac:spMk id="11" creationId="{DBB6F285-2701-08F6-3F70-B03BFB218422}"/>
          </ac:spMkLst>
        </pc:spChg>
        <pc:spChg chg="mod">
          <ac:chgData name="Volkan Dalyan" userId="acd815f26c47f9fa" providerId="LiveId" clId="{42ADB7CA-B084-49D4-9CF6-5A625854A378}" dt="2024-10-02T10:21:05.501" v="16974"/>
          <ac:spMkLst>
            <pc:docMk/>
            <pc:sldMk cId="1082439746" sldId="712"/>
            <ac:spMk id="12" creationId="{99397F31-37B5-69EE-69FE-4B1AFBE34ACF}"/>
          </ac:spMkLst>
        </pc:spChg>
        <pc:spChg chg="mod">
          <ac:chgData name="Volkan Dalyan" userId="acd815f26c47f9fa" providerId="LiveId" clId="{42ADB7CA-B084-49D4-9CF6-5A625854A378}" dt="2024-10-02T10:20:46.628" v="16972" actId="20577"/>
          <ac:spMkLst>
            <pc:docMk/>
            <pc:sldMk cId="1082439746" sldId="712"/>
            <ac:spMk id="13" creationId="{7BDEA656-0541-0B70-0020-8E3B9B921825}"/>
          </ac:spMkLst>
        </pc:spChg>
        <pc:spChg chg="mod">
          <ac:chgData name="Volkan Dalyan" userId="acd815f26c47f9fa" providerId="LiveId" clId="{42ADB7CA-B084-49D4-9CF6-5A625854A378}" dt="2024-10-02T10:21:07.266" v="16975"/>
          <ac:spMkLst>
            <pc:docMk/>
            <pc:sldMk cId="1082439746" sldId="712"/>
            <ac:spMk id="14" creationId="{10BF173B-C3B3-7BEB-A821-97AC451C5A23}"/>
          </ac:spMkLst>
        </pc:spChg>
      </pc:sldChg>
      <pc:sldChg chg="modSp new mod ord">
        <pc:chgData name="Volkan Dalyan" userId="acd815f26c47f9fa" providerId="LiveId" clId="{42ADB7CA-B084-49D4-9CF6-5A625854A378}" dt="2024-10-02T10:22:11.087" v="17050" actId="20577"/>
        <pc:sldMkLst>
          <pc:docMk/>
          <pc:sldMk cId="614129991" sldId="713"/>
        </pc:sldMkLst>
        <pc:spChg chg="mod">
          <ac:chgData name="Volkan Dalyan" userId="acd815f26c47f9fa" providerId="LiveId" clId="{42ADB7CA-B084-49D4-9CF6-5A625854A378}" dt="2024-10-02T10:21:37.479" v="17000" actId="20577"/>
          <ac:spMkLst>
            <pc:docMk/>
            <pc:sldMk cId="614129991" sldId="713"/>
            <ac:spMk id="3" creationId="{11DDC524-7BB3-1A4E-C7B0-C390B1635C0C}"/>
          </ac:spMkLst>
        </pc:spChg>
        <pc:spChg chg="mod">
          <ac:chgData name="Volkan Dalyan" userId="acd815f26c47f9fa" providerId="LiveId" clId="{42ADB7CA-B084-49D4-9CF6-5A625854A378}" dt="2024-10-02T10:21:42.156" v="17010" actId="20577"/>
          <ac:spMkLst>
            <pc:docMk/>
            <pc:sldMk cId="614129991" sldId="713"/>
            <ac:spMk id="4" creationId="{B70AF54F-1E4D-4A16-6C0B-8A9B8257FDFB}"/>
          </ac:spMkLst>
        </pc:spChg>
        <pc:spChg chg="mod">
          <ac:chgData name="Volkan Dalyan" userId="acd815f26c47f9fa" providerId="LiveId" clId="{42ADB7CA-B084-49D4-9CF6-5A625854A378}" dt="2024-10-02T10:22:02.012" v="17032" actId="20577"/>
          <ac:spMkLst>
            <pc:docMk/>
            <pc:sldMk cId="614129991" sldId="713"/>
            <ac:spMk id="5" creationId="{AECCCD48-81C5-C850-B149-B81555BB9513}"/>
          </ac:spMkLst>
        </pc:spChg>
        <pc:spChg chg="mod">
          <ac:chgData name="Volkan Dalyan" userId="acd815f26c47f9fa" providerId="LiveId" clId="{42ADB7CA-B084-49D4-9CF6-5A625854A378}" dt="2024-10-02T10:22:11.087" v="17050" actId="20577"/>
          <ac:spMkLst>
            <pc:docMk/>
            <pc:sldMk cId="614129991" sldId="713"/>
            <ac:spMk id="6" creationId="{02356033-065B-6827-43CC-59272827A60B}"/>
          </ac:spMkLst>
        </pc:spChg>
        <pc:spChg chg="mod">
          <ac:chgData name="Volkan Dalyan" userId="acd815f26c47f9fa" providerId="LiveId" clId="{42ADB7CA-B084-49D4-9CF6-5A625854A378}" dt="2024-10-02T10:21:56.567" v="17023" actId="20577"/>
          <ac:spMkLst>
            <pc:docMk/>
            <pc:sldMk cId="614129991" sldId="713"/>
            <ac:spMk id="7" creationId="{1E5A77D3-D5B4-A73B-9A6E-D28871D1E1B9}"/>
          </ac:spMkLst>
        </pc:spChg>
        <pc:spChg chg="mod">
          <ac:chgData name="Volkan Dalyan" userId="acd815f26c47f9fa" providerId="LiveId" clId="{42ADB7CA-B084-49D4-9CF6-5A625854A378}" dt="2024-10-02T10:21:47.179" v="17011"/>
          <ac:spMkLst>
            <pc:docMk/>
            <pc:sldMk cId="614129991" sldId="713"/>
            <ac:spMk id="9" creationId="{24DBA309-38DA-8B49-109C-B0160003B5E7}"/>
          </ac:spMkLst>
        </pc:spChg>
        <pc:spChg chg="mod">
          <ac:chgData name="Volkan Dalyan" userId="acd815f26c47f9fa" providerId="LiveId" clId="{42ADB7CA-B084-49D4-9CF6-5A625854A378}" dt="2024-10-02T10:22:06.477" v="17041" actId="20577"/>
          <ac:spMkLst>
            <pc:docMk/>
            <pc:sldMk cId="614129991" sldId="713"/>
            <ac:spMk id="10" creationId="{427E6835-F7CE-E158-06E2-90C638BFBD9A}"/>
          </ac:spMkLst>
        </pc:spChg>
        <pc:spChg chg="mod">
          <ac:chgData name="Volkan Dalyan" userId="acd815f26c47f9fa" providerId="LiveId" clId="{42ADB7CA-B084-49D4-9CF6-5A625854A378}" dt="2024-10-02T10:21:50.413" v="17013"/>
          <ac:spMkLst>
            <pc:docMk/>
            <pc:sldMk cId="614129991" sldId="713"/>
            <ac:spMk id="12" creationId="{CF0942D2-3F5C-087D-4D42-F7994FD7244F}"/>
          </ac:spMkLst>
        </pc:spChg>
        <pc:spChg chg="mod">
          <ac:chgData name="Volkan Dalyan" userId="acd815f26c47f9fa" providerId="LiveId" clId="{42ADB7CA-B084-49D4-9CF6-5A625854A378}" dt="2024-10-02T10:21:48.724" v="17012"/>
          <ac:spMkLst>
            <pc:docMk/>
            <pc:sldMk cId="614129991" sldId="713"/>
            <ac:spMk id="14" creationId="{09144B11-FFBC-A959-ECC5-887643FFB407}"/>
          </ac:spMkLst>
        </pc:spChg>
        <pc:spChg chg="mod">
          <ac:chgData name="Volkan Dalyan" userId="acd815f26c47f9fa" providerId="LiveId" clId="{42ADB7CA-B084-49D4-9CF6-5A625854A378}" dt="2024-10-02T10:21:52.711" v="17014"/>
          <ac:spMkLst>
            <pc:docMk/>
            <pc:sldMk cId="614129991" sldId="713"/>
            <ac:spMk id="16" creationId="{7621BF45-05EE-46C2-EBB7-226DD5A4E54E}"/>
          </ac:spMkLst>
        </pc:spChg>
      </pc:sldChg>
      <pc:sldChg chg="new del">
        <pc:chgData name="Volkan Dalyan" userId="acd815f26c47f9fa" providerId="LiveId" clId="{42ADB7CA-B084-49D4-9CF6-5A625854A378}" dt="2024-09-26T09:24:44.465" v="14338" actId="47"/>
        <pc:sldMkLst>
          <pc:docMk/>
          <pc:sldMk cId="3047139419" sldId="713"/>
        </pc:sldMkLst>
      </pc:sldChg>
      <pc:sldChg chg="modSp new mod">
        <pc:chgData name="Volkan Dalyan" userId="acd815f26c47f9fa" providerId="LiveId" clId="{42ADB7CA-B084-49D4-9CF6-5A625854A378}" dt="2024-10-02T10:23:07.749" v="17129"/>
        <pc:sldMkLst>
          <pc:docMk/>
          <pc:sldMk cId="1805582823" sldId="714"/>
        </pc:sldMkLst>
        <pc:spChg chg="mod">
          <ac:chgData name="Volkan Dalyan" userId="acd815f26c47f9fa" providerId="LiveId" clId="{42ADB7CA-B084-49D4-9CF6-5A625854A378}" dt="2024-10-02T10:22:47.314" v="17097" actId="20577"/>
          <ac:spMkLst>
            <pc:docMk/>
            <pc:sldMk cId="1805582823" sldId="714"/>
            <ac:spMk id="3" creationId="{897BE405-0DEB-CA66-AA47-6B425A76C054}"/>
          </ac:spMkLst>
        </pc:spChg>
        <pc:spChg chg="mod">
          <ac:chgData name="Volkan Dalyan" userId="acd815f26c47f9fa" providerId="LiveId" clId="{42ADB7CA-B084-49D4-9CF6-5A625854A378}" dt="2024-10-02T10:22:41.932" v="17084" actId="20577"/>
          <ac:spMkLst>
            <pc:docMk/>
            <pc:sldMk cId="1805582823" sldId="714"/>
            <ac:spMk id="4" creationId="{7859195F-9D2A-C5C4-D10D-483BA6806153}"/>
          </ac:spMkLst>
        </pc:spChg>
        <pc:spChg chg="mod">
          <ac:chgData name="Volkan Dalyan" userId="acd815f26c47f9fa" providerId="LiveId" clId="{42ADB7CA-B084-49D4-9CF6-5A625854A378}" dt="2024-10-02T10:23:02.710" v="17126"/>
          <ac:spMkLst>
            <pc:docMk/>
            <pc:sldMk cId="1805582823" sldId="714"/>
            <ac:spMk id="9" creationId="{14795597-40E2-635B-A891-44163F044D20}"/>
          </ac:spMkLst>
        </pc:spChg>
        <pc:spChg chg="mod">
          <ac:chgData name="Volkan Dalyan" userId="acd815f26c47f9fa" providerId="LiveId" clId="{42ADB7CA-B084-49D4-9CF6-5A625854A378}" dt="2024-10-02T10:22:27.976" v="17059" actId="20577"/>
          <ac:spMkLst>
            <pc:docMk/>
            <pc:sldMk cId="1805582823" sldId="714"/>
            <ac:spMk id="10" creationId="{695007A2-0342-AF64-05D9-9235A4D27CB2}"/>
          </ac:spMkLst>
        </pc:spChg>
        <pc:spChg chg="mod">
          <ac:chgData name="Volkan Dalyan" userId="acd815f26c47f9fa" providerId="LiveId" clId="{42ADB7CA-B084-49D4-9CF6-5A625854A378}" dt="2024-10-02T10:23:04.258" v="17127"/>
          <ac:spMkLst>
            <pc:docMk/>
            <pc:sldMk cId="1805582823" sldId="714"/>
            <ac:spMk id="11" creationId="{C35F44E2-1FD7-D357-5673-F0158B79AFC9}"/>
          </ac:spMkLst>
        </pc:spChg>
        <pc:spChg chg="mod">
          <ac:chgData name="Volkan Dalyan" userId="acd815f26c47f9fa" providerId="LiveId" clId="{42ADB7CA-B084-49D4-9CF6-5A625854A378}" dt="2024-10-02T10:22:34.827" v="17074" actId="20577"/>
          <ac:spMkLst>
            <pc:docMk/>
            <pc:sldMk cId="1805582823" sldId="714"/>
            <ac:spMk id="12" creationId="{DFBC01CC-964C-7C4B-F884-018152D89BC3}"/>
          </ac:spMkLst>
        </pc:spChg>
        <pc:spChg chg="mod">
          <ac:chgData name="Volkan Dalyan" userId="acd815f26c47f9fa" providerId="LiveId" clId="{42ADB7CA-B084-49D4-9CF6-5A625854A378}" dt="2024-10-02T10:23:05.928" v="17128"/>
          <ac:spMkLst>
            <pc:docMk/>
            <pc:sldMk cId="1805582823" sldId="714"/>
            <ac:spMk id="13" creationId="{0228BFDA-F2A4-6D49-1667-036B1B321BB4}"/>
          </ac:spMkLst>
        </pc:spChg>
        <pc:spChg chg="mod">
          <ac:chgData name="Volkan Dalyan" userId="acd815f26c47f9fa" providerId="LiveId" clId="{42ADB7CA-B084-49D4-9CF6-5A625854A378}" dt="2024-10-02T10:22:54.554" v="17112" actId="20577"/>
          <ac:spMkLst>
            <pc:docMk/>
            <pc:sldMk cId="1805582823" sldId="714"/>
            <ac:spMk id="14" creationId="{C477E05A-8B9E-0C5E-B17C-67681C6FBDB7}"/>
          </ac:spMkLst>
        </pc:spChg>
        <pc:spChg chg="mod">
          <ac:chgData name="Volkan Dalyan" userId="acd815f26c47f9fa" providerId="LiveId" clId="{42ADB7CA-B084-49D4-9CF6-5A625854A378}" dt="2024-10-02T10:23:07.749" v="17129"/>
          <ac:spMkLst>
            <pc:docMk/>
            <pc:sldMk cId="1805582823" sldId="714"/>
            <ac:spMk id="15" creationId="{96DBC984-03C0-6A6D-740B-FFEBF52009BD}"/>
          </ac:spMkLst>
        </pc:spChg>
        <pc:spChg chg="mod">
          <ac:chgData name="Volkan Dalyan" userId="acd815f26c47f9fa" providerId="LiveId" clId="{42ADB7CA-B084-49D4-9CF6-5A625854A378}" dt="2024-10-02T10:23:00.112" v="17125" actId="20577"/>
          <ac:spMkLst>
            <pc:docMk/>
            <pc:sldMk cId="1805582823" sldId="714"/>
            <ac:spMk id="16" creationId="{9F5183CF-C690-C772-5565-BDEACF852A2D}"/>
          </ac:spMkLst>
        </pc:spChg>
      </pc:sldChg>
      <pc:sldChg chg="new del modAnim">
        <pc:chgData name="Volkan Dalyan" userId="acd815f26c47f9fa" providerId="LiveId" clId="{42ADB7CA-B084-49D4-9CF6-5A625854A378}" dt="2024-10-02T10:28:28.287" v="17205" actId="47"/>
        <pc:sldMkLst>
          <pc:docMk/>
          <pc:sldMk cId="2301709567" sldId="715"/>
        </pc:sldMkLst>
      </pc:sldChg>
      <pc:sldChg chg="new del">
        <pc:chgData name="Volkan Dalyan" userId="acd815f26c47f9fa" providerId="LiveId" clId="{42ADB7CA-B084-49D4-9CF6-5A625854A378}" dt="2024-10-02T10:29:19.228" v="17256" actId="47"/>
        <pc:sldMkLst>
          <pc:docMk/>
          <pc:sldMk cId="1750938295" sldId="716"/>
        </pc:sldMkLst>
      </pc:sldChg>
      <pc:sldChg chg="modSp new">
        <pc:chgData name="Volkan Dalyan" userId="acd815f26c47f9fa" providerId="LiveId" clId="{42ADB7CA-B084-49D4-9CF6-5A625854A378}" dt="2024-10-02T10:37:22.800" v="17418" actId="20577"/>
        <pc:sldMkLst>
          <pc:docMk/>
          <pc:sldMk cId="3583951011" sldId="717"/>
        </pc:sldMkLst>
        <pc:spChg chg="mod">
          <ac:chgData name="Volkan Dalyan" userId="acd815f26c47f9fa" providerId="LiveId" clId="{42ADB7CA-B084-49D4-9CF6-5A625854A378}" dt="2024-10-02T10:35:51.811" v="17360" actId="20577"/>
          <ac:spMkLst>
            <pc:docMk/>
            <pc:sldMk cId="3583951011" sldId="717"/>
            <ac:spMk id="2" creationId="{91681B16-2474-3E91-7D9B-617AFF686CE7}"/>
          </ac:spMkLst>
        </pc:spChg>
        <pc:spChg chg="mod">
          <ac:chgData name="Volkan Dalyan" userId="acd815f26c47f9fa" providerId="LiveId" clId="{42ADB7CA-B084-49D4-9CF6-5A625854A378}" dt="2024-10-02T10:35:45.418" v="17347" actId="20577"/>
          <ac:spMkLst>
            <pc:docMk/>
            <pc:sldMk cId="3583951011" sldId="717"/>
            <ac:spMk id="3" creationId="{F75E7862-A41B-0EE3-7382-D856F7333492}"/>
          </ac:spMkLst>
        </pc:spChg>
        <pc:spChg chg="mod">
          <ac:chgData name="Volkan Dalyan" userId="acd815f26c47f9fa" providerId="LiveId" clId="{42ADB7CA-B084-49D4-9CF6-5A625854A378}" dt="2024-10-02T10:36:15.777" v="17362" actId="20577"/>
          <ac:spMkLst>
            <pc:docMk/>
            <pc:sldMk cId="3583951011" sldId="717"/>
            <ac:spMk id="4" creationId="{E4545AC0-DC1B-A275-C4E0-CD6F196D8C26}"/>
          </ac:spMkLst>
        </pc:spChg>
        <pc:spChg chg="mod">
          <ac:chgData name="Volkan Dalyan" userId="acd815f26c47f9fa" providerId="LiveId" clId="{42ADB7CA-B084-49D4-9CF6-5A625854A378}" dt="2024-10-02T10:36:31.236" v="17382" actId="20577"/>
          <ac:spMkLst>
            <pc:docMk/>
            <pc:sldMk cId="3583951011" sldId="717"/>
            <ac:spMk id="5" creationId="{28C395E6-2116-56B9-8570-3DE05F4C3AD4}"/>
          </ac:spMkLst>
        </pc:spChg>
        <pc:spChg chg="mod">
          <ac:chgData name="Volkan Dalyan" userId="acd815f26c47f9fa" providerId="LiveId" clId="{42ADB7CA-B084-49D4-9CF6-5A625854A378}" dt="2024-10-02T10:36:47.432" v="17383"/>
          <ac:spMkLst>
            <pc:docMk/>
            <pc:sldMk cId="3583951011" sldId="717"/>
            <ac:spMk id="6" creationId="{06F45AB6-1D2A-67A5-A719-9115ECAA582B}"/>
          </ac:spMkLst>
        </pc:spChg>
        <pc:spChg chg="mod">
          <ac:chgData name="Volkan Dalyan" userId="acd815f26c47f9fa" providerId="LiveId" clId="{42ADB7CA-B084-49D4-9CF6-5A625854A378}" dt="2024-10-02T10:36:17.921" v="17364" actId="20577"/>
          <ac:spMkLst>
            <pc:docMk/>
            <pc:sldMk cId="3583951011" sldId="717"/>
            <ac:spMk id="7" creationId="{2B003B63-F33B-F3FF-3D5A-1CD28863C1E3}"/>
          </ac:spMkLst>
        </pc:spChg>
        <pc:spChg chg="mod">
          <ac:chgData name="Volkan Dalyan" userId="acd815f26c47f9fa" providerId="LiveId" clId="{42ADB7CA-B084-49D4-9CF6-5A625854A378}" dt="2024-10-02T10:37:04.221" v="17394" actId="20577"/>
          <ac:spMkLst>
            <pc:docMk/>
            <pc:sldMk cId="3583951011" sldId="717"/>
            <ac:spMk id="8" creationId="{78AFAB5C-237C-96C0-E11D-10AC951C94AB}"/>
          </ac:spMkLst>
        </pc:spChg>
        <pc:spChg chg="mod">
          <ac:chgData name="Volkan Dalyan" userId="acd815f26c47f9fa" providerId="LiveId" clId="{42ADB7CA-B084-49D4-9CF6-5A625854A378}" dt="2024-10-02T10:36:51.538" v="17384"/>
          <ac:spMkLst>
            <pc:docMk/>
            <pc:sldMk cId="3583951011" sldId="717"/>
            <ac:spMk id="9" creationId="{8DB1B57F-2D4C-AFFE-5EF1-2AD9828902A9}"/>
          </ac:spMkLst>
        </pc:spChg>
        <pc:spChg chg="mod">
          <ac:chgData name="Volkan Dalyan" userId="acd815f26c47f9fa" providerId="LiveId" clId="{42ADB7CA-B084-49D4-9CF6-5A625854A378}" dt="2024-10-02T10:36:19.890" v="17366" actId="20577"/>
          <ac:spMkLst>
            <pc:docMk/>
            <pc:sldMk cId="3583951011" sldId="717"/>
            <ac:spMk id="10" creationId="{52916ED9-E5C1-1BA4-6182-27030C1297F0}"/>
          </ac:spMkLst>
        </pc:spChg>
        <pc:spChg chg="mod">
          <ac:chgData name="Volkan Dalyan" userId="acd815f26c47f9fa" providerId="LiveId" clId="{42ADB7CA-B084-49D4-9CF6-5A625854A378}" dt="2024-10-02T10:37:10.926" v="17400" actId="20577"/>
          <ac:spMkLst>
            <pc:docMk/>
            <pc:sldMk cId="3583951011" sldId="717"/>
            <ac:spMk id="11" creationId="{CD0DD5F3-54BD-FE0A-A0E2-6ACB076B63FA}"/>
          </ac:spMkLst>
        </pc:spChg>
        <pc:spChg chg="mod">
          <ac:chgData name="Volkan Dalyan" userId="acd815f26c47f9fa" providerId="LiveId" clId="{42ADB7CA-B084-49D4-9CF6-5A625854A378}" dt="2024-10-02T10:36:55.690" v="17385"/>
          <ac:spMkLst>
            <pc:docMk/>
            <pc:sldMk cId="3583951011" sldId="717"/>
            <ac:spMk id="12" creationId="{FA1DB401-3C9C-AD51-2460-017709A53C1B}"/>
          </ac:spMkLst>
        </pc:spChg>
        <pc:spChg chg="mod">
          <ac:chgData name="Volkan Dalyan" userId="acd815f26c47f9fa" providerId="LiveId" clId="{42ADB7CA-B084-49D4-9CF6-5A625854A378}" dt="2024-10-02T10:36:21.909" v="17368" actId="20577"/>
          <ac:spMkLst>
            <pc:docMk/>
            <pc:sldMk cId="3583951011" sldId="717"/>
            <ac:spMk id="13" creationId="{AE5A85CD-6DBF-C7C1-59BE-355ABB28CF2B}"/>
          </ac:spMkLst>
        </pc:spChg>
        <pc:spChg chg="mod">
          <ac:chgData name="Volkan Dalyan" userId="acd815f26c47f9fa" providerId="LiveId" clId="{42ADB7CA-B084-49D4-9CF6-5A625854A378}" dt="2024-10-02T10:37:14.583" v="17406" actId="20577"/>
          <ac:spMkLst>
            <pc:docMk/>
            <pc:sldMk cId="3583951011" sldId="717"/>
            <ac:spMk id="14" creationId="{09D4C69E-4229-D7BD-AD2B-F374E8EF5BD9}"/>
          </ac:spMkLst>
        </pc:spChg>
        <pc:spChg chg="mod">
          <ac:chgData name="Volkan Dalyan" userId="acd815f26c47f9fa" providerId="LiveId" clId="{42ADB7CA-B084-49D4-9CF6-5A625854A378}" dt="2024-10-02T10:36:57.748" v="17386"/>
          <ac:spMkLst>
            <pc:docMk/>
            <pc:sldMk cId="3583951011" sldId="717"/>
            <ac:spMk id="15" creationId="{891CE2D3-B200-A1C4-6D3B-34F510C9C76E}"/>
          </ac:spMkLst>
        </pc:spChg>
        <pc:spChg chg="mod">
          <ac:chgData name="Volkan Dalyan" userId="acd815f26c47f9fa" providerId="LiveId" clId="{42ADB7CA-B084-49D4-9CF6-5A625854A378}" dt="2024-10-02T10:36:23.802" v="17370" actId="20577"/>
          <ac:spMkLst>
            <pc:docMk/>
            <pc:sldMk cId="3583951011" sldId="717"/>
            <ac:spMk id="16" creationId="{3001DFC2-190F-92F9-DAEA-74C69B97C7BB}"/>
          </ac:spMkLst>
        </pc:spChg>
        <pc:spChg chg="mod">
          <ac:chgData name="Volkan Dalyan" userId="acd815f26c47f9fa" providerId="LiveId" clId="{42ADB7CA-B084-49D4-9CF6-5A625854A378}" dt="2024-10-02T10:37:17.604" v="17412" actId="20577"/>
          <ac:spMkLst>
            <pc:docMk/>
            <pc:sldMk cId="3583951011" sldId="717"/>
            <ac:spMk id="17" creationId="{A7094539-EDEC-7E3D-010A-274AE723522A}"/>
          </ac:spMkLst>
        </pc:spChg>
        <pc:spChg chg="mod">
          <ac:chgData name="Volkan Dalyan" userId="acd815f26c47f9fa" providerId="LiveId" clId="{42ADB7CA-B084-49D4-9CF6-5A625854A378}" dt="2024-10-02T10:36:59.610" v="17387"/>
          <ac:spMkLst>
            <pc:docMk/>
            <pc:sldMk cId="3583951011" sldId="717"/>
            <ac:spMk id="18" creationId="{27693D9E-B904-B7D1-4912-1F6240D6990C}"/>
          </ac:spMkLst>
        </pc:spChg>
        <pc:spChg chg="mod">
          <ac:chgData name="Volkan Dalyan" userId="acd815f26c47f9fa" providerId="LiveId" clId="{42ADB7CA-B084-49D4-9CF6-5A625854A378}" dt="2024-10-02T10:36:25.644" v="17372" actId="20577"/>
          <ac:spMkLst>
            <pc:docMk/>
            <pc:sldMk cId="3583951011" sldId="717"/>
            <ac:spMk id="19" creationId="{5CECEFFB-9A38-683F-42A3-35DBB46D6F58}"/>
          </ac:spMkLst>
        </pc:spChg>
        <pc:spChg chg="mod">
          <ac:chgData name="Volkan Dalyan" userId="acd815f26c47f9fa" providerId="LiveId" clId="{42ADB7CA-B084-49D4-9CF6-5A625854A378}" dt="2024-10-02T10:37:22.800" v="17418" actId="20577"/>
          <ac:spMkLst>
            <pc:docMk/>
            <pc:sldMk cId="3583951011" sldId="717"/>
            <ac:spMk id="20" creationId="{F2B7D2C3-9AEC-8499-32CA-AA59E7FE4A57}"/>
          </ac:spMkLst>
        </pc:spChg>
        <pc:spChg chg="mod">
          <ac:chgData name="Volkan Dalyan" userId="acd815f26c47f9fa" providerId="LiveId" clId="{42ADB7CA-B084-49D4-9CF6-5A625854A378}" dt="2024-10-02T10:37:01.250" v="17388"/>
          <ac:spMkLst>
            <pc:docMk/>
            <pc:sldMk cId="3583951011" sldId="717"/>
            <ac:spMk id="21" creationId="{5814350A-D478-197F-7B3A-108D27AE4D5E}"/>
          </ac:spMkLst>
        </pc:spChg>
      </pc:sldChg>
      <pc:sldChg chg="modSp new mod">
        <pc:chgData name="Volkan Dalyan" userId="acd815f26c47f9fa" providerId="LiveId" clId="{42ADB7CA-B084-49D4-9CF6-5A625854A378}" dt="2024-10-02T10:39:16.200" v="17522" actId="20577"/>
        <pc:sldMkLst>
          <pc:docMk/>
          <pc:sldMk cId="2768774978" sldId="718"/>
        </pc:sldMkLst>
        <pc:spChg chg="mod">
          <ac:chgData name="Volkan Dalyan" userId="acd815f26c47f9fa" providerId="LiveId" clId="{42ADB7CA-B084-49D4-9CF6-5A625854A378}" dt="2024-10-02T10:37:42.357" v="17431" actId="20577"/>
          <ac:spMkLst>
            <pc:docMk/>
            <pc:sldMk cId="2768774978" sldId="718"/>
            <ac:spMk id="2" creationId="{FE186E43-9EA8-7047-9BF2-4F0E8EBCEEEB}"/>
          </ac:spMkLst>
        </pc:spChg>
        <pc:spChg chg="mod">
          <ac:chgData name="Volkan Dalyan" userId="acd815f26c47f9fa" providerId="LiveId" clId="{42ADB7CA-B084-49D4-9CF6-5A625854A378}" dt="2024-10-02T10:38:26.410" v="17464" actId="20577"/>
          <ac:spMkLst>
            <pc:docMk/>
            <pc:sldMk cId="2768774978" sldId="718"/>
            <ac:spMk id="3" creationId="{9547F5CA-E966-6A9B-E2CC-678E0855890C}"/>
          </ac:spMkLst>
        </pc:spChg>
        <pc:spChg chg="mod">
          <ac:chgData name="Volkan Dalyan" userId="acd815f26c47f9fa" providerId="LiveId" clId="{42ADB7CA-B084-49D4-9CF6-5A625854A378}" dt="2024-10-02T10:38:39.583" v="17480" actId="20577"/>
          <ac:spMkLst>
            <pc:docMk/>
            <pc:sldMk cId="2768774978" sldId="718"/>
            <ac:spMk id="4" creationId="{DF2AABE8-36AD-2146-250F-BFA155726F45}"/>
          </ac:spMkLst>
        </pc:spChg>
        <pc:spChg chg="mod">
          <ac:chgData name="Volkan Dalyan" userId="acd815f26c47f9fa" providerId="LiveId" clId="{42ADB7CA-B084-49D4-9CF6-5A625854A378}" dt="2024-10-02T10:39:01.922" v="17511"/>
          <ac:spMkLst>
            <pc:docMk/>
            <pc:sldMk cId="2768774978" sldId="718"/>
            <ac:spMk id="5" creationId="{F1AEF960-4FC0-80A3-56D3-8A0E2748F4B2}"/>
          </ac:spMkLst>
        </pc:spChg>
        <pc:spChg chg="mod">
          <ac:chgData name="Volkan Dalyan" userId="acd815f26c47f9fa" providerId="LiveId" clId="{42ADB7CA-B084-49D4-9CF6-5A625854A378}" dt="2024-10-02T10:38:28.089" v="17466" actId="20577"/>
          <ac:spMkLst>
            <pc:docMk/>
            <pc:sldMk cId="2768774978" sldId="718"/>
            <ac:spMk id="6" creationId="{EDFA19BE-8D31-A25F-72A3-0FC1643436D4}"/>
          </ac:spMkLst>
        </pc:spChg>
        <pc:spChg chg="mod">
          <ac:chgData name="Volkan Dalyan" userId="acd815f26c47f9fa" providerId="LiveId" clId="{42ADB7CA-B084-49D4-9CF6-5A625854A378}" dt="2024-10-02T10:38:45.300" v="17486" actId="20577"/>
          <ac:spMkLst>
            <pc:docMk/>
            <pc:sldMk cId="2768774978" sldId="718"/>
            <ac:spMk id="7" creationId="{7B89643D-2510-E44C-6FCA-B377E456EC21}"/>
          </ac:spMkLst>
        </pc:spChg>
        <pc:spChg chg="mod">
          <ac:chgData name="Volkan Dalyan" userId="acd815f26c47f9fa" providerId="LiveId" clId="{42ADB7CA-B084-49D4-9CF6-5A625854A378}" dt="2024-10-02T10:39:05.366" v="17514"/>
          <ac:spMkLst>
            <pc:docMk/>
            <pc:sldMk cId="2768774978" sldId="718"/>
            <ac:spMk id="8" creationId="{73D70350-87B1-78D1-DFE3-58E3D60196C3}"/>
          </ac:spMkLst>
        </pc:spChg>
        <pc:spChg chg="mod">
          <ac:chgData name="Volkan Dalyan" userId="acd815f26c47f9fa" providerId="LiveId" clId="{42ADB7CA-B084-49D4-9CF6-5A625854A378}" dt="2024-10-02T10:38:29.995" v="17468" actId="20577"/>
          <ac:spMkLst>
            <pc:docMk/>
            <pc:sldMk cId="2768774978" sldId="718"/>
            <ac:spMk id="9" creationId="{08F2B8B1-DACB-B792-3E30-B57F3688B573}"/>
          </ac:spMkLst>
        </pc:spChg>
        <pc:spChg chg="mod">
          <ac:chgData name="Volkan Dalyan" userId="acd815f26c47f9fa" providerId="LiveId" clId="{42ADB7CA-B084-49D4-9CF6-5A625854A378}" dt="2024-10-02T10:38:49.402" v="17492" actId="20577"/>
          <ac:spMkLst>
            <pc:docMk/>
            <pc:sldMk cId="2768774978" sldId="718"/>
            <ac:spMk id="10" creationId="{CB0D3474-DD41-5A5C-75CB-24B72105606F}"/>
          </ac:spMkLst>
        </pc:spChg>
        <pc:spChg chg="mod">
          <ac:chgData name="Volkan Dalyan" userId="acd815f26c47f9fa" providerId="LiveId" clId="{42ADB7CA-B084-49D4-9CF6-5A625854A378}" dt="2024-10-02T10:39:09.091" v="17516" actId="20577"/>
          <ac:spMkLst>
            <pc:docMk/>
            <pc:sldMk cId="2768774978" sldId="718"/>
            <ac:spMk id="11" creationId="{677DB5AA-ABF2-630F-D8AC-570678C9147C}"/>
          </ac:spMkLst>
        </pc:spChg>
        <pc:spChg chg="mod">
          <ac:chgData name="Volkan Dalyan" userId="acd815f26c47f9fa" providerId="LiveId" clId="{42ADB7CA-B084-49D4-9CF6-5A625854A378}" dt="2024-10-02T10:38:31.921" v="17470" actId="20577"/>
          <ac:spMkLst>
            <pc:docMk/>
            <pc:sldMk cId="2768774978" sldId="718"/>
            <ac:spMk id="12" creationId="{FDAF869F-476A-A6CB-3DA7-84379DEDD0DF}"/>
          </ac:spMkLst>
        </pc:spChg>
        <pc:spChg chg="mod">
          <ac:chgData name="Volkan Dalyan" userId="acd815f26c47f9fa" providerId="LiveId" clId="{42ADB7CA-B084-49D4-9CF6-5A625854A378}" dt="2024-10-02T10:38:53.068" v="17498" actId="20577"/>
          <ac:spMkLst>
            <pc:docMk/>
            <pc:sldMk cId="2768774978" sldId="718"/>
            <ac:spMk id="13" creationId="{28A84977-F14A-B885-22FD-4C847D2DC4AF}"/>
          </ac:spMkLst>
        </pc:spChg>
        <pc:spChg chg="mod">
          <ac:chgData name="Volkan Dalyan" userId="acd815f26c47f9fa" providerId="LiveId" clId="{42ADB7CA-B084-49D4-9CF6-5A625854A378}" dt="2024-10-02T10:39:11.258" v="17518" actId="20577"/>
          <ac:spMkLst>
            <pc:docMk/>
            <pc:sldMk cId="2768774978" sldId="718"/>
            <ac:spMk id="14" creationId="{2915AA3B-9846-8B10-C787-797485EC1C5D}"/>
          </ac:spMkLst>
        </pc:spChg>
        <pc:spChg chg="mod">
          <ac:chgData name="Volkan Dalyan" userId="acd815f26c47f9fa" providerId="LiveId" clId="{42ADB7CA-B084-49D4-9CF6-5A625854A378}" dt="2024-10-02T10:38:33.810" v="17472" actId="20577"/>
          <ac:spMkLst>
            <pc:docMk/>
            <pc:sldMk cId="2768774978" sldId="718"/>
            <ac:spMk id="15" creationId="{AAA45B4C-34C9-171A-3BC3-9C00C360D192}"/>
          </ac:spMkLst>
        </pc:spChg>
        <pc:spChg chg="mod">
          <ac:chgData name="Volkan Dalyan" userId="acd815f26c47f9fa" providerId="LiveId" clId="{42ADB7CA-B084-49D4-9CF6-5A625854A378}" dt="2024-10-02T10:38:55.762" v="17504" actId="20577"/>
          <ac:spMkLst>
            <pc:docMk/>
            <pc:sldMk cId="2768774978" sldId="718"/>
            <ac:spMk id="16" creationId="{0666E6CE-19FE-3E1F-8BC3-D24B8CCD5444}"/>
          </ac:spMkLst>
        </pc:spChg>
        <pc:spChg chg="mod">
          <ac:chgData name="Volkan Dalyan" userId="acd815f26c47f9fa" providerId="LiveId" clId="{42ADB7CA-B084-49D4-9CF6-5A625854A378}" dt="2024-10-02T10:39:13.141" v="17520" actId="20577"/>
          <ac:spMkLst>
            <pc:docMk/>
            <pc:sldMk cId="2768774978" sldId="718"/>
            <ac:spMk id="17" creationId="{77E62725-C271-25AF-E807-E885758DE8CD}"/>
          </ac:spMkLst>
        </pc:spChg>
        <pc:spChg chg="mod">
          <ac:chgData name="Volkan Dalyan" userId="acd815f26c47f9fa" providerId="LiveId" clId="{42ADB7CA-B084-49D4-9CF6-5A625854A378}" dt="2024-10-02T10:38:35.753" v="17474" actId="20577"/>
          <ac:spMkLst>
            <pc:docMk/>
            <pc:sldMk cId="2768774978" sldId="718"/>
            <ac:spMk id="18" creationId="{EF7E4EE5-E998-8BE5-8B58-A84CBED5205A}"/>
          </ac:spMkLst>
        </pc:spChg>
        <pc:spChg chg="mod">
          <ac:chgData name="Volkan Dalyan" userId="acd815f26c47f9fa" providerId="LiveId" clId="{42ADB7CA-B084-49D4-9CF6-5A625854A378}" dt="2024-10-02T10:38:59.384" v="17510" actId="20577"/>
          <ac:spMkLst>
            <pc:docMk/>
            <pc:sldMk cId="2768774978" sldId="718"/>
            <ac:spMk id="19" creationId="{0CE1F2C2-0959-A423-E082-64CC186E4489}"/>
          </ac:spMkLst>
        </pc:spChg>
        <pc:spChg chg="mod">
          <ac:chgData name="Volkan Dalyan" userId="acd815f26c47f9fa" providerId="LiveId" clId="{42ADB7CA-B084-49D4-9CF6-5A625854A378}" dt="2024-10-02T10:39:16.200" v="17522" actId="20577"/>
          <ac:spMkLst>
            <pc:docMk/>
            <pc:sldMk cId="2768774978" sldId="718"/>
            <ac:spMk id="20" creationId="{82F29386-AD65-2842-DE86-18EBAD78E9A4}"/>
          </ac:spMkLst>
        </pc:spChg>
        <pc:spChg chg="mod">
          <ac:chgData name="Volkan Dalyan" userId="acd815f26c47f9fa" providerId="LiveId" clId="{42ADB7CA-B084-49D4-9CF6-5A625854A378}" dt="2024-10-02T10:38:21.556" v="17462" actId="20577"/>
          <ac:spMkLst>
            <pc:docMk/>
            <pc:sldMk cId="2768774978" sldId="718"/>
            <ac:spMk id="21" creationId="{253ECABF-F395-5B1E-2A6C-EEFDEAE234DA}"/>
          </ac:spMkLst>
        </pc:spChg>
      </pc:sldChg>
      <pc:sldChg chg="modSp new mod">
        <pc:chgData name="Volkan Dalyan" userId="acd815f26c47f9fa" providerId="LiveId" clId="{42ADB7CA-B084-49D4-9CF6-5A625854A378}" dt="2024-10-02T10:42:14.519" v="17664" actId="20577"/>
        <pc:sldMkLst>
          <pc:docMk/>
          <pc:sldMk cId="87905113" sldId="719"/>
        </pc:sldMkLst>
        <pc:spChg chg="mod">
          <ac:chgData name="Volkan Dalyan" userId="acd815f26c47f9fa" providerId="LiveId" clId="{42ADB7CA-B084-49D4-9CF6-5A625854A378}" dt="2024-10-02T10:39:48.372" v="17549" actId="20577"/>
          <ac:spMkLst>
            <pc:docMk/>
            <pc:sldMk cId="87905113" sldId="719"/>
            <ac:spMk id="2" creationId="{C00DEE11-D06F-F9F3-BEE7-4898AF51FF4E}"/>
          </ac:spMkLst>
        </pc:spChg>
        <pc:spChg chg="mod">
          <ac:chgData name="Volkan Dalyan" userId="acd815f26c47f9fa" providerId="LiveId" clId="{42ADB7CA-B084-49D4-9CF6-5A625854A378}" dt="2024-10-02T10:41:36.335" v="17601" actId="20577"/>
          <ac:spMkLst>
            <pc:docMk/>
            <pc:sldMk cId="87905113" sldId="719"/>
            <ac:spMk id="3" creationId="{823826BB-B08C-05BC-C10B-781E417A5EEF}"/>
          </ac:spMkLst>
        </pc:spChg>
        <pc:spChg chg="mod">
          <ac:chgData name="Volkan Dalyan" userId="acd815f26c47f9fa" providerId="LiveId" clId="{42ADB7CA-B084-49D4-9CF6-5A625854A378}" dt="2024-10-02T10:41:44.054" v="17605" actId="20577"/>
          <ac:spMkLst>
            <pc:docMk/>
            <pc:sldMk cId="87905113" sldId="719"/>
            <ac:spMk id="4" creationId="{9BA92C01-4BAA-8D60-75D7-7D81F7ACC758}"/>
          </ac:spMkLst>
        </pc:spChg>
        <pc:spChg chg="mod">
          <ac:chgData name="Volkan Dalyan" userId="acd815f26c47f9fa" providerId="LiveId" clId="{42ADB7CA-B084-49D4-9CF6-5A625854A378}" dt="2024-10-02T10:41:57.195" v="17622" actId="20577"/>
          <ac:spMkLst>
            <pc:docMk/>
            <pc:sldMk cId="87905113" sldId="719"/>
            <ac:spMk id="5" creationId="{F37471F4-4E9F-5296-EDDB-0987D5E010AF}"/>
          </ac:spMkLst>
        </pc:spChg>
        <pc:spChg chg="mod">
          <ac:chgData name="Volkan Dalyan" userId="acd815f26c47f9fa" providerId="LiveId" clId="{42ADB7CA-B084-49D4-9CF6-5A625854A378}" dt="2024-10-02T10:41:41.376" v="17604" actId="20577"/>
          <ac:spMkLst>
            <pc:docMk/>
            <pc:sldMk cId="87905113" sldId="719"/>
            <ac:spMk id="6" creationId="{DCF2F050-DF4D-1CA7-A2E3-887D614F3541}"/>
          </ac:spMkLst>
        </pc:spChg>
        <pc:spChg chg="mod">
          <ac:chgData name="Volkan Dalyan" userId="acd815f26c47f9fa" providerId="LiveId" clId="{42ADB7CA-B084-49D4-9CF6-5A625854A378}" dt="2024-10-02T10:42:01.471" v="17631" actId="20577"/>
          <ac:spMkLst>
            <pc:docMk/>
            <pc:sldMk cId="87905113" sldId="719"/>
            <ac:spMk id="7" creationId="{AD369982-B99C-BE2B-DCB5-30DE89117739}"/>
          </ac:spMkLst>
        </pc:spChg>
        <pc:spChg chg="mod">
          <ac:chgData name="Volkan Dalyan" userId="acd815f26c47f9fa" providerId="LiveId" clId="{42ADB7CA-B084-49D4-9CF6-5A625854A378}" dt="2024-10-02T10:41:45.969" v="17607" actId="20577"/>
          <ac:spMkLst>
            <pc:docMk/>
            <pc:sldMk cId="87905113" sldId="719"/>
            <ac:spMk id="8" creationId="{531D59F2-1F94-118E-0D9B-49F96517EEA9}"/>
          </ac:spMkLst>
        </pc:spChg>
        <pc:spChg chg="mod">
          <ac:chgData name="Volkan Dalyan" userId="acd815f26c47f9fa" providerId="LiveId" clId="{42ADB7CA-B084-49D4-9CF6-5A625854A378}" dt="2024-10-02T10:42:07.221" v="17646" actId="20577"/>
          <ac:spMkLst>
            <pc:docMk/>
            <pc:sldMk cId="87905113" sldId="719"/>
            <ac:spMk id="9" creationId="{72D491E9-BA36-2382-11F2-7926954ADE2C}"/>
          </ac:spMkLst>
        </pc:spChg>
        <pc:spChg chg="mod">
          <ac:chgData name="Volkan Dalyan" userId="acd815f26c47f9fa" providerId="LiveId" clId="{42ADB7CA-B084-49D4-9CF6-5A625854A378}" dt="2024-10-02T10:41:47.647" v="17609" actId="20577"/>
          <ac:spMkLst>
            <pc:docMk/>
            <pc:sldMk cId="87905113" sldId="719"/>
            <ac:spMk id="10" creationId="{7CD276E2-9595-575A-647E-2150F3DD1C3C}"/>
          </ac:spMkLst>
        </pc:spChg>
        <pc:spChg chg="mod">
          <ac:chgData name="Volkan Dalyan" userId="acd815f26c47f9fa" providerId="LiveId" clId="{42ADB7CA-B084-49D4-9CF6-5A625854A378}" dt="2024-10-02T10:42:10.921" v="17655" actId="20577"/>
          <ac:spMkLst>
            <pc:docMk/>
            <pc:sldMk cId="87905113" sldId="719"/>
            <ac:spMk id="11" creationId="{931DEF84-9CF6-34E7-28EA-0FF76264A5F9}"/>
          </ac:spMkLst>
        </pc:spChg>
        <pc:spChg chg="mod">
          <ac:chgData name="Volkan Dalyan" userId="acd815f26c47f9fa" providerId="LiveId" clId="{42ADB7CA-B084-49D4-9CF6-5A625854A378}" dt="2024-10-02T10:41:49.645" v="17611" actId="20577"/>
          <ac:spMkLst>
            <pc:docMk/>
            <pc:sldMk cId="87905113" sldId="719"/>
            <ac:spMk id="12" creationId="{E305E370-51E6-CA01-001E-50EB6C275072}"/>
          </ac:spMkLst>
        </pc:spChg>
        <pc:spChg chg="mod">
          <ac:chgData name="Volkan Dalyan" userId="acd815f26c47f9fa" providerId="LiveId" clId="{42ADB7CA-B084-49D4-9CF6-5A625854A378}" dt="2024-10-02T10:42:14.519" v="17664" actId="20577"/>
          <ac:spMkLst>
            <pc:docMk/>
            <pc:sldMk cId="87905113" sldId="719"/>
            <ac:spMk id="13" creationId="{9AD2102F-9BAB-03E2-AB24-4DDC6D2AC799}"/>
          </ac:spMkLst>
        </pc:spChg>
        <pc:spChg chg="mod">
          <ac:chgData name="Volkan Dalyan" userId="acd815f26c47f9fa" providerId="LiveId" clId="{42ADB7CA-B084-49D4-9CF6-5A625854A378}" dt="2024-10-02T10:41:51.783" v="17613" actId="20577"/>
          <ac:spMkLst>
            <pc:docMk/>
            <pc:sldMk cId="87905113" sldId="719"/>
            <ac:spMk id="14" creationId="{81DF46F7-B624-CF16-6BD4-FC6FD7CC85F1}"/>
          </ac:spMkLst>
        </pc:spChg>
        <pc:spChg chg="mod">
          <ac:chgData name="Volkan Dalyan" userId="acd815f26c47f9fa" providerId="LiveId" clId="{42ADB7CA-B084-49D4-9CF6-5A625854A378}" dt="2024-10-02T10:40:09.027" v="17592" actId="20577"/>
          <ac:spMkLst>
            <pc:docMk/>
            <pc:sldMk cId="87905113" sldId="719"/>
            <ac:spMk id="21" creationId="{440930B3-EC22-C140-1AC3-4DD62FD073DA}"/>
          </ac:spMkLst>
        </pc:spChg>
      </pc:sldChg>
      <pc:sldChg chg="modSp new">
        <pc:chgData name="Volkan Dalyan" userId="acd815f26c47f9fa" providerId="LiveId" clId="{42ADB7CA-B084-49D4-9CF6-5A625854A378}" dt="2024-10-02T10:43:34.194" v="17794" actId="20577"/>
        <pc:sldMkLst>
          <pc:docMk/>
          <pc:sldMk cId="2433158111" sldId="720"/>
        </pc:sldMkLst>
        <pc:spChg chg="mod">
          <ac:chgData name="Volkan Dalyan" userId="acd815f26c47f9fa" providerId="LiveId" clId="{42ADB7CA-B084-49D4-9CF6-5A625854A378}" dt="2024-10-02T10:42:32.554" v="17681" actId="20577"/>
          <ac:spMkLst>
            <pc:docMk/>
            <pc:sldMk cId="2433158111" sldId="720"/>
            <ac:spMk id="2" creationId="{F002C978-ACE1-3F53-A85E-C65F05124345}"/>
          </ac:spMkLst>
        </pc:spChg>
        <pc:spChg chg="mod">
          <ac:chgData name="Volkan Dalyan" userId="acd815f26c47f9fa" providerId="LiveId" clId="{42ADB7CA-B084-49D4-9CF6-5A625854A378}" dt="2024-10-02T10:43:04.222" v="17741" actId="20577"/>
          <ac:spMkLst>
            <pc:docMk/>
            <pc:sldMk cId="2433158111" sldId="720"/>
            <ac:spMk id="3" creationId="{DB02370B-C700-FE82-2213-B078AF000B39}"/>
          </ac:spMkLst>
        </pc:spChg>
        <pc:spChg chg="mod">
          <ac:chgData name="Volkan Dalyan" userId="acd815f26c47f9fa" providerId="LiveId" clId="{42ADB7CA-B084-49D4-9CF6-5A625854A378}" dt="2024-10-02T10:42:49.282" v="17720" actId="20577"/>
          <ac:spMkLst>
            <pc:docMk/>
            <pc:sldMk cId="2433158111" sldId="720"/>
            <ac:spMk id="4" creationId="{F4C35B10-C4B1-7208-FF4D-273C0EAB20B4}"/>
          </ac:spMkLst>
        </pc:spChg>
        <pc:spChg chg="mod">
          <ac:chgData name="Volkan Dalyan" userId="acd815f26c47f9fa" providerId="LiveId" clId="{42ADB7CA-B084-49D4-9CF6-5A625854A378}" dt="2024-10-02T10:43:15.536" v="17756" actId="20577"/>
          <ac:spMkLst>
            <pc:docMk/>
            <pc:sldMk cId="2433158111" sldId="720"/>
            <ac:spMk id="5" creationId="{6B841A64-A9ED-518F-C8B0-8CAB86FA516A}"/>
          </ac:spMkLst>
        </pc:spChg>
        <pc:spChg chg="mod">
          <ac:chgData name="Volkan Dalyan" userId="acd815f26c47f9fa" providerId="LiveId" clId="{42ADB7CA-B084-49D4-9CF6-5A625854A378}" dt="2024-10-02T10:42:52.597" v="17722" actId="20577"/>
          <ac:spMkLst>
            <pc:docMk/>
            <pc:sldMk cId="2433158111" sldId="720"/>
            <ac:spMk id="6" creationId="{461ECD8D-A3E1-E423-950D-23FED36F5FEE}"/>
          </ac:spMkLst>
        </pc:spChg>
        <pc:spChg chg="mod">
          <ac:chgData name="Volkan Dalyan" userId="acd815f26c47f9fa" providerId="LiveId" clId="{42ADB7CA-B084-49D4-9CF6-5A625854A378}" dt="2024-10-02T10:43:20.375" v="17767" actId="20577"/>
          <ac:spMkLst>
            <pc:docMk/>
            <pc:sldMk cId="2433158111" sldId="720"/>
            <ac:spMk id="7" creationId="{0F8AAE57-85F4-54CB-0D3B-FAF84B7A6334}"/>
          </ac:spMkLst>
        </pc:spChg>
        <pc:spChg chg="mod">
          <ac:chgData name="Volkan Dalyan" userId="acd815f26c47f9fa" providerId="LiveId" clId="{42ADB7CA-B084-49D4-9CF6-5A625854A378}" dt="2024-10-02T10:42:54.403" v="17724" actId="20577"/>
          <ac:spMkLst>
            <pc:docMk/>
            <pc:sldMk cId="2433158111" sldId="720"/>
            <ac:spMk id="8" creationId="{CE3EC884-1382-DFD5-355C-EDEA46D89A8A}"/>
          </ac:spMkLst>
        </pc:spChg>
        <pc:spChg chg="mod">
          <ac:chgData name="Volkan Dalyan" userId="acd815f26c47f9fa" providerId="LiveId" clId="{42ADB7CA-B084-49D4-9CF6-5A625854A378}" dt="2024-10-02T10:43:25.175" v="17776" actId="20577"/>
          <ac:spMkLst>
            <pc:docMk/>
            <pc:sldMk cId="2433158111" sldId="720"/>
            <ac:spMk id="9" creationId="{30A4B5CB-5F4C-C01A-7C7C-0271AC0B09A4}"/>
          </ac:spMkLst>
        </pc:spChg>
        <pc:spChg chg="mod">
          <ac:chgData name="Volkan Dalyan" userId="acd815f26c47f9fa" providerId="LiveId" clId="{42ADB7CA-B084-49D4-9CF6-5A625854A378}" dt="2024-10-02T10:42:59.538" v="17730" actId="20577"/>
          <ac:spMkLst>
            <pc:docMk/>
            <pc:sldMk cId="2433158111" sldId="720"/>
            <ac:spMk id="10" creationId="{041CC94B-637A-CA04-D9CB-D9BB7975A9D9}"/>
          </ac:spMkLst>
        </pc:spChg>
        <pc:spChg chg="mod">
          <ac:chgData name="Volkan Dalyan" userId="acd815f26c47f9fa" providerId="LiveId" clId="{42ADB7CA-B084-49D4-9CF6-5A625854A378}" dt="2024-10-02T10:43:29.722" v="17785" actId="20577"/>
          <ac:spMkLst>
            <pc:docMk/>
            <pc:sldMk cId="2433158111" sldId="720"/>
            <ac:spMk id="11" creationId="{7DD8FE61-89CA-6522-BFDA-513207A5CA38}"/>
          </ac:spMkLst>
        </pc:spChg>
        <pc:spChg chg="mod">
          <ac:chgData name="Volkan Dalyan" userId="acd815f26c47f9fa" providerId="LiveId" clId="{42ADB7CA-B084-49D4-9CF6-5A625854A378}" dt="2024-10-02T10:42:57.911" v="17728" actId="20577"/>
          <ac:spMkLst>
            <pc:docMk/>
            <pc:sldMk cId="2433158111" sldId="720"/>
            <ac:spMk id="12" creationId="{02622C5B-8794-AD05-B374-6E682F7C6578}"/>
          </ac:spMkLst>
        </pc:spChg>
        <pc:spChg chg="mod">
          <ac:chgData name="Volkan Dalyan" userId="acd815f26c47f9fa" providerId="LiveId" clId="{42ADB7CA-B084-49D4-9CF6-5A625854A378}" dt="2024-10-02T10:43:34.194" v="17794" actId="20577"/>
          <ac:spMkLst>
            <pc:docMk/>
            <pc:sldMk cId="2433158111" sldId="720"/>
            <ac:spMk id="13" creationId="{EC70B25D-D966-FF8A-9004-5C8ADA598599}"/>
          </ac:spMkLst>
        </pc:spChg>
        <pc:spChg chg="mod">
          <ac:chgData name="Volkan Dalyan" userId="acd815f26c47f9fa" providerId="LiveId" clId="{42ADB7CA-B084-49D4-9CF6-5A625854A378}" dt="2024-10-02T10:42:56.206" v="17726" actId="20577"/>
          <ac:spMkLst>
            <pc:docMk/>
            <pc:sldMk cId="2433158111" sldId="720"/>
            <ac:spMk id="14" creationId="{123911D0-FA53-51E7-1F26-FD12B35CBA8F}"/>
          </ac:spMkLst>
        </pc:spChg>
        <pc:spChg chg="mod">
          <ac:chgData name="Volkan Dalyan" userId="acd815f26c47f9fa" providerId="LiveId" clId="{42ADB7CA-B084-49D4-9CF6-5A625854A378}" dt="2024-10-02T10:42:44.683" v="17718" actId="20577"/>
          <ac:spMkLst>
            <pc:docMk/>
            <pc:sldMk cId="2433158111" sldId="720"/>
            <ac:spMk id="21" creationId="{C0896A11-46C3-E6F8-5ABC-AE2BCEFEE2BB}"/>
          </ac:spMkLst>
        </pc:spChg>
      </pc:sldChg>
      <pc:sldChg chg="modSp new mod">
        <pc:chgData name="Volkan Dalyan" userId="acd815f26c47f9fa" providerId="LiveId" clId="{42ADB7CA-B084-49D4-9CF6-5A625854A378}" dt="2024-10-02T10:43:53.899" v="17847" actId="20577"/>
        <pc:sldMkLst>
          <pc:docMk/>
          <pc:sldMk cId="1348308262" sldId="721"/>
        </pc:sldMkLst>
        <pc:spChg chg="mod">
          <ac:chgData name="Volkan Dalyan" userId="acd815f26c47f9fa" providerId="LiveId" clId="{42ADB7CA-B084-49D4-9CF6-5A625854A378}" dt="2024-10-02T10:43:41.961" v="17811" actId="20577"/>
          <ac:spMkLst>
            <pc:docMk/>
            <pc:sldMk cId="1348308262" sldId="721"/>
            <ac:spMk id="2" creationId="{182609D2-9738-9DBF-0F39-92B6B09C33CE}"/>
          </ac:spMkLst>
        </pc:spChg>
        <pc:spChg chg="mod">
          <ac:chgData name="Volkan Dalyan" userId="acd815f26c47f9fa" providerId="LiveId" clId="{42ADB7CA-B084-49D4-9CF6-5A625854A378}" dt="2024-10-02T10:43:53.899" v="17847" actId="20577"/>
          <ac:spMkLst>
            <pc:docMk/>
            <pc:sldMk cId="1348308262" sldId="721"/>
            <ac:spMk id="21" creationId="{49265A9C-0B52-11B9-2274-4C5B934F784C}"/>
          </ac:spMkLst>
        </pc:spChg>
      </pc:sldChg>
      <pc:sldChg chg="modSp new del mod modAnim">
        <pc:chgData name="Volkan Dalyan" userId="acd815f26c47f9fa" providerId="LiveId" clId="{42ADB7CA-B084-49D4-9CF6-5A625854A378}" dt="2024-10-02T10:45:44.213" v="17882" actId="47"/>
        <pc:sldMkLst>
          <pc:docMk/>
          <pc:sldMk cId="4246917455" sldId="722"/>
        </pc:sldMkLst>
        <pc:spChg chg="mod modVis">
          <ac:chgData name="Volkan Dalyan" userId="acd815f26c47f9fa" providerId="LiveId" clId="{42ADB7CA-B084-49D4-9CF6-5A625854A378}" dt="2024-10-02T10:44:20.269" v="17852" actId="14429"/>
          <ac:spMkLst>
            <pc:docMk/>
            <pc:sldMk cId="4246917455" sldId="722"/>
            <ac:spMk id="2" creationId="{0DBFABC3-2A47-7B58-1BA6-639E552A362E}"/>
          </ac:spMkLst>
        </pc:spChg>
        <pc:spChg chg="mod modVis">
          <ac:chgData name="Volkan Dalyan" userId="acd815f26c47f9fa" providerId="LiveId" clId="{42ADB7CA-B084-49D4-9CF6-5A625854A378}" dt="2024-10-02T10:44:19.863" v="17851" actId="14429"/>
          <ac:spMkLst>
            <pc:docMk/>
            <pc:sldMk cId="4246917455" sldId="722"/>
            <ac:spMk id="3" creationId="{73FF3F3C-FFD0-6585-582C-225C1B834124}"/>
          </ac:spMkLst>
        </pc:spChg>
        <pc:spChg chg="mod">
          <ac:chgData name="Volkan Dalyan" userId="acd815f26c47f9fa" providerId="LiveId" clId="{42ADB7CA-B084-49D4-9CF6-5A625854A378}" dt="2024-10-02T10:44:06.257" v="17848"/>
          <ac:spMkLst>
            <pc:docMk/>
            <pc:sldMk cId="4246917455" sldId="722"/>
            <ac:spMk id="21" creationId="{95CB5AEC-C86E-F653-3C88-0A6FD0476660}"/>
          </ac:spMkLst>
        </pc:spChg>
      </pc:sldChg>
      <pc:sldChg chg="modSp new mod">
        <pc:chgData name="Volkan Dalyan" userId="acd815f26c47f9fa" providerId="LiveId" clId="{42ADB7CA-B084-49D4-9CF6-5A625854A378}" dt="2024-10-02T10:47:29.679" v="17928" actId="20577"/>
        <pc:sldMkLst>
          <pc:docMk/>
          <pc:sldMk cId="3807046964" sldId="723"/>
        </pc:sldMkLst>
        <pc:spChg chg="mod">
          <ac:chgData name="Volkan Dalyan" userId="acd815f26c47f9fa" providerId="LiveId" clId="{42ADB7CA-B084-49D4-9CF6-5A625854A378}" dt="2024-10-02T10:47:19.166" v="17897" actId="20577"/>
          <ac:spMkLst>
            <pc:docMk/>
            <pc:sldMk cId="3807046964" sldId="723"/>
            <ac:spMk id="2" creationId="{1A8EE87D-7BF3-0944-9FC7-20732FED7D13}"/>
          </ac:spMkLst>
        </pc:spChg>
        <pc:spChg chg="mod">
          <ac:chgData name="Volkan Dalyan" userId="acd815f26c47f9fa" providerId="LiveId" clId="{42ADB7CA-B084-49D4-9CF6-5A625854A378}" dt="2024-10-02T10:47:29.679" v="17928" actId="20577"/>
          <ac:spMkLst>
            <pc:docMk/>
            <pc:sldMk cId="3807046964" sldId="723"/>
            <ac:spMk id="3" creationId="{0B89387B-EBA7-B638-664C-7CDE3B1A2295}"/>
          </ac:spMkLst>
        </pc:spChg>
      </pc:sldChg>
      <pc:sldChg chg="modSp new mod">
        <pc:chgData name="Volkan Dalyan" userId="acd815f26c47f9fa" providerId="LiveId" clId="{42ADB7CA-B084-49D4-9CF6-5A625854A378}" dt="2024-10-02T10:47:46.685" v="17950" actId="20577"/>
        <pc:sldMkLst>
          <pc:docMk/>
          <pc:sldMk cId="1630410959" sldId="724"/>
        </pc:sldMkLst>
        <pc:spChg chg="mod">
          <ac:chgData name="Volkan Dalyan" userId="acd815f26c47f9fa" providerId="LiveId" clId="{42ADB7CA-B084-49D4-9CF6-5A625854A378}" dt="2024-10-02T10:47:46.685" v="17950" actId="20577"/>
          <ac:spMkLst>
            <pc:docMk/>
            <pc:sldMk cId="1630410959" sldId="724"/>
            <ac:spMk id="2" creationId="{5EA14A49-EFA4-018A-0169-7AC89E5A46F0}"/>
          </ac:spMkLst>
        </pc:spChg>
        <pc:spChg chg="mod">
          <ac:chgData name="Volkan Dalyan" userId="acd815f26c47f9fa" providerId="LiveId" clId="{42ADB7CA-B084-49D4-9CF6-5A625854A378}" dt="2024-10-02T10:47:39.234" v="17941" actId="20577"/>
          <ac:spMkLst>
            <pc:docMk/>
            <pc:sldMk cId="1630410959" sldId="724"/>
            <ac:spMk id="3" creationId="{79AE77E6-5882-2689-CEAA-093C5934B14E}"/>
          </ac:spMkLst>
        </pc:spChg>
      </pc:sldChg>
      <pc:sldChg chg="modSp new mod">
        <pc:chgData name="Volkan Dalyan" userId="acd815f26c47f9fa" providerId="LiveId" clId="{42ADB7CA-B084-49D4-9CF6-5A625854A378}" dt="2024-10-02T10:48:07.694" v="17981" actId="20577"/>
        <pc:sldMkLst>
          <pc:docMk/>
          <pc:sldMk cId="1433430206" sldId="725"/>
        </pc:sldMkLst>
        <pc:spChg chg="mod">
          <ac:chgData name="Volkan Dalyan" userId="acd815f26c47f9fa" providerId="LiveId" clId="{42ADB7CA-B084-49D4-9CF6-5A625854A378}" dt="2024-10-02T10:47:58.606" v="17959" actId="20577"/>
          <ac:spMkLst>
            <pc:docMk/>
            <pc:sldMk cId="1433430206" sldId="725"/>
            <ac:spMk id="11" creationId="{38811EE1-CC41-7A97-E631-8F9105E0BB40}"/>
          </ac:spMkLst>
        </pc:spChg>
        <pc:spChg chg="mod">
          <ac:chgData name="Volkan Dalyan" userId="acd815f26c47f9fa" providerId="LiveId" clId="{42ADB7CA-B084-49D4-9CF6-5A625854A378}" dt="2024-10-02T10:48:07.694" v="17981" actId="20577"/>
          <ac:spMkLst>
            <pc:docMk/>
            <pc:sldMk cId="1433430206" sldId="725"/>
            <ac:spMk id="12" creationId="{C546D7B0-5014-701C-4F79-E50501D9B602}"/>
          </ac:spMkLst>
        </pc:spChg>
      </pc:sldChg>
      <pc:sldChg chg="new del modAnim">
        <pc:chgData name="Volkan Dalyan" userId="acd815f26c47f9fa" providerId="LiveId" clId="{42ADB7CA-B084-49D4-9CF6-5A625854A378}" dt="2024-10-02T13:55:00.074" v="20547" actId="47"/>
        <pc:sldMkLst>
          <pc:docMk/>
          <pc:sldMk cId="1373383809" sldId="726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378907191" sldId="727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228865691" sldId="728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858969872" sldId="729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293896196" sldId="730"/>
        </pc:sldMkLst>
      </pc:sldChg>
      <pc:sldChg chg="modSp new del modAnim">
        <pc:chgData name="Volkan Dalyan" userId="acd815f26c47f9fa" providerId="LiveId" clId="{42ADB7CA-B084-49D4-9CF6-5A625854A378}" dt="2024-10-02T10:57:55.873" v="18160" actId="47"/>
        <pc:sldMkLst>
          <pc:docMk/>
          <pc:sldMk cId="3113565601" sldId="731"/>
        </pc:sldMkLst>
        <pc:spChg chg="mod">
          <ac:chgData name="Volkan Dalyan" userId="acd815f26c47f9fa" providerId="LiveId" clId="{42ADB7CA-B084-49D4-9CF6-5A625854A378}" dt="2024-09-30T15:06:59.383" v="15357"/>
          <ac:spMkLst>
            <pc:docMk/>
            <pc:sldMk cId="3113565601" sldId="731"/>
            <ac:spMk id="2" creationId="{A5F68EFD-38DA-382F-268B-7B06E76FB320}"/>
          </ac:spMkLst>
        </pc:spChg>
        <pc:spChg chg="mod">
          <ac:chgData name="Volkan Dalyan" userId="acd815f26c47f9fa" providerId="LiveId" clId="{42ADB7CA-B084-49D4-9CF6-5A625854A378}" dt="2024-09-30T15:06:59.383" v="15357"/>
          <ac:spMkLst>
            <pc:docMk/>
            <pc:sldMk cId="3113565601" sldId="731"/>
            <ac:spMk id="3" creationId="{0DE7FB4D-EF99-FF96-AFC1-7662ECE5483D}"/>
          </ac:spMkLst>
        </pc:spChg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3042270979" sldId="732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2695779161" sldId="733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319646335" sldId="734"/>
        </pc:sldMkLst>
      </pc:sldChg>
      <pc:sldChg chg="addSp delSp modSp add mod">
        <pc:chgData name="Volkan Dalyan" userId="acd815f26c47f9fa" providerId="LiveId" clId="{42ADB7CA-B084-49D4-9CF6-5A625854A378}" dt="2024-09-26T09:38:55.744" v="14581" actId="404"/>
        <pc:sldMkLst>
          <pc:docMk/>
          <pc:sldMk cId="2758587747" sldId="735"/>
        </pc:sldMkLst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2" creationId="{849B9DEE-07B2-9853-932C-8EFEED16DACC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3" creationId="{A2E3EF5F-F66F-C409-1197-F55EB68E5B96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8" creationId="{C0AC46D2-D8E0-D5CC-9814-CFB8D3964B6C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9" creationId="{8C1DBE35-9D5B-752B-2ACD-E7ADFDB3C128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10" creationId="{825763CC-4838-D665-651C-575D0FA57EAE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11" creationId="{C86D4716-B08B-9D23-3D0A-A8C81BC855FB}"/>
          </ac:spMkLst>
        </pc:spChg>
        <pc:graphicFrameChg chg="mod">
          <ac:chgData name="Volkan Dalyan" userId="acd815f26c47f9fa" providerId="LiveId" clId="{42ADB7CA-B084-49D4-9CF6-5A625854A378}" dt="2024-09-26T09:38:55.744" v="14581" actId="404"/>
          <ac:graphicFrameMkLst>
            <pc:docMk/>
            <pc:sldMk cId="2758587747" sldId="735"/>
            <ac:graphicFrameMk id="7" creationId="{3A228FE2-4792-67BF-9AD2-A090DF2B953B}"/>
          </ac:graphicFrameMkLst>
        </pc:graphicFrameChg>
      </pc:sldChg>
      <pc:sldChg chg="addSp delSp modSp add mod">
        <pc:chgData name="Volkan Dalyan" userId="acd815f26c47f9fa" providerId="LiveId" clId="{42ADB7CA-B084-49D4-9CF6-5A625854A378}" dt="2024-09-26T09:38:07.059" v="14559" actId="108"/>
        <pc:sldMkLst>
          <pc:docMk/>
          <pc:sldMk cId="2131947553" sldId="736"/>
        </pc:sldMkLst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2" creationId="{DA035555-30A1-EE02-A81A-F3F606C44124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3" creationId="{2CADF18F-2985-F18D-39C5-FD70D17B3D91}"/>
          </ac:spMkLst>
        </pc:spChg>
        <pc:spChg chg="mod">
          <ac:chgData name="Volkan Dalyan" userId="acd815f26c47f9fa" providerId="LiveId" clId="{42ADB7CA-B084-49D4-9CF6-5A625854A378}" dt="2024-09-26T09:35:29.836" v="14428" actId="20577"/>
          <ac:spMkLst>
            <pc:docMk/>
            <pc:sldMk cId="2131947553" sldId="736"/>
            <ac:spMk id="4" creationId="{BBA8099F-75DE-CDED-9DF0-D0149448BFF2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8" creationId="{49ECED25-D757-8EC7-86F2-C3858E59C958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9" creationId="{4B26B245-F296-6B6E-D229-E29BC1B41736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10" creationId="{18811F61-197E-8925-51A0-60DCBEFB5642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11" creationId="{CB05206B-4104-94FC-A913-4B00B090940D}"/>
          </ac:spMkLst>
        </pc:spChg>
        <pc:graphicFrameChg chg="mod">
          <ac:chgData name="Volkan Dalyan" userId="acd815f26c47f9fa" providerId="LiveId" clId="{42ADB7CA-B084-49D4-9CF6-5A625854A378}" dt="2024-09-26T09:38:07.059" v="14559" actId="108"/>
          <ac:graphicFrameMkLst>
            <pc:docMk/>
            <pc:sldMk cId="2131947553" sldId="736"/>
            <ac:graphicFrameMk id="7" creationId="{3A228FE2-4792-67BF-9AD2-A090DF2B953B}"/>
          </ac:graphicFrameMkLst>
        </pc:graphicFrameChg>
      </pc:sldChg>
      <pc:sldChg chg="addSp delSp modSp add mod">
        <pc:chgData name="Volkan Dalyan" userId="acd815f26c47f9fa" providerId="LiveId" clId="{42ADB7CA-B084-49D4-9CF6-5A625854A378}" dt="2024-10-02T13:57:54.098" v="20563" actId="478"/>
        <pc:sldMkLst>
          <pc:docMk/>
          <pc:sldMk cId="858252854" sldId="737"/>
        </pc:sldMkLst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3" creationId="{83F6E0B2-8139-B73A-4D42-E8AB68E3ABCF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8" creationId="{1C83BF2C-E2A4-C2D3-457B-6613C9CCD77A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0" creationId="{1F03CCE1-FD80-9D8A-6B9C-02952CC40CB8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1" creationId="{C6FF4ABD-B7AF-0060-C2DC-D24D26034AE6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3" creationId="{08497C20-D33D-9FDB-BE29-9C280CBF3D59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4" creationId="{DAAF1080-E6CA-F2B8-FCF0-846242FE7D10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6" creationId="{1AF93F3E-7CFD-28D1-20B2-9707886B0DAD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7" creationId="{E4061F3C-3FFC-7B9B-7BAC-A35166062A66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9" creationId="{2198D39E-5F2A-4D3F-0217-7C6F363A0800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20" creationId="{2212C3B7-7D49-0339-12D5-890B5E89D1EC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22" creationId="{7162A411-02C7-C98D-896D-6D7E276955CD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23" creationId="{26D20C76-609F-94A1-F05A-C9A3912731F4}"/>
          </ac:spMkLst>
        </pc:s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2" creationId="{A9C59244-25F7-5EBB-FE16-92B0B0B4670F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9" creationId="{862A116D-562D-54C1-014C-E2BB3827739A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12" creationId="{B3B46BA7-C0D1-3F7D-F240-20448DC9204F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15" creationId="{2B194C7B-E8AC-44F8-A6FA-A6650FDC5228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18" creationId="{EE32F0AF-D1EA-74AC-9CED-E9D986B51551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21" creationId="{0CE1F9EC-3262-B7FA-6DCF-5033FDB798D1}"/>
          </ac:grpSpMkLst>
        </pc:grpChg>
        <pc:graphicFrameChg chg="mod">
          <ac:chgData name="Volkan Dalyan" userId="acd815f26c47f9fa" providerId="LiveId" clId="{42ADB7CA-B084-49D4-9CF6-5A625854A378}" dt="2024-10-02T13:57:50.036" v="20562"/>
          <ac:graphicFrameMkLst>
            <pc:docMk/>
            <pc:sldMk cId="858252854" sldId="737"/>
            <ac:graphicFrameMk id="7" creationId="{3A228FE2-4792-67BF-9AD2-A090DF2B953B}"/>
          </ac:graphicFrameMkLst>
        </pc:graphicFrameChg>
      </pc:sldChg>
      <pc:sldChg chg="modSp new mod ord">
        <pc:chgData name="Volkan Dalyan" userId="acd815f26c47f9fa" providerId="LiveId" clId="{42ADB7CA-B084-49D4-9CF6-5A625854A378}" dt="2024-10-02T11:09:09.068" v="18764" actId="20577"/>
        <pc:sldMkLst>
          <pc:docMk/>
          <pc:sldMk cId="3808716023" sldId="738"/>
        </pc:sldMkLst>
        <pc:spChg chg="mod">
          <ac:chgData name="Volkan Dalyan" userId="acd815f26c47f9fa" providerId="LiveId" clId="{42ADB7CA-B084-49D4-9CF6-5A625854A378}" dt="2024-10-02T11:06:17.817" v="18566" actId="20577"/>
          <ac:spMkLst>
            <pc:docMk/>
            <pc:sldMk cId="3808716023" sldId="738"/>
            <ac:spMk id="2" creationId="{7949F344-B86A-994F-B77A-96F4BDB3C6E1}"/>
          </ac:spMkLst>
        </pc:spChg>
        <pc:spChg chg="mod">
          <ac:chgData name="Volkan Dalyan" userId="acd815f26c47f9fa" providerId="LiveId" clId="{42ADB7CA-B084-49D4-9CF6-5A625854A378}" dt="2024-10-02T11:07:36.512" v="18639" actId="20577"/>
          <ac:spMkLst>
            <pc:docMk/>
            <pc:sldMk cId="3808716023" sldId="738"/>
            <ac:spMk id="3" creationId="{06CA7FD7-413D-13D7-9041-16FA51A0C6E5}"/>
          </ac:spMkLst>
        </pc:spChg>
        <pc:spChg chg="mod">
          <ac:chgData name="Volkan Dalyan" userId="acd815f26c47f9fa" providerId="LiveId" clId="{42ADB7CA-B084-49D4-9CF6-5A625854A378}" dt="2024-10-02T11:06:29.362" v="18570" actId="20577"/>
          <ac:spMkLst>
            <pc:docMk/>
            <pc:sldMk cId="3808716023" sldId="738"/>
            <ac:spMk id="4" creationId="{2D80B758-FD2C-8A4C-11A8-596E60DAF259}"/>
          </ac:spMkLst>
        </pc:spChg>
        <pc:spChg chg="mod">
          <ac:chgData name="Volkan Dalyan" userId="acd815f26c47f9fa" providerId="LiveId" clId="{42ADB7CA-B084-49D4-9CF6-5A625854A378}" dt="2024-10-02T11:07:06.684" v="18616" actId="20577"/>
          <ac:spMkLst>
            <pc:docMk/>
            <pc:sldMk cId="3808716023" sldId="738"/>
            <ac:spMk id="5" creationId="{126ABE57-8D62-004E-4D23-601ACDB03366}"/>
          </ac:spMkLst>
        </pc:spChg>
        <pc:spChg chg="mod">
          <ac:chgData name="Volkan Dalyan" userId="acd815f26c47f9fa" providerId="LiveId" clId="{42ADB7CA-B084-49D4-9CF6-5A625854A378}" dt="2024-10-02T11:07:42.096" v="18641"/>
          <ac:spMkLst>
            <pc:docMk/>
            <pc:sldMk cId="3808716023" sldId="738"/>
            <ac:spMk id="6" creationId="{6E0D9FDA-6577-9B75-756C-D1E930F7E7C4}"/>
          </ac:spMkLst>
        </pc:spChg>
        <pc:spChg chg="mod">
          <ac:chgData name="Volkan Dalyan" userId="acd815f26c47f9fa" providerId="LiveId" clId="{42ADB7CA-B084-49D4-9CF6-5A625854A378}" dt="2024-10-02T11:06:50.658" v="18589" actId="20577"/>
          <ac:spMkLst>
            <pc:docMk/>
            <pc:sldMk cId="3808716023" sldId="738"/>
            <ac:spMk id="7" creationId="{EB134586-4555-EBC6-0842-56B8DCB76EED}"/>
          </ac:spMkLst>
        </pc:spChg>
        <pc:spChg chg="mod">
          <ac:chgData name="Volkan Dalyan" userId="acd815f26c47f9fa" providerId="LiveId" clId="{42ADB7CA-B084-49D4-9CF6-5A625854A378}" dt="2024-10-02T11:07:02.236" v="18603" actId="20577"/>
          <ac:spMkLst>
            <pc:docMk/>
            <pc:sldMk cId="3808716023" sldId="738"/>
            <ac:spMk id="8" creationId="{1B36C468-4563-1971-464F-7AEBE9E085B2}"/>
          </ac:spMkLst>
        </pc:spChg>
        <pc:spChg chg="mod">
          <ac:chgData name="Volkan Dalyan" userId="acd815f26c47f9fa" providerId="LiveId" clId="{42ADB7CA-B084-49D4-9CF6-5A625854A378}" dt="2024-10-02T11:07:40.828" v="18640"/>
          <ac:spMkLst>
            <pc:docMk/>
            <pc:sldMk cId="3808716023" sldId="738"/>
            <ac:spMk id="9" creationId="{6543B039-F52A-B8CF-D4B2-C67F7944B477}"/>
          </ac:spMkLst>
        </pc:spChg>
        <pc:spChg chg="mod">
          <ac:chgData name="Volkan Dalyan" userId="acd815f26c47f9fa" providerId="LiveId" clId="{42ADB7CA-B084-49D4-9CF6-5A625854A378}" dt="2024-10-02T11:06:56.824" v="18593" actId="20577"/>
          <ac:spMkLst>
            <pc:docMk/>
            <pc:sldMk cId="3808716023" sldId="738"/>
            <ac:spMk id="10" creationId="{6F8E4F1D-F77A-F883-1B67-D936D8C9DE0D}"/>
          </ac:spMkLst>
        </pc:spChg>
        <pc:spChg chg="mod">
          <ac:chgData name="Volkan Dalyan" userId="acd815f26c47f9fa" providerId="LiveId" clId="{42ADB7CA-B084-49D4-9CF6-5A625854A378}" dt="2024-10-02T11:08:51.779" v="18723" actId="20577"/>
          <ac:spMkLst>
            <pc:docMk/>
            <pc:sldMk cId="3808716023" sldId="738"/>
            <ac:spMk id="11" creationId="{7C86B07C-A09F-E74B-4E16-9E938C00523A}"/>
          </ac:spMkLst>
        </pc:spChg>
        <pc:spChg chg="mod">
          <ac:chgData name="Volkan Dalyan" userId="acd815f26c47f9fa" providerId="LiveId" clId="{42ADB7CA-B084-49D4-9CF6-5A625854A378}" dt="2024-10-02T11:09:09.068" v="18764" actId="20577"/>
          <ac:spMkLst>
            <pc:docMk/>
            <pc:sldMk cId="3808716023" sldId="738"/>
            <ac:spMk id="12" creationId="{70D5AB9F-C114-1A7B-EEBE-3322B7AD7D5D}"/>
          </ac:spMkLst>
        </pc:spChg>
      </pc:sldChg>
      <pc:sldChg chg="modSp new mod">
        <pc:chgData name="Volkan Dalyan" userId="acd815f26c47f9fa" providerId="LiveId" clId="{42ADB7CA-B084-49D4-9CF6-5A625854A378}" dt="2024-10-02T11:09:48.149" v="18821" actId="20577"/>
        <pc:sldMkLst>
          <pc:docMk/>
          <pc:sldMk cId="528721215" sldId="739"/>
        </pc:sldMkLst>
        <pc:spChg chg="mod">
          <ac:chgData name="Volkan Dalyan" userId="acd815f26c47f9fa" providerId="LiveId" clId="{42ADB7CA-B084-49D4-9CF6-5A625854A378}" dt="2024-10-02T11:08:28.118" v="18662" actId="20577"/>
          <ac:spMkLst>
            <pc:docMk/>
            <pc:sldMk cId="528721215" sldId="739"/>
            <ac:spMk id="4" creationId="{29E9DE03-65F7-3883-CC67-24CB2B330DC2}"/>
          </ac:spMkLst>
        </pc:spChg>
        <pc:spChg chg="mod">
          <ac:chgData name="Volkan Dalyan" userId="acd815f26c47f9fa" providerId="LiveId" clId="{42ADB7CA-B084-49D4-9CF6-5A625854A378}" dt="2024-10-02T11:08:42.629" v="18698" actId="20577"/>
          <ac:spMkLst>
            <pc:docMk/>
            <pc:sldMk cId="528721215" sldId="739"/>
            <ac:spMk id="5" creationId="{A8515A42-7419-5047-4947-D060214F314C}"/>
          </ac:spMkLst>
        </pc:spChg>
        <pc:spChg chg="mod">
          <ac:chgData name="Volkan Dalyan" userId="acd815f26c47f9fa" providerId="LiveId" clId="{42ADB7CA-B084-49D4-9CF6-5A625854A378}" dt="2024-10-02T11:09:34.974" v="18790" actId="20577"/>
          <ac:spMkLst>
            <pc:docMk/>
            <pc:sldMk cId="528721215" sldId="739"/>
            <ac:spMk id="6" creationId="{EC5D4140-0CD3-6338-E4FD-3DF2A4E7493C}"/>
          </ac:spMkLst>
        </pc:spChg>
        <pc:spChg chg="mod">
          <ac:chgData name="Volkan Dalyan" userId="acd815f26c47f9fa" providerId="LiveId" clId="{42ADB7CA-B084-49D4-9CF6-5A625854A378}" dt="2024-10-02T11:07:46.195" v="18642"/>
          <ac:spMkLst>
            <pc:docMk/>
            <pc:sldMk cId="528721215" sldId="739"/>
            <ac:spMk id="7" creationId="{77BCA27B-766F-BF54-0428-E2508DD3E6DE}"/>
          </ac:spMkLst>
        </pc:spChg>
        <pc:spChg chg="mod">
          <ac:chgData name="Volkan Dalyan" userId="acd815f26c47f9fa" providerId="LiveId" clId="{42ADB7CA-B084-49D4-9CF6-5A625854A378}" dt="2024-10-02T11:09:20.474" v="18768" actId="20577"/>
          <ac:spMkLst>
            <pc:docMk/>
            <pc:sldMk cId="528721215" sldId="739"/>
            <ac:spMk id="8" creationId="{317A5F54-586D-6848-29EE-2344D8A4C7C0}"/>
          </ac:spMkLst>
        </pc:spChg>
        <pc:spChg chg="mod">
          <ac:chgData name="Volkan Dalyan" userId="acd815f26c47f9fa" providerId="LiveId" clId="{42ADB7CA-B084-49D4-9CF6-5A625854A378}" dt="2024-10-02T11:09:48.149" v="18821" actId="20577"/>
          <ac:spMkLst>
            <pc:docMk/>
            <pc:sldMk cId="528721215" sldId="739"/>
            <ac:spMk id="9" creationId="{A81335DE-35F8-F11A-F226-044184DC5B28}"/>
          </ac:spMkLst>
        </pc:spChg>
        <pc:spChg chg="mod">
          <ac:chgData name="Volkan Dalyan" userId="acd815f26c47f9fa" providerId="LiveId" clId="{42ADB7CA-B084-49D4-9CF6-5A625854A378}" dt="2024-10-02T11:08:20.781" v="18649" actId="948"/>
          <ac:spMkLst>
            <pc:docMk/>
            <pc:sldMk cId="528721215" sldId="739"/>
            <ac:spMk id="10" creationId="{C1F747FA-8D94-53E1-B7D5-2EEEC3A8DE25}"/>
          </ac:spMkLst>
        </pc:spChg>
        <pc:spChg chg="mod">
          <ac:chgData name="Volkan Dalyan" userId="acd815f26c47f9fa" providerId="LiveId" clId="{42ADB7CA-B084-49D4-9CF6-5A625854A378}" dt="2024-10-02T11:09:28.815" v="18777" actId="20577"/>
          <ac:spMkLst>
            <pc:docMk/>
            <pc:sldMk cId="528721215" sldId="739"/>
            <ac:spMk id="11" creationId="{ABE6697A-8E0E-BD27-F434-FC6EF4BD45B4}"/>
          </ac:spMkLst>
        </pc:spChg>
        <pc:spChg chg="mod">
          <ac:chgData name="Volkan Dalyan" userId="acd815f26c47f9fa" providerId="LiveId" clId="{42ADB7CA-B084-49D4-9CF6-5A625854A378}" dt="2024-10-02T11:09:43.002" v="18808" actId="20577"/>
          <ac:spMkLst>
            <pc:docMk/>
            <pc:sldMk cId="528721215" sldId="739"/>
            <ac:spMk id="12" creationId="{EF947077-CA44-C2EC-AAFE-FF1828EDBA9B}"/>
          </ac:spMkLst>
        </pc:spChg>
        <pc:spChg chg="mod">
          <ac:chgData name="Volkan Dalyan" userId="acd815f26c47f9fa" providerId="LiveId" clId="{42ADB7CA-B084-49D4-9CF6-5A625854A378}" dt="2024-10-02T11:07:47.273" v="18643"/>
          <ac:spMkLst>
            <pc:docMk/>
            <pc:sldMk cId="528721215" sldId="739"/>
            <ac:spMk id="13" creationId="{A938F011-2771-9EC9-9547-AF7DECE24BEB}"/>
          </ac:spMkLst>
        </pc:spChg>
        <pc:spChg chg="mod">
          <ac:chgData name="Volkan Dalyan" userId="acd815f26c47f9fa" providerId="LiveId" clId="{42ADB7CA-B084-49D4-9CF6-5A625854A378}" dt="2024-10-02T11:09:24.512" v="18772" actId="20577"/>
          <ac:spMkLst>
            <pc:docMk/>
            <pc:sldMk cId="528721215" sldId="739"/>
            <ac:spMk id="14" creationId="{0CA05473-CDD1-E45B-3186-D3E50A8D2E66}"/>
          </ac:spMkLst>
        </pc:spChg>
      </pc:sldChg>
      <pc:sldChg chg="modSp new mod">
        <pc:chgData name="Volkan Dalyan" userId="acd815f26c47f9fa" providerId="LiveId" clId="{42ADB7CA-B084-49D4-9CF6-5A625854A378}" dt="2024-10-02T11:11:02.407" v="18934"/>
        <pc:sldMkLst>
          <pc:docMk/>
          <pc:sldMk cId="1229712297" sldId="740"/>
        </pc:sldMkLst>
        <pc:spChg chg="mod">
          <ac:chgData name="Volkan Dalyan" userId="acd815f26c47f9fa" providerId="LiveId" clId="{42ADB7CA-B084-49D4-9CF6-5A625854A378}" dt="2024-10-02T11:09:56.341" v="18829" actId="20577"/>
          <ac:spMkLst>
            <pc:docMk/>
            <pc:sldMk cId="1229712297" sldId="740"/>
            <ac:spMk id="2" creationId="{923A973B-D76E-0B16-885E-0588C00FD752}"/>
          </ac:spMkLst>
        </pc:spChg>
        <pc:spChg chg="mod">
          <ac:chgData name="Volkan Dalyan" userId="acd815f26c47f9fa" providerId="LiveId" clId="{42ADB7CA-B084-49D4-9CF6-5A625854A378}" dt="2024-10-02T11:10:59.131" v="18931"/>
          <ac:spMkLst>
            <pc:docMk/>
            <pc:sldMk cId="1229712297" sldId="740"/>
            <ac:spMk id="3" creationId="{C21B0FB2-F53D-B3EC-2CD2-DA4D6718E5D7}"/>
          </ac:spMkLst>
        </pc:spChg>
        <pc:spChg chg="mod">
          <ac:chgData name="Volkan Dalyan" userId="acd815f26c47f9fa" providerId="LiveId" clId="{42ADB7CA-B084-49D4-9CF6-5A625854A378}" dt="2024-10-02T11:10:51.981" v="18930" actId="20577"/>
          <ac:spMkLst>
            <pc:docMk/>
            <pc:sldMk cId="1229712297" sldId="740"/>
            <ac:spMk id="4" creationId="{D7603219-A82B-4A62-ACA6-EDE4C85D222D}"/>
          </ac:spMkLst>
        </pc:spChg>
        <pc:spChg chg="mod">
          <ac:chgData name="Volkan Dalyan" userId="acd815f26c47f9fa" providerId="LiveId" clId="{42ADB7CA-B084-49D4-9CF6-5A625854A378}" dt="2024-10-02T11:10:12.015" v="18866" actId="20577"/>
          <ac:spMkLst>
            <pc:docMk/>
            <pc:sldMk cId="1229712297" sldId="740"/>
            <ac:spMk id="5" creationId="{84319501-51F4-BE90-7162-0A819199C512}"/>
          </ac:spMkLst>
        </pc:spChg>
        <pc:spChg chg="mod">
          <ac:chgData name="Volkan Dalyan" userId="acd815f26c47f9fa" providerId="LiveId" clId="{42ADB7CA-B084-49D4-9CF6-5A625854A378}" dt="2024-10-02T11:10:27.317" v="18914" actId="20577"/>
          <ac:spMkLst>
            <pc:docMk/>
            <pc:sldMk cId="1229712297" sldId="740"/>
            <ac:spMk id="6" creationId="{B429B0D0-E18F-E791-83AD-537383704313}"/>
          </ac:spMkLst>
        </pc:spChg>
        <pc:spChg chg="mod">
          <ac:chgData name="Volkan Dalyan" userId="acd815f26c47f9fa" providerId="LiveId" clId="{42ADB7CA-B084-49D4-9CF6-5A625854A378}" dt="2024-10-02T11:09:59.630" v="18837" actId="20577"/>
          <ac:spMkLst>
            <pc:docMk/>
            <pc:sldMk cId="1229712297" sldId="740"/>
            <ac:spMk id="7" creationId="{B49BD97F-849C-A2CD-E398-B3AA51740D62}"/>
          </ac:spMkLst>
        </pc:spChg>
        <pc:spChg chg="mod">
          <ac:chgData name="Volkan Dalyan" userId="acd815f26c47f9fa" providerId="LiveId" clId="{42ADB7CA-B084-49D4-9CF6-5A625854A378}" dt="2024-10-02T11:11:00.381" v="18932"/>
          <ac:spMkLst>
            <pc:docMk/>
            <pc:sldMk cId="1229712297" sldId="740"/>
            <ac:spMk id="8" creationId="{2F9F8C85-2BDA-7C8E-ADAD-D711E2CB338D}"/>
          </ac:spMkLst>
        </pc:spChg>
        <pc:spChg chg="mod">
          <ac:chgData name="Volkan Dalyan" userId="acd815f26c47f9fa" providerId="LiveId" clId="{42ADB7CA-B084-49D4-9CF6-5A625854A378}" dt="2024-10-02T11:10:48.184" v="18926" actId="20577"/>
          <ac:spMkLst>
            <pc:docMk/>
            <pc:sldMk cId="1229712297" sldId="740"/>
            <ac:spMk id="9" creationId="{287966D7-7E25-02F1-1C28-F4946A383CC3}"/>
          </ac:spMkLst>
        </pc:spChg>
        <pc:spChg chg="mod">
          <ac:chgData name="Volkan Dalyan" userId="acd815f26c47f9fa" providerId="LiveId" clId="{42ADB7CA-B084-49D4-9CF6-5A625854A378}" dt="2024-10-02T11:10:02.958" v="18845" actId="20577"/>
          <ac:spMkLst>
            <pc:docMk/>
            <pc:sldMk cId="1229712297" sldId="740"/>
            <ac:spMk id="10" creationId="{3ECD960E-D57D-0B9C-AC92-CED20365FD31}"/>
          </ac:spMkLst>
        </pc:spChg>
        <pc:spChg chg="mod">
          <ac:chgData name="Volkan Dalyan" userId="acd815f26c47f9fa" providerId="LiveId" clId="{42ADB7CA-B084-49D4-9CF6-5A625854A378}" dt="2024-10-02T11:11:01.339" v="18933"/>
          <ac:spMkLst>
            <pc:docMk/>
            <pc:sldMk cId="1229712297" sldId="740"/>
            <ac:spMk id="11" creationId="{8D2023FC-CAAD-6EBD-790A-8FF0D425788E}"/>
          </ac:spMkLst>
        </pc:spChg>
        <pc:spChg chg="mod">
          <ac:chgData name="Volkan Dalyan" userId="acd815f26c47f9fa" providerId="LiveId" clId="{42ADB7CA-B084-49D4-9CF6-5A625854A378}" dt="2024-10-02T11:10:43.874" v="18922" actId="20577"/>
          <ac:spMkLst>
            <pc:docMk/>
            <pc:sldMk cId="1229712297" sldId="740"/>
            <ac:spMk id="12" creationId="{73977BBE-584A-691B-9EBA-12FEE3B1862A}"/>
          </ac:spMkLst>
        </pc:spChg>
        <pc:spChg chg="mod">
          <ac:chgData name="Volkan Dalyan" userId="acd815f26c47f9fa" providerId="LiveId" clId="{42ADB7CA-B084-49D4-9CF6-5A625854A378}" dt="2024-10-02T11:10:06.169" v="18853" actId="20577"/>
          <ac:spMkLst>
            <pc:docMk/>
            <pc:sldMk cId="1229712297" sldId="740"/>
            <ac:spMk id="13" creationId="{13E16BDF-8449-9A32-E956-39934DE5CF9F}"/>
          </ac:spMkLst>
        </pc:spChg>
        <pc:spChg chg="mod">
          <ac:chgData name="Volkan Dalyan" userId="acd815f26c47f9fa" providerId="LiveId" clId="{42ADB7CA-B084-49D4-9CF6-5A625854A378}" dt="2024-10-02T11:11:02.407" v="18934"/>
          <ac:spMkLst>
            <pc:docMk/>
            <pc:sldMk cId="1229712297" sldId="740"/>
            <ac:spMk id="14" creationId="{224ACDAA-410A-08F2-4EF6-4998CCB022E6}"/>
          </ac:spMkLst>
        </pc:spChg>
        <pc:spChg chg="mod">
          <ac:chgData name="Volkan Dalyan" userId="acd815f26c47f9fa" providerId="LiveId" clId="{42ADB7CA-B084-49D4-9CF6-5A625854A378}" dt="2024-10-02T11:10:39.291" v="18918" actId="20577"/>
          <ac:spMkLst>
            <pc:docMk/>
            <pc:sldMk cId="1229712297" sldId="740"/>
            <ac:spMk id="15" creationId="{0DB61B6B-F68F-ABF3-AB4B-F936C9D7FB4A}"/>
          </ac:spMkLst>
        </pc:spChg>
      </pc:sldChg>
      <pc:sldChg chg="modSp new mod">
        <pc:chgData name="Volkan Dalyan" userId="acd815f26c47f9fa" providerId="LiveId" clId="{42ADB7CA-B084-49D4-9CF6-5A625854A378}" dt="2024-10-02T11:12:31.435" v="19058" actId="20577"/>
        <pc:sldMkLst>
          <pc:docMk/>
          <pc:sldMk cId="2892030714" sldId="741"/>
        </pc:sldMkLst>
        <pc:spChg chg="mod">
          <ac:chgData name="Volkan Dalyan" userId="acd815f26c47f9fa" providerId="LiveId" clId="{42ADB7CA-B084-49D4-9CF6-5A625854A378}" dt="2024-10-02T11:12:15.262" v="19018" actId="20577"/>
          <ac:spMkLst>
            <pc:docMk/>
            <pc:sldMk cId="2892030714" sldId="741"/>
            <ac:spMk id="4" creationId="{CD112ACD-1264-28AD-BC1A-771677829243}"/>
          </ac:spMkLst>
        </pc:spChg>
        <pc:spChg chg="mod">
          <ac:chgData name="Volkan Dalyan" userId="acd815f26c47f9fa" providerId="LiveId" clId="{42ADB7CA-B084-49D4-9CF6-5A625854A378}" dt="2024-10-02T11:12:31.435" v="19058" actId="20577"/>
          <ac:spMkLst>
            <pc:docMk/>
            <pc:sldMk cId="2892030714" sldId="741"/>
            <ac:spMk id="5" creationId="{394BA925-1D33-81C5-CECE-C3ABE68948AE}"/>
          </ac:spMkLst>
        </pc:spChg>
        <pc:spChg chg="mod">
          <ac:chgData name="Volkan Dalyan" userId="acd815f26c47f9fa" providerId="LiveId" clId="{42ADB7CA-B084-49D4-9CF6-5A625854A378}" dt="2024-10-02T11:12:01.713" v="18981" actId="20577"/>
          <ac:spMkLst>
            <pc:docMk/>
            <pc:sldMk cId="2892030714" sldId="741"/>
            <ac:spMk id="6" creationId="{289BBA94-DA02-4C58-9FA5-E64F8C4AA5EA}"/>
          </ac:spMkLst>
        </pc:spChg>
        <pc:spChg chg="mod">
          <ac:chgData name="Volkan Dalyan" userId="acd815f26c47f9fa" providerId="LiveId" clId="{42ADB7CA-B084-49D4-9CF6-5A625854A378}" dt="2024-10-02T11:11:06.305" v="18935"/>
          <ac:spMkLst>
            <pc:docMk/>
            <pc:sldMk cId="2892030714" sldId="741"/>
            <ac:spMk id="7" creationId="{287ABB81-98DB-012C-1B59-40A9485626EF}"/>
          </ac:spMkLst>
        </pc:spChg>
        <pc:spChg chg="mod">
          <ac:chgData name="Volkan Dalyan" userId="acd815f26c47f9fa" providerId="LiveId" clId="{42ADB7CA-B084-49D4-9CF6-5A625854A378}" dt="2024-10-02T11:11:42.402" v="18951" actId="20577"/>
          <ac:spMkLst>
            <pc:docMk/>
            <pc:sldMk cId="2892030714" sldId="741"/>
            <ac:spMk id="8" creationId="{2D8F2CB1-D7E7-F270-7E4C-EF20655BDB89}"/>
          </ac:spMkLst>
        </pc:spChg>
        <pc:spChg chg="mod">
          <ac:chgData name="Volkan Dalyan" userId="acd815f26c47f9fa" providerId="LiveId" clId="{42ADB7CA-B084-49D4-9CF6-5A625854A378}" dt="2024-10-02T11:12:04.947" v="18989" actId="20577"/>
          <ac:spMkLst>
            <pc:docMk/>
            <pc:sldMk cId="2892030714" sldId="741"/>
            <ac:spMk id="9" creationId="{21919BF2-95F0-E3A3-F363-0CBE33DDF76C}"/>
          </ac:spMkLst>
        </pc:spChg>
        <pc:spChg chg="mod">
          <ac:chgData name="Volkan Dalyan" userId="acd815f26c47f9fa" providerId="LiveId" clId="{42ADB7CA-B084-49D4-9CF6-5A625854A378}" dt="2024-10-02T11:11:37.042" v="18947" actId="948"/>
          <ac:spMkLst>
            <pc:docMk/>
            <pc:sldMk cId="2892030714" sldId="741"/>
            <ac:spMk id="10" creationId="{988D2458-CA1B-7BAA-65CF-A07E8D506CDF}"/>
          </ac:spMkLst>
        </pc:spChg>
        <pc:spChg chg="mod">
          <ac:chgData name="Volkan Dalyan" userId="acd815f26c47f9fa" providerId="LiveId" clId="{42ADB7CA-B084-49D4-9CF6-5A625854A378}" dt="2024-10-02T11:11:46.154" v="18955" actId="20577"/>
          <ac:spMkLst>
            <pc:docMk/>
            <pc:sldMk cId="2892030714" sldId="741"/>
            <ac:spMk id="11" creationId="{79AA18B6-6B20-DF9F-0C2D-9057065C2A96}"/>
          </ac:spMkLst>
        </pc:spChg>
        <pc:spChg chg="mod">
          <ac:chgData name="Volkan Dalyan" userId="acd815f26c47f9fa" providerId="LiveId" clId="{42ADB7CA-B084-49D4-9CF6-5A625854A378}" dt="2024-10-02T11:12:07.864" v="18997" actId="20577"/>
          <ac:spMkLst>
            <pc:docMk/>
            <pc:sldMk cId="2892030714" sldId="741"/>
            <ac:spMk id="12" creationId="{C15D4611-6288-83EE-FDC0-5E8B0EF76337}"/>
          </ac:spMkLst>
        </pc:spChg>
        <pc:spChg chg="mod">
          <ac:chgData name="Volkan Dalyan" userId="acd815f26c47f9fa" providerId="LiveId" clId="{42ADB7CA-B084-49D4-9CF6-5A625854A378}" dt="2024-10-02T11:11:37.042" v="18947" actId="948"/>
          <ac:spMkLst>
            <pc:docMk/>
            <pc:sldMk cId="2892030714" sldId="741"/>
            <ac:spMk id="13" creationId="{5D198689-0319-552C-EF7A-912B365D4A1B}"/>
          </ac:spMkLst>
        </pc:spChg>
        <pc:spChg chg="mod">
          <ac:chgData name="Volkan Dalyan" userId="acd815f26c47f9fa" providerId="LiveId" clId="{42ADB7CA-B084-49D4-9CF6-5A625854A378}" dt="2024-10-02T11:11:50.934" v="18959" actId="20577"/>
          <ac:spMkLst>
            <pc:docMk/>
            <pc:sldMk cId="2892030714" sldId="741"/>
            <ac:spMk id="14" creationId="{FB5078C6-CE57-6CBC-8B79-D70CFE972486}"/>
          </ac:spMkLst>
        </pc:spChg>
        <pc:spChg chg="mod">
          <ac:chgData name="Volkan Dalyan" userId="acd815f26c47f9fa" providerId="LiveId" clId="{42ADB7CA-B084-49D4-9CF6-5A625854A378}" dt="2024-10-02T11:12:10.898" v="19005" actId="20577"/>
          <ac:spMkLst>
            <pc:docMk/>
            <pc:sldMk cId="2892030714" sldId="741"/>
            <ac:spMk id="15" creationId="{FDC0764C-3C71-CA8C-0E73-5B8C235E68F0}"/>
          </ac:spMkLst>
        </pc:spChg>
        <pc:spChg chg="mod">
          <ac:chgData name="Volkan Dalyan" userId="acd815f26c47f9fa" providerId="LiveId" clId="{42ADB7CA-B084-49D4-9CF6-5A625854A378}" dt="2024-10-02T11:11:37.042" v="18947" actId="948"/>
          <ac:spMkLst>
            <pc:docMk/>
            <pc:sldMk cId="2892030714" sldId="741"/>
            <ac:spMk id="16" creationId="{A1874019-3173-AE2D-08A1-7C095EFDC5E0}"/>
          </ac:spMkLst>
        </pc:spChg>
        <pc:spChg chg="mod">
          <ac:chgData name="Volkan Dalyan" userId="acd815f26c47f9fa" providerId="LiveId" clId="{42ADB7CA-B084-49D4-9CF6-5A625854A378}" dt="2024-10-02T11:11:53.889" v="18963" actId="20577"/>
          <ac:spMkLst>
            <pc:docMk/>
            <pc:sldMk cId="2892030714" sldId="741"/>
            <ac:spMk id="17" creationId="{949C1FD5-8893-5C5F-DD47-C9C501B1511E}"/>
          </ac:spMkLst>
        </pc:spChg>
      </pc:sldChg>
      <pc:sldChg chg="modSp new mod">
        <pc:chgData name="Volkan Dalyan" userId="acd815f26c47f9fa" providerId="LiveId" clId="{42ADB7CA-B084-49D4-9CF6-5A625854A378}" dt="2024-10-02T13:58:49.834" v="20569" actId="20577"/>
        <pc:sldMkLst>
          <pc:docMk/>
          <pc:sldMk cId="937508595" sldId="742"/>
        </pc:sldMkLst>
        <pc:spChg chg="mod">
          <ac:chgData name="Volkan Dalyan" userId="acd815f26c47f9fa" providerId="LiveId" clId="{42ADB7CA-B084-49D4-9CF6-5A625854A378}" dt="2024-10-02T13:58:49.834" v="20569" actId="20577"/>
          <ac:spMkLst>
            <pc:docMk/>
            <pc:sldMk cId="937508595" sldId="742"/>
            <ac:spMk id="2" creationId="{96C86EA3-5759-F33B-BC71-58136698E307}"/>
          </ac:spMkLst>
        </pc:spChg>
        <pc:spChg chg="mod">
          <ac:chgData name="Volkan Dalyan" userId="acd815f26c47f9fa" providerId="LiveId" clId="{42ADB7CA-B084-49D4-9CF6-5A625854A378}" dt="2024-10-02T11:13:44.017" v="19212" actId="20577"/>
          <ac:spMkLst>
            <pc:docMk/>
            <pc:sldMk cId="937508595" sldId="742"/>
            <ac:spMk id="3" creationId="{43E61494-4D23-8284-EE4B-58E77EFC5908}"/>
          </ac:spMkLst>
        </pc:spChg>
        <pc:spChg chg="mod">
          <ac:chgData name="Volkan Dalyan" userId="acd815f26c47f9fa" providerId="LiveId" clId="{42ADB7CA-B084-49D4-9CF6-5A625854A378}" dt="2024-10-02T11:13:52.751" v="19235" actId="20577"/>
          <ac:spMkLst>
            <pc:docMk/>
            <pc:sldMk cId="937508595" sldId="742"/>
            <ac:spMk id="9" creationId="{4BD7AA48-8300-0F06-1888-43FCA73DC534}"/>
          </ac:spMkLst>
        </pc:spChg>
        <pc:spChg chg="mod">
          <ac:chgData name="Volkan Dalyan" userId="acd815f26c47f9fa" providerId="LiveId" clId="{42ADB7CA-B084-49D4-9CF6-5A625854A378}" dt="2024-10-02T11:14:13.271" v="19246"/>
          <ac:spMkLst>
            <pc:docMk/>
            <pc:sldMk cId="937508595" sldId="742"/>
            <ac:spMk id="10" creationId="{E6481FED-B9C1-4C6E-56E8-2A3DED90FCB3}"/>
          </ac:spMkLst>
        </pc:spChg>
        <pc:spChg chg="mod">
          <ac:chgData name="Volkan Dalyan" userId="acd815f26c47f9fa" providerId="LiveId" clId="{42ADB7CA-B084-49D4-9CF6-5A625854A378}" dt="2024-10-02T11:13:58.017" v="19241" actId="20577"/>
          <ac:spMkLst>
            <pc:docMk/>
            <pc:sldMk cId="937508595" sldId="742"/>
            <ac:spMk id="11" creationId="{31EBC643-DF77-5FE0-DA5F-B7675BE19A65}"/>
          </ac:spMkLst>
        </pc:spChg>
        <pc:spChg chg="mod">
          <ac:chgData name="Volkan Dalyan" userId="acd815f26c47f9fa" providerId="LiveId" clId="{42ADB7CA-B084-49D4-9CF6-5A625854A378}" dt="2024-10-02T11:14:15.554" v="19247"/>
          <ac:spMkLst>
            <pc:docMk/>
            <pc:sldMk cId="937508595" sldId="742"/>
            <ac:spMk id="12" creationId="{6AB792FF-70FE-9364-1B11-511BC9E7E90D}"/>
          </ac:spMkLst>
        </pc:spChg>
        <pc:spChg chg="mod">
          <ac:chgData name="Volkan Dalyan" userId="acd815f26c47f9fa" providerId="LiveId" clId="{42ADB7CA-B084-49D4-9CF6-5A625854A378}" dt="2024-10-02T11:14:01.425" v="19245" actId="20577"/>
          <ac:spMkLst>
            <pc:docMk/>
            <pc:sldMk cId="937508595" sldId="742"/>
            <ac:spMk id="13" creationId="{1709913A-DCEE-9769-189E-BD27D0A4AC9A}"/>
          </ac:spMkLst>
        </pc:spChg>
        <pc:spChg chg="mod">
          <ac:chgData name="Volkan Dalyan" userId="acd815f26c47f9fa" providerId="LiveId" clId="{42ADB7CA-B084-49D4-9CF6-5A625854A378}" dt="2024-10-02T11:14:17.577" v="19248"/>
          <ac:spMkLst>
            <pc:docMk/>
            <pc:sldMk cId="937508595" sldId="742"/>
            <ac:spMk id="14" creationId="{E133C5A1-5EC9-C122-73B3-C5B749BC18B4}"/>
          </ac:spMkLst>
        </pc:spChg>
      </pc:sldChg>
      <pc:sldChg chg="modSp new mod">
        <pc:chgData name="Volkan Dalyan" userId="acd815f26c47f9fa" providerId="LiveId" clId="{42ADB7CA-B084-49D4-9CF6-5A625854A378}" dt="2024-10-02T13:58:55.521" v="20577" actId="20577"/>
        <pc:sldMkLst>
          <pc:docMk/>
          <pc:sldMk cId="1646765289" sldId="743"/>
        </pc:sldMkLst>
        <pc:spChg chg="mod">
          <ac:chgData name="Volkan Dalyan" userId="acd815f26c47f9fa" providerId="LiveId" clId="{42ADB7CA-B084-49D4-9CF6-5A625854A378}" dt="2024-10-02T13:58:55.521" v="20577" actId="20577"/>
          <ac:spMkLst>
            <pc:docMk/>
            <pc:sldMk cId="1646765289" sldId="743"/>
            <ac:spMk id="2" creationId="{3C89ABDC-2BF9-3DE0-FA32-0EA43B4EB04E}"/>
          </ac:spMkLst>
        </pc:spChg>
        <pc:spChg chg="mod">
          <ac:chgData name="Volkan Dalyan" userId="acd815f26c47f9fa" providerId="LiveId" clId="{42ADB7CA-B084-49D4-9CF6-5A625854A378}" dt="2024-10-02T11:15:14.895" v="19363" actId="20577"/>
          <ac:spMkLst>
            <pc:docMk/>
            <pc:sldMk cId="1646765289" sldId="743"/>
            <ac:spMk id="3" creationId="{46291047-FB0B-DEF6-F5F3-D2F0AE61E4A0}"/>
          </ac:spMkLst>
        </pc:spChg>
        <pc:spChg chg="mod">
          <ac:chgData name="Volkan Dalyan" userId="acd815f26c47f9fa" providerId="LiveId" clId="{42ADB7CA-B084-49D4-9CF6-5A625854A378}" dt="2024-10-02T11:14:46.804" v="19278" actId="20577"/>
          <ac:spMkLst>
            <pc:docMk/>
            <pc:sldMk cId="1646765289" sldId="743"/>
            <ac:spMk id="7" creationId="{7D697652-0A4B-C3EC-5E06-29C1DC11786F}"/>
          </ac:spMkLst>
        </pc:spChg>
        <pc:spChg chg="mod">
          <ac:chgData name="Volkan Dalyan" userId="acd815f26c47f9fa" providerId="LiveId" clId="{42ADB7CA-B084-49D4-9CF6-5A625854A378}" dt="2024-10-02T11:14:20.775" v="19249"/>
          <ac:spMkLst>
            <pc:docMk/>
            <pc:sldMk cId="1646765289" sldId="743"/>
            <ac:spMk id="8" creationId="{692E856F-E435-9653-2991-924F90CD2968}"/>
          </ac:spMkLst>
        </pc:spChg>
        <pc:spChg chg="mod">
          <ac:chgData name="Volkan Dalyan" userId="acd815f26c47f9fa" providerId="LiveId" clId="{42ADB7CA-B084-49D4-9CF6-5A625854A378}" dt="2024-10-02T11:14:51.875" v="19293" actId="20577"/>
          <ac:spMkLst>
            <pc:docMk/>
            <pc:sldMk cId="1646765289" sldId="743"/>
            <ac:spMk id="9" creationId="{AB5FAE30-441F-8248-E1AF-6525A9900DA6}"/>
          </ac:spMkLst>
        </pc:spChg>
        <pc:spChg chg="mod">
          <ac:chgData name="Volkan Dalyan" userId="acd815f26c47f9fa" providerId="LiveId" clId="{42ADB7CA-B084-49D4-9CF6-5A625854A378}" dt="2024-10-02T11:14:22.257" v="19250"/>
          <ac:spMkLst>
            <pc:docMk/>
            <pc:sldMk cId="1646765289" sldId="743"/>
            <ac:spMk id="10" creationId="{1A2357C2-516D-837F-0728-7AAE8883EC76}"/>
          </ac:spMkLst>
        </pc:spChg>
        <pc:spChg chg="mod">
          <ac:chgData name="Volkan Dalyan" userId="acd815f26c47f9fa" providerId="LiveId" clId="{42ADB7CA-B084-49D4-9CF6-5A625854A378}" dt="2024-10-02T11:14:57.390" v="19309" actId="20577"/>
          <ac:spMkLst>
            <pc:docMk/>
            <pc:sldMk cId="1646765289" sldId="743"/>
            <ac:spMk id="11" creationId="{AF616BE7-310A-B64F-2FCF-0F0C92BC5CD6}"/>
          </ac:spMkLst>
        </pc:spChg>
        <pc:spChg chg="mod">
          <ac:chgData name="Volkan Dalyan" userId="acd815f26c47f9fa" providerId="LiveId" clId="{42ADB7CA-B084-49D4-9CF6-5A625854A378}" dt="2024-10-02T11:14:23.836" v="19251"/>
          <ac:spMkLst>
            <pc:docMk/>
            <pc:sldMk cId="1646765289" sldId="743"/>
            <ac:spMk id="12" creationId="{32B05C6E-664C-BED3-8BD8-B9BCEB47C221}"/>
          </ac:spMkLst>
        </pc:spChg>
      </pc:sldChg>
      <pc:sldChg chg="modSp new mod">
        <pc:chgData name="Volkan Dalyan" userId="acd815f26c47f9fa" providerId="LiveId" clId="{42ADB7CA-B084-49D4-9CF6-5A625854A378}" dt="2024-10-02T13:59:03.506" v="20589" actId="20577"/>
        <pc:sldMkLst>
          <pc:docMk/>
          <pc:sldMk cId="675069655" sldId="744"/>
        </pc:sldMkLst>
        <pc:spChg chg="mod">
          <ac:chgData name="Volkan Dalyan" userId="acd815f26c47f9fa" providerId="LiveId" clId="{42ADB7CA-B084-49D4-9CF6-5A625854A378}" dt="2024-10-02T13:59:03.506" v="20589" actId="20577"/>
          <ac:spMkLst>
            <pc:docMk/>
            <pc:sldMk cId="675069655" sldId="744"/>
            <ac:spMk id="2" creationId="{F180E05B-5CF5-17D1-7FDC-F1EFD05CDCF3}"/>
          </ac:spMkLst>
        </pc:spChg>
        <pc:spChg chg="mod">
          <ac:chgData name="Volkan Dalyan" userId="acd815f26c47f9fa" providerId="LiveId" clId="{42ADB7CA-B084-49D4-9CF6-5A625854A378}" dt="2024-10-02T11:15:35.216" v="19422" actId="20577"/>
          <ac:spMkLst>
            <pc:docMk/>
            <pc:sldMk cId="675069655" sldId="744"/>
            <ac:spMk id="3" creationId="{B0C9116C-E6A8-5309-8E07-BF47023D5F55}"/>
          </ac:spMkLst>
        </pc:spChg>
        <pc:spChg chg="mod">
          <ac:chgData name="Volkan Dalyan" userId="acd815f26c47f9fa" providerId="LiveId" clId="{42ADB7CA-B084-49D4-9CF6-5A625854A378}" dt="2024-10-02T11:15:47.019" v="19436"/>
          <ac:spMkLst>
            <pc:docMk/>
            <pc:sldMk cId="675069655" sldId="744"/>
            <ac:spMk id="4" creationId="{C5A75618-E076-D8BB-F134-F3F1DC2B500D}"/>
          </ac:spMkLst>
        </pc:spChg>
        <pc:spChg chg="mod">
          <ac:chgData name="Volkan Dalyan" userId="acd815f26c47f9fa" providerId="LiveId" clId="{42ADB7CA-B084-49D4-9CF6-5A625854A378}" dt="2024-10-02T11:15:48.873" v="19437"/>
          <ac:spMkLst>
            <pc:docMk/>
            <pc:sldMk cId="675069655" sldId="744"/>
            <ac:spMk id="5" creationId="{2C4E155A-CA19-D5E7-5F01-EB46A439C0E8}"/>
          </ac:spMkLst>
        </pc:spChg>
        <pc:spChg chg="mod">
          <ac:chgData name="Volkan Dalyan" userId="acd815f26c47f9fa" providerId="LiveId" clId="{42ADB7CA-B084-49D4-9CF6-5A625854A378}" dt="2024-10-02T11:15:50.626" v="19438"/>
          <ac:spMkLst>
            <pc:docMk/>
            <pc:sldMk cId="675069655" sldId="744"/>
            <ac:spMk id="6" creationId="{EFBEE0D3-59AA-61F7-DF43-B092216C9692}"/>
          </ac:spMkLst>
        </pc:spChg>
        <pc:spChg chg="mod">
          <ac:chgData name="Volkan Dalyan" userId="acd815f26c47f9fa" providerId="LiveId" clId="{42ADB7CA-B084-49D4-9CF6-5A625854A378}" dt="2024-10-02T11:15:53.801" v="19440" actId="20577"/>
          <ac:spMkLst>
            <pc:docMk/>
            <pc:sldMk cId="675069655" sldId="744"/>
            <ac:spMk id="7" creationId="{5E2A1F44-352D-6005-D273-6A3B82E4E456}"/>
          </ac:spMkLst>
        </pc:spChg>
      </pc:sldChg>
      <pc:sldChg chg="modSp new mod">
        <pc:chgData name="Volkan Dalyan" userId="acd815f26c47f9fa" providerId="LiveId" clId="{42ADB7CA-B084-49D4-9CF6-5A625854A378}" dt="2024-10-02T13:59:09.542" v="20599" actId="20577"/>
        <pc:sldMkLst>
          <pc:docMk/>
          <pc:sldMk cId="892880429" sldId="745"/>
        </pc:sldMkLst>
        <pc:spChg chg="mod">
          <ac:chgData name="Volkan Dalyan" userId="acd815f26c47f9fa" providerId="LiveId" clId="{42ADB7CA-B084-49D4-9CF6-5A625854A378}" dt="2024-10-02T13:59:09.542" v="20599" actId="20577"/>
          <ac:spMkLst>
            <pc:docMk/>
            <pc:sldMk cId="892880429" sldId="745"/>
            <ac:spMk id="7" creationId="{9CD66EF3-3F81-7058-C8A4-6C3925C252E2}"/>
          </ac:spMkLst>
        </pc:spChg>
        <pc:spChg chg="mod">
          <ac:chgData name="Volkan Dalyan" userId="acd815f26c47f9fa" providerId="LiveId" clId="{42ADB7CA-B084-49D4-9CF6-5A625854A378}" dt="2024-10-02T11:16:33.579" v="19521" actId="20577"/>
          <ac:spMkLst>
            <pc:docMk/>
            <pc:sldMk cId="892880429" sldId="745"/>
            <ac:spMk id="8" creationId="{2016C9B6-02AA-A879-B724-B38F92942289}"/>
          </ac:spMkLst>
        </pc:spChg>
        <pc:spChg chg="mod">
          <ac:chgData name="Volkan Dalyan" userId="acd815f26c47f9fa" providerId="LiveId" clId="{42ADB7CA-B084-49D4-9CF6-5A625854A378}" dt="2024-10-02T11:16:00.284" v="19441"/>
          <ac:spMkLst>
            <pc:docMk/>
            <pc:sldMk cId="892880429" sldId="745"/>
            <ac:spMk id="9" creationId="{359A90EF-9E2A-F3D0-DB5B-E7793A9CEE38}"/>
          </ac:spMkLst>
        </pc:spChg>
        <pc:spChg chg="mod">
          <ac:chgData name="Volkan Dalyan" userId="acd815f26c47f9fa" providerId="LiveId" clId="{42ADB7CA-B084-49D4-9CF6-5A625854A378}" dt="2024-10-02T11:16:01.912" v="19442"/>
          <ac:spMkLst>
            <pc:docMk/>
            <pc:sldMk cId="892880429" sldId="745"/>
            <ac:spMk id="10" creationId="{1EE8349A-75D4-B7DD-22B0-64B6444BF411}"/>
          </ac:spMkLst>
        </pc:spChg>
        <pc:spChg chg="mod">
          <ac:chgData name="Volkan Dalyan" userId="acd815f26c47f9fa" providerId="LiveId" clId="{42ADB7CA-B084-49D4-9CF6-5A625854A378}" dt="2024-10-02T11:16:03.572" v="19443"/>
          <ac:spMkLst>
            <pc:docMk/>
            <pc:sldMk cId="892880429" sldId="745"/>
            <ac:spMk id="11" creationId="{6BA29C08-B700-24E5-9C44-9DA26174CC64}"/>
          </ac:spMkLst>
        </pc:spChg>
        <pc:spChg chg="mod">
          <ac:chgData name="Volkan Dalyan" userId="acd815f26c47f9fa" providerId="LiveId" clId="{42ADB7CA-B084-49D4-9CF6-5A625854A378}" dt="2024-10-02T11:16:06.634" v="19445" actId="20577"/>
          <ac:spMkLst>
            <pc:docMk/>
            <pc:sldMk cId="892880429" sldId="745"/>
            <ac:spMk id="12" creationId="{617CAD5E-35A5-A123-3DA2-94DD9A3B65FE}"/>
          </ac:spMkLst>
        </pc:spChg>
        <pc:spChg chg="mod">
          <ac:chgData name="Volkan Dalyan" userId="acd815f26c47f9fa" providerId="LiveId" clId="{42ADB7CA-B084-49D4-9CF6-5A625854A378}" dt="2024-10-02T11:16:36.334" v="19523" actId="20577"/>
          <ac:spMkLst>
            <pc:docMk/>
            <pc:sldMk cId="892880429" sldId="745"/>
            <ac:spMk id="13" creationId="{739C7FAB-8E01-E43F-CC88-E238CDD5CFB5}"/>
          </ac:spMkLst>
        </pc:spChg>
        <pc:spChg chg="mod">
          <ac:chgData name="Volkan Dalyan" userId="acd815f26c47f9fa" providerId="LiveId" clId="{42ADB7CA-B084-49D4-9CF6-5A625854A378}" dt="2024-10-02T11:16:40.636" v="19525" actId="20577"/>
          <ac:spMkLst>
            <pc:docMk/>
            <pc:sldMk cId="892880429" sldId="745"/>
            <ac:spMk id="14" creationId="{19523125-9B1E-A6E4-5268-E7586BCBBE89}"/>
          </ac:spMkLst>
        </pc:spChg>
        <pc:spChg chg="mod">
          <ac:chgData name="Volkan Dalyan" userId="acd815f26c47f9fa" providerId="LiveId" clId="{42ADB7CA-B084-49D4-9CF6-5A625854A378}" dt="2024-10-02T11:16:43.571" v="19529" actId="20577"/>
          <ac:spMkLst>
            <pc:docMk/>
            <pc:sldMk cId="892880429" sldId="745"/>
            <ac:spMk id="15" creationId="{6D77C84A-71A5-0F97-E7B9-2BD5E7A209CB}"/>
          </ac:spMkLst>
        </pc:spChg>
        <pc:spChg chg="mod">
          <ac:chgData name="Volkan Dalyan" userId="acd815f26c47f9fa" providerId="LiveId" clId="{42ADB7CA-B084-49D4-9CF6-5A625854A378}" dt="2024-10-02T11:16:46.215" v="19531" actId="20577"/>
          <ac:spMkLst>
            <pc:docMk/>
            <pc:sldMk cId="892880429" sldId="745"/>
            <ac:spMk id="16" creationId="{64D0076B-6B60-5792-C0AC-DD23B1BFD7C8}"/>
          </ac:spMkLst>
        </pc:spChg>
      </pc:sldChg>
      <pc:sldChg chg="modSp new mod ord">
        <pc:chgData name="Volkan Dalyan" userId="acd815f26c47f9fa" providerId="LiveId" clId="{42ADB7CA-B084-49D4-9CF6-5A625854A378}" dt="2024-10-02T11:17:08.029" v="19544"/>
        <pc:sldMkLst>
          <pc:docMk/>
          <pc:sldMk cId="1389081526" sldId="746"/>
        </pc:sldMkLst>
        <pc:spChg chg="mod">
          <ac:chgData name="Volkan Dalyan" userId="acd815f26c47f9fa" providerId="LiveId" clId="{42ADB7CA-B084-49D4-9CF6-5A625854A378}" dt="2024-10-02T11:17:01.871" v="19540"/>
          <ac:spMkLst>
            <pc:docMk/>
            <pc:sldMk cId="1389081526" sldId="746"/>
            <ac:spMk id="2" creationId="{F0356235-525F-F18B-6FA5-2D10E2E2B6B4}"/>
          </ac:spMkLst>
        </pc:spChg>
        <pc:spChg chg="mod">
          <ac:chgData name="Volkan Dalyan" userId="acd815f26c47f9fa" providerId="LiveId" clId="{42ADB7CA-B084-49D4-9CF6-5A625854A378}" dt="2024-10-02T11:17:03.959" v="19542" actId="20577"/>
          <ac:spMkLst>
            <pc:docMk/>
            <pc:sldMk cId="1389081526" sldId="746"/>
            <ac:spMk id="3" creationId="{146053DE-78E3-089A-EB5B-8E1264F4339E}"/>
          </ac:spMkLst>
        </pc:spChg>
        <pc:spChg chg="mod">
          <ac:chgData name="Volkan Dalyan" userId="acd815f26c47f9fa" providerId="LiveId" clId="{42ADB7CA-B084-49D4-9CF6-5A625854A378}" dt="2024-10-02T11:17:06.256" v="19543"/>
          <ac:spMkLst>
            <pc:docMk/>
            <pc:sldMk cId="1389081526" sldId="746"/>
            <ac:spMk id="4" creationId="{BC62B22C-5B81-645C-742C-29C08BB223F0}"/>
          </ac:spMkLst>
        </pc:spChg>
        <pc:spChg chg="mod">
          <ac:chgData name="Volkan Dalyan" userId="acd815f26c47f9fa" providerId="LiveId" clId="{42ADB7CA-B084-49D4-9CF6-5A625854A378}" dt="2024-10-02T11:17:08.029" v="19544"/>
          <ac:spMkLst>
            <pc:docMk/>
            <pc:sldMk cId="1389081526" sldId="746"/>
            <ac:spMk id="5" creationId="{FF7D0C97-7BDF-C9FA-B365-664ED025DBB0}"/>
          </ac:spMkLst>
        </pc:spChg>
        <pc:spChg chg="mod">
          <ac:chgData name="Volkan Dalyan" userId="acd815f26c47f9fa" providerId="LiveId" clId="{42ADB7CA-B084-49D4-9CF6-5A625854A378}" dt="2024-10-02T11:16:49.702" v="19533" actId="20577"/>
          <ac:spMkLst>
            <pc:docMk/>
            <pc:sldMk cId="1389081526" sldId="746"/>
            <ac:spMk id="7" creationId="{A5E48060-BC37-74B6-D449-9459ED65A014}"/>
          </ac:spMkLst>
        </pc:spChg>
        <pc:spChg chg="mod">
          <ac:chgData name="Volkan Dalyan" userId="acd815f26c47f9fa" providerId="LiveId" clId="{42ADB7CA-B084-49D4-9CF6-5A625854A378}" dt="2024-10-02T11:16:52.475" v="19535" actId="20577"/>
          <ac:spMkLst>
            <pc:docMk/>
            <pc:sldMk cId="1389081526" sldId="746"/>
            <ac:spMk id="8" creationId="{DFC1C604-9BD6-FA47-52D3-758B683B22B4}"/>
          </ac:spMkLst>
        </pc:spChg>
        <pc:spChg chg="mod">
          <ac:chgData name="Volkan Dalyan" userId="acd815f26c47f9fa" providerId="LiveId" clId="{42ADB7CA-B084-49D4-9CF6-5A625854A378}" dt="2024-10-02T11:16:56.085" v="19537" actId="20577"/>
          <ac:spMkLst>
            <pc:docMk/>
            <pc:sldMk cId="1389081526" sldId="746"/>
            <ac:spMk id="9" creationId="{AFD23DF7-7116-B68F-AECC-D953A77F44DC}"/>
          </ac:spMkLst>
        </pc:spChg>
        <pc:spChg chg="mod">
          <ac:chgData name="Volkan Dalyan" userId="acd815f26c47f9fa" providerId="LiveId" clId="{42ADB7CA-B084-49D4-9CF6-5A625854A378}" dt="2024-10-02T11:16:59.215" v="19539" actId="20577"/>
          <ac:spMkLst>
            <pc:docMk/>
            <pc:sldMk cId="1389081526" sldId="746"/>
            <ac:spMk id="10" creationId="{7307C00E-6C9E-3619-87A3-79B2EF856493}"/>
          </ac:spMkLst>
        </pc:spChg>
      </pc:sldChg>
      <pc:sldChg chg="new del">
        <pc:chgData name="Volkan Dalyan" userId="acd815f26c47f9fa" providerId="LiveId" clId="{42ADB7CA-B084-49D4-9CF6-5A625854A378}" dt="2024-09-26T09:43:18.198" v="14638" actId="47"/>
        <pc:sldMkLst>
          <pc:docMk/>
          <pc:sldMk cId="2688215441" sldId="746"/>
        </pc:sldMkLst>
      </pc:sldChg>
      <pc:sldChg chg="modSp new mod ord">
        <pc:chgData name="Volkan Dalyan" userId="acd815f26c47f9fa" providerId="LiveId" clId="{42ADB7CA-B084-49D4-9CF6-5A625854A378}" dt="2024-10-02T13:59:15.094" v="20605" actId="20577"/>
        <pc:sldMkLst>
          <pc:docMk/>
          <pc:sldMk cId="3678285276" sldId="747"/>
        </pc:sldMkLst>
        <pc:spChg chg="mod">
          <ac:chgData name="Volkan Dalyan" userId="acd815f26c47f9fa" providerId="LiveId" clId="{42ADB7CA-B084-49D4-9CF6-5A625854A378}" dt="2024-10-02T11:17:46.030" v="19586" actId="20577"/>
          <ac:spMkLst>
            <pc:docMk/>
            <pc:sldMk cId="3678285276" sldId="747"/>
            <ac:spMk id="2" creationId="{5F027742-5F2A-1B1C-744A-8120B8750364}"/>
          </ac:spMkLst>
        </pc:spChg>
        <pc:spChg chg="mod">
          <ac:chgData name="Volkan Dalyan" userId="acd815f26c47f9fa" providerId="LiveId" clId="{42ADB7CA-B084-49D4-9CF6-5A625854A378}" dt="2024-10-02T11:17:43.600" v="19584" actId="20577"/>
          <ac:spMkLst>
            <pc:docMk/>
            <pc:sldMk cId="3678285276" sldId="747"/>
            <ac:spMk id="3" creationId="{78C0E7CF-5A7F-C7A5-3435-7FE770638626}"/>
          </ac:spMkLst>
        </pc:spChg>
        <pc:spChg chg="mod">
          <ac:chgData name="Volkan Dalyan" userId="acd815f26c47f9fa" providerId="LiveId" clId="{42ADB7CA-B084-49D4-9CF6-5A625854A378}" dt="2024-10-02T11:17:48.223" v="19588" actId="20577"/>
          <ac:spMkLst>
            <pc:docMk/>
            <pc:sldMk cId="3678285276" sldId="747"/>
            <ac:spMk id="4" creationId="{D4D2C1E1-0DBF-8598-A72E-26EA0B7AA97B}"/>
          </ac:spMkLst>
        </pc:spChg>
        <pc:spChg chg="mod">
          <ac:chgData name="Volkan Dalyan" userId="acd815f26c47f9fa" providerId="LiveId" clId="{42ADB7CA-B084-49D4-9CF6-5A625854A378}" dt="2024-10-02T11:17:37.509" v="19580" actId="20577"/>
          <ac:spMkLst>
            <pc:docMk/>
            <pc:sldMk cId="3678285276" sldId="747"/>
            <ac:spMk id="5" creationId="{DC91D783-FB1F-00B8-C3D0-DB7084025C79}"/>
          </ac:spMkLst>
        </pc:spChg>
        <pc:spChg chg="mod">
          <ac:chgData name="Volkan Dalyan" userId="acd815f26c47f9fa" providerId="LiveId" clId="{42ADB7CA-B084-49D4-9CF6-5A625854A378}" dt="2024-10-02T11:17:39.982" v="19582" actId="20577"/>
          <ac:spMkLst>
            <pc:docMk/>
            <pc:sldMk cId="3678285276" sldId="747"/>
            <ac:spMk id="6" creationId="{003CC8B1-B30E-BED9-A28C-CF162191E29C}"/>
          </ac:spMkLst>
        </pc:spChg>
        <pc:spChg chg="mod">
          <ac:chgData name="Volkan Dalyan" userId="acd815f26c47f9fa" providerId="LiveId" clId="{42ADB7CA-B084-49D4-9CF6-5A625854A378}" dt="2024-10-02T11:17:27.503" v="19578" actId="20577"/>
          <ac:spMkLst>
            <pc:docMk/>
            <pc:sldMk cId="3678285276" sldId="747"/>
            <ac:spMk id="7" creationId="{2541E5BA-63B6-A07E-CFC8-53FC63F5ED53}"/>
          </ac:spMkLst>
        </pc:spChg>
        <pc:spChg chg="mod">
          <ac:chgData name="Volkan Dalyan" userId="acd815f26c47f9fa" providerId="LiveId" clId="{42ADB7CA-B084-49D4-9CF6-5A625854A378}" dt="2024-10-02T13:59:15.094" v="20605" actId="20577"/>
          <ac:spMkLst>
            <pc:docMk/>
            <pc:sldMk cId="3678285276" sldId="747"/>
            <ac:spMk id="8" creationId="{90FCD634-7BBF-D45B-0DDF-61089FFE878D}"/>
          </ac:spMkLst>
        </pc:spChg>
        <pc:spChg chg="mod">
          <ac:chgData name="Volkan Dalyan" userId="acd815f26c47f9fa" providerId="LiveId" clId="{42ADB7CA-B084-49D4-9CF6-5A625854A378}" dt="2024-10-02T11:18:43.534" v="19649" actId="20577"/>
          <ac:spMkLst>
            <pc:docMk/>
            <pc:sldMk cId="3678285276" sldId="747"/>
            <ac:spMk id="9" creationId="{AA8329D3-139A-C2DF-66D3-8FD507A459F3}"/>
          </ac:spMkLst>
        </pc:spChg>
      </pc:sldChg>
      <pc:sldChg chg="modSp new mod ord">
        <pc:chgData name="Volkan Dalyan" userId="acd815f26c47f9fa" providerId="LiveId" clId="{42ADB7CA-B084-49D4-9CF6-5A625854A378}" dt="2024-10-02T11:21:04.958" v="19776" actId="20577"/>
        <pc:sldMkLst>
          <pc:docMk/>
          <pc:sldMk cId="287313598" sldId="748"/>
        </pc:sldMkLst>
        <pc:spChg chg="mod">
          <ac:chgData name="Volkan Dalyan" userId="acd815f26c47f9fa" providerId="LiveId" clId="{42ADB7CA-B084-49D4-9CF6-5A625854A378}" dt="2024-10-02T11:21:04.958" v="19776" actId="20577"/>
          <ac:spMkLst>
            <pc:docMk/>
            <pc:sldMk cId="287313598" sldId="748"/>
            <ac:spMk id="4" creationId="{BC4397BE-0136-4E72-CAB4-26E6F5CE19A4}"/>
          </ac:spMkLst>
        </pc:spChg>
        <pc:spChg chg="mod">
          <ac:chgData name="Volkan Dalyan" userId="acd815f26c47f9fa" providerId="LiveId" clId="{42ADB7CA-B084-49D4-9CF6-5A625854A378}" dt="2024-10-02T11:19:09.091" v="19694" actId="20577"/>
          <ac:spMkLst>
            <pc:docMk/>
            <pc:sldMk cId="287313598" sldId="748"/>
            <ac:spMk id="5" creationId="{506F0AFD-DAC3-0774-F5EA-19A168FE5DA6}"/>
          </ac:spMkLst>
        </pc:spChg>
        <pc:spChg chg="mod">
          <ac:chgData name="Volkan Dalyan" userId="acd815f26c47f9fa" providerId="LiveId" clId="{42ADB7CA-B084-49D4-9CF6-5A625854A378}" dt="2024-10-02T11:20:59.278" v="19766"/>
          <ac:spMkLst>
            <pc:docMk/>
            <pc:sldMk cId="287313598" sldId="748"/>
            <ac:spMk id="6" creationId="{C85F436C-5CB2-E07A-10C3-1606A2F59CC8}"/>
          </ac:spMkLst>
        </pc:spChg>
      </pc:sldChg>
      <pc:sldChg chg="modSp new mod modAnim">
        <pc:chgData name="Volkan Dalyan" userId="acd815f26c47f9fa" providerId="LiveId" clId="{42ADB7CA-B084-49D4-9CF6-5A625854A378}" dt="2024-10-02T11:21:54.463" v="19821"/>
        <pc:sldMkLst>
          <pc:docMk/>
          <pc:sldMk cId="3616015002" sldId="749"/>
        </pc:sldMkLst>
        <pc:spChg chg="mod">
          <ac:chgData name="Volkan Dalyan" userId="acd815f26c47f9fa" providerId="LiveId" clId="{42ADB7CA-B084-49D4-9CF6-5A625854A378}" dt="2024-10-02T11:21:11.907" v="19782" actId="20577"/>
          <ac:spMkLst>
            <pc:docMk/>
            <pc:sldMk cId="3616015002" sldId="749"/>
            <ac:spMk id="2" creationId="{790B8062-24A6-61F0-0FED-3E431689A1B7}"/>
          </ac:spMkLst>
        </pc:spChg>
        <pc:spChg chg="mod">
          <ac:chgData name="Volkan Dalyan" userId="acd815f26c47f9fa" providerId="LiveId" clId="{42ADB7CA-B084-49D4-9CF6-5A625854A378}" dt="2024-10-02T11:21:24.949" v="19813" actId="20577"/>
          <ac:spMkLst>
            <pc:docMk/>
            <pc:sldMk cId="3616015002" sldId="749"/>
            <ac:spMk id="3" creationId="{AFAE14DE-2946-FFE0-6325-92C11872AC5A}"/>
          </ac:spMkLst>
        </pc:spChg>
        <pc:spChg chg="mod">
          <ac:chgData name="Volkan Dalyan" userId="acd815f26c47f9fa" providerId="LiveId" clId="{42ADB7CA-B084-49D4-9CF6-5A625854A378}" dt="2024-10-02T11:21:50.539" v="19818"/>
          <ac:spMkLst>
            <pc:docMk/>
            <pc:sldMk cId="3616015002" sldId="749"/>
            <ac:spMk id="4" creationId="{A48BC07B-81FF-CDF0-CC3D-48FAA28F0438}"/>
          </ac:spMkLst>
        </pc:spChg>
        <pc:spChg chg="mod">
          <ac:chgData name="Volkan Dalyan" userId="acd815f26c47f9fa" providerId="LiveId" clId="{42ADB7CA-B084-49D4-9CF6-5A625854A378}" dt="2024-10-02T11:21:51.840" v="19819"/>
          <ac:spMkLst>
            <pc:docMk/>
            <pc:sldMk cId="3616015002" sldId="749"/>
            <ac:spMk id="5" creationId="{31F6785D-3306-742F-04EA-FCCE9BA3B298}"/>
          </ac:spMkLst>
        </pc:spChg>
        <pc:spChg chg="mod">
          <ac:chgData name="Volkan Dalyan" userId="acd815f26c47f9fa" providerId="LiveId" clId="{42ADB7CA-B084-49D4-9CF6-5A625854A378}" dt="2024-10-02T11:21:52.942" v="19820"/>
          <ac:spMkLst>
            <pc:docMk/>
            <pc:sldMk cId="3616015002" sldId="749"/>
            <ac:spMk id="6" creationId="{A1A3BAAD-C0AB-5CF4-14A7-2A7C025968A6}"/>
          </ac:spMkLst>
        </pc:spChg>
        <pc:spChg chg="mod">
          <ac:chgData name="Volkan Dalyan" userId="acd815f26c47f9fa" providerId="LiveId" clId="{42ADB7CA-B084-49D4-9CF6-5A625854A378}" dt="2024-10-02T11:21:54.463" v="19821"/>
          <ac:spMkLst>
            <pc:docMk/>
            <pc:sldMk cId="3616015002" sldId="749"/>
            <ac:spMk id="7" creationId="{447DCDD9-DA5D-F6E7-6448-E8516348623B}"/>
          </ac:spMkLst>
        </pc:spChg>
        <pc:spChg chg="mod">
          <ac:chgData name="Volkan Dalyan" userId="acd815f26c47f9fa" providerId="LiveId" clId="{42ADB7CA-B084-49D4-9CF6-5A625854A378}" dt="2024-10-02T11:21:43.674" v="19814"/>
          <ac:spMkLst>
            <pc:docMk/>
            <pc:sldMk cId="3616015002" sldId="749"/>
            <ac:spMk id="8" creationId="{43E55264-7545-252A-B0DA-079B05FF57CC}"/>
          </ac:spMkLst>
        </pc:spChg>
        <pc:spChg chg="mod">
          <ac:chgData name="Volkan Dalyan" userId="acd815f26c47f9fa" providerId="LiveId" clId="{42ADB7CA-B084-49D4-9CF6-5A625854A378}" dt="2024-10-02T11:21:45.822" v="19815"/>
          <ac:spMkLst>
            <pc:docMk/>
            <pc:sldMk cId="3616015002" sldId="749"/>
            <ac:spMk id="9" creationId="{EFEA62F9-B7D6-4D28-2B27-DE229CD5F7BD}"/>
          </ac:spMkLst>
        </pc:spChg>
        <pc:spChg chg="mod">
          <ac:chgData name="Volkan Dalyan" userId="acd815f26c47f9fa" providerId="LiveId" clId="{42ADB7CA-B084-49D4-9CF6-5A625854A378}" dt="2024-10-02T11:21:47.506" v="19816"/>
          <ac:spMkLst>
            <pc:docMk/>
            <pc:sldMk cId="3616015002" sldId="749"/>
            <ac:spMk id="10" creationId="{62E71830-8CE5-CCD4-29B2-3D0E6065E411}"/>
          </ac:spMkLst>
        </pc:spChg>
        <pc:spChg chg="mod">
          <ac:chgData name="Volkan Dalyan" userId="acd815f26c47f9fa" providerId="LiveId" clId="{42ADB7CA-B084-49D4-9CF6-5A625854A378}" dt="2024-10-02T11:21:48.915" v="19817"/>
          <ac:spMkLst>
            <pc:docMk/>
            <pc:sldMk cId="3616015002" sldId="749"/>
            <ac:spMk id="11" creationId="{6CFD2D32-FB85-4A04-9FC5-7759FFA94F50}"/>
          </ac:spMkLst>
        </pc:spChg>
      </pc:sldChg>
      <pc:sldChg chg="modSp new del mod modAnim">
        <pc:chgData name="Volkan Dalyan" userId="acd815f26c47f9fa" providerId="LiveId" clId="{42ADB7CA-B084-49D4-9CF6-5A625854A378}" dt="2024-10-02T11:26:27.337" v="19932" actId="47"/>
        <pc:sldMkLst>
          <pc:docMk/>
          <pc:sldMk cId="3849025108" sldId="750"/>
        </pc:sldMkLst>
        <pc:spChg chg="mod">
          <ac:chgData name="Volkan Dalyan" userId="acd815f26c47f9fa" providerId="LiveId" clId="{42ADB7CA-B084-49D4-9CF6-5A625854A378}" dt="2024-10-02T11:23:01.218" v="19851" actId="20577"/>
          <ac:spMkLst>
            <pc:docMk/>
            <pc:sldMk cId="3849025108" sldId="750"/>
            <ac:spMk id="4" creationId="{94E8C204-FE39-339F-368F-04ABDCD9522E}"/>
          </ac:spMkLst>
        </pc:spChg>
      </pc:sldChg>
      <pc:sldChg chg="modSp new mod">
        <pc:chgData name="Volkan Dalyan" userId="acd815f26c47f9fa" providerId="LiveId" clId="{42ADB7CA-B084-49D4-9CF6-5A625854A378}" dt="2024-10-02T11:44:42.207" v="19987"/>
        <pc:sldMkLst>
          <pc:docMk/>
          <pc:sldMk cId="579848337" sldId="751"/>
        </pc:sldMkLst>
        <pc:spChg chg="mod">
          <ac:chgData name="Volkan Dalyan" userId="acd815f26c47f9fa" providerId="LiveId" clId="{42ADB7CA-B084-49D4-9CF6-5A625854A378}" dt="2024-10-02T11:43:27.875" v="19966" actId="20577"/>
          <ac:spMkLst>
            <pc:docMk/>
            <pc:sldMk cId="579848337" sldId="751"/>
            <ac:spMk id="3" creationId="{9052B85F-AF3F-EECA-D1AB-D7B0C449D0F5}"/>
          </ac:spMkLst>
        </pc:spChg>
        <pc:spChg chg="mod">
          <ac:chgData name="Volkan Dalyan" userId="acd815f26c47f9fa" providerId="LiveId" clId="{42ADB7CA-B084-49D4-9CF6-5A625854A378}" dt="2024-10-02T11:43:32.411" v="19976" actId="20577"/>
          <ac:spMkLst>
            <pc:docMk/>
            <pc:sldMk cId="579848337" sldId="751"/>
            <ac:spMk id="4" creationId="{C74EC613-7D6C-7268-43FB-E768F677AD5D}"/>
          </ac:spMkLst>
        </pc:spChg>
        <pc:spChg chg="mod">
          <ac:chgData name="Volkan Dalyan" userId="acd815f26c47f9fa" providerId="LiveId" clId="{42ADB7CA-B084-49D4-9CF6-5A625854A378}" dt="2024-10-02T11:44:42.207" v="19987"/>
          <ac:spMkLst>
            <pc:docMk/>
            <pc:sldMk cId="579848337" sldId="751"/>
            <ac:spMk id="5" creationId="{C3C88145-2B52-922A-4F89-25EDD59F0DA1}"/>
          </ac:spMkLst>
        </pc:spChg>
      </pc:sldChg>
      <pc:sldChg chg="modSp new mod">
        <pc:chgData name="Volkan Dalyan" userId="acd815f26c47f9fa" providerId="LiveId" clId="{42ADB7CA-B084-49D4-9CF6-5A625854A378}" dt="2024-10-02T11:44:51.022" v="20003" actId="20577"/>
        <pc:sldMkLst>
          <pc:docMk/>
          <pc:sldMk cId="500041038" sldId="752"/>
        </pc:sldMkLst>
        <pc:spChg chg="mod">
          <ac:chgData name="Volkan Dalyan" userId="acd815f26c47f9fa" providerId="LiveId" clId="{42ADB7CA-B084-49D4-9CF6-5A625854A378}" dt="2024-10-02T11:44:46.408" v="19993" actId="20577"/>
          <ac:spMkLst>
            <pc:docMk/>
            <pc:sldMk cId="500041038" sldId="752"/>
            <ac:spMk id="2" creationId="{4E9ECFD8-AC0E-3A92-27F2-28F678AE0A6E}"/>
          </ac:spMkLst>
        </pc:spChg>
        <pc:spChg chg="mod">
          <ac:chgData name="Volkan Dalyan" userId="acd815f26c47f9fa" providerId="LiveId" clId="{42ADB7CA-B084-49D4-9CF6-5A625854A378}" dt="2024-10-02T11:44:36.358" v="19986" actId="20577"/>
          <ac:spMkLst>
            <pc:docMk/>
            <pc:sldMk cId="500041038" sldId="752"/>
            <ac:spMk id="3" creationId="{BCD0B6B4-205B-CD68-80EA-93D2366F0B07}"/>
          </ac:spMkLst>
        </pc:spChg>
        <pc:spChg chg="mod">
          <ac:chgData name="Volkan Dalyan" userId="acd815f26c47f9fa" providerId="LiveId" clId="{42ADB7CA-B084-49D4-9CF6-5A625854A378}" dt="2024-10-02T11:44:51.022" v="20003" actId="20577"/>
          <ac:spMkLst>
            <pc:docMk/>
            <pc:sldMk cId="500041038" sldId="752"/>
            <ac:spMk id="6" creationId="{56D114E9-D864-B580-FEDB-AE7C5A98DBB9}"/>
          </ac:spMkLst>
        </pc:spChg>
      </pc:sldChg>
      <pc:sldChg chg="modSp new mod">
        <pc:chgData name="Volkan Dalyan" userId="acd815f26c47f9fa" providerId="LiveId" clId="{42ADB7CA-B084-49D4-9CF6-5A625854A378}" dt="2024-10-02T11:45:02.141" v="20021" actId="20577"/>
        <pc:sldMkLst>
          <pc:docMk/>
          <pc:sldMk cId="2490512864" sldId="753"/>
        </pc:sldMkLst>
        <pc:spChg chg="mod">
          <ac:chgData name="Volkan Dalyan" userId="acd815f26c47f9fa" providerId="LiveId" clId="{42ADB7CA-B084-49D4-9CF6-5A625854A378}" dt="2024-10-02T11:44:56.211" v="20009" actId="20577"/>
          <ac:spMkLst>
            <pc:docMk/>
            <pc:sldMk cId="2490512864" sldId="753"/>
            <ac:spMk id="3" creationId="{A5D2040D-8F0D-C468-CF04-43BF68AC49E5}"/>
          </ac:spMkLst>
        </pc:spChg>
        <pc:spChg chg="mod">
          <ac:chgData name="Volkan Dalyan" userId="acd815f26c47f9fa" providerId="LiveId" clId="{42ADB7CA-B084-49D4-9CF6-5A625854A378}" dt="2024-10-02T11:44:57.839" v="20010"/>
          <ac:spMkLst>
            <pc:docMk/>
            <pc:sldMk cId="2490512864" sldId="753"/>
            <ac:spMk id="4" creationId="{4B9B8FA5-8339-C1D4-99EE-F403611F00BE}"/>
          </ac:spMkLst>
        </pc:spChg>
        <pc:spChg chg="mod">
          <ac:chgData name="Volkan Dalyan" userId="acd815f26c47f9fa" providerId="LiveId" clId="{42ADB7CA-B084-49D4-9CF6-5A625854A378}" dt="2024-10-02T11:45:02.141" v="20021" actId="20577"/>
          <ac:spMkLst>
            <pc:docMk/>
            <pc:sldMk cId="2490512864" sldId="753"/>
            <ac:spMk id="6" creationId="{61F959A8-53BA-F56D-C6C3-3F65F82F17E9}"/>
          </ac:spMkLst>
        </pc:spChg>
      </pc:sldChg>
      <pc:sldChg chg="modSp new mod">
        <pc:chgData name="Volkan Dalyan" userId="acd815f26c47f9fa" providerId="LiveId" clId="{42ADB7CA-B084-49D4-9CF6-5A625854A378}" dt="2024-10-02T11:45:13.721" v="20039" actId="20577"/>
        <pc:sldMkLst>
          <pc:docMk/>
          <pc:sldMk cId="1124558680" sldId="754"/>
        </pc:sldMkLst>
        <pc:spChg chg="mod">
          <ac:chgData name="Volkan Dalyan" userId="acd815f26c47f9fa" providerId="LiveId" clId="{42ADB7CA-B084-49D4-9CF6-5A625854A378}" dt="2024-10-02T11:45:06.809" v="20027" actId="20577"/>
          <ac:spMkLst>
            <pc:docMk/>
            <pc:sldMk cId="1124558680" sldId="754"/>
            <ac:spMk id="3" creationId="{4EE9E71C-DF83-D85A-E786-A3630F97054E}"/>
          </ac:spMkLst>
        </pc:spChg>
        <pc:spChg chg="mod">
          <ac:chgData name="Volkan Dalyan" userId="acd815f26c47f9fa" providerId="LiveId" clId="{42ADB7CA-B084-49D4-9CF6-5A625854A378}" dt="2024-10-02T11:45:09.564" v="20029" actId="20577"/>
          <ac:spMkLst>
            <pc:docMk/>
            <pc:sldMk cId="1124558680" sldId="754"/>
            <ac:spMk id="4" creationId="{D5997E99-3933-BAA9-1536-02E011B72C98}"/>
          </ac:spMkLst>
        </pc:spChg>
        <pc:spChg chg="mod">
          <ac:chgData name="Volkan Dalyan" userId="acd815f26c47f9fa" providerId="LiveId" clId="{42ADB7CA-B084-49D4-9CF6-5A625854A378}" dt="2024-10-02T11:45:13.721" v="20039" actId="20577"/>
          <ac:spMkLst>
            <pc:docMk/>
            <pc:sldMk cId="1124558680" sldId="754"/>
            <ac:spMk id="6" creationId="{4EC93083-14C7-A730-B4F4-C27CC4744471}"/>
          </ac:spMkLst>
        </pc:spChg>
      </pc:sldChg>
      <pc:sldChg chg="modSp new mod">
        <pc:chgData name="Volkan Dalyan" userId="acd815f26c47f9fa" providerId="LiveId" clId="{42ADB7CA-B084-49D4-9CF6-5A625854A378}" dt="2024-10-02T11:45:23.978" v="20057" actId="20577"/>
        <pc:sldMkLst>
          <pc:docMk/>
          <pc:sldMk cId="1846327845" sldId="755"/>
        </pc:sldMkLst>
        <pc:spChg chg="mod">
          <ac:chgData name="Volkan Dalyan" userId="acd815f26c47f9fa" providerId="LiveId" clId="{42ADB7CA-B084-49D4-9CF6-5A625854A378}" dt="2024-10-02T11:45:21.060" v="20055" actId="20577"/>
          <ac:spMkLst>
            <pc:docMk/>
            <pc:sldMk cId="1846327845" sldId="755"/>
            <ac:spMk id="3" creationId="{9A6BC36A-97F6-5563-F274-E7C9AEE0814E}"/>
          </ac:spMkLst>
        </pc:spChg>
        <pc:spChg chg="mod">
          <ac:chgData name="Volkan Dalyan" userId="acd815f26c47f9fa" providerId="LiveId" clId="{42ADB7CA-B084-49D4-9CF6-5A625854A378}" dt="2024-10-02T11:45:23.978" v="20057" actId="20577"/>
          <ac:spMkLst>
            <pc:docMk/>
            <pc:sldMk cId="1846327845" sldId="755"/>
            <ac:spMk id="4" creationId="{FB5EF883-817E-979E-8E91-8BFD6D1F6099}"/>
          </ac:spMkLst>
        </pc:spChg>
        <pc:spChg chg="mod">
          <ac:chgData name="Volkan Dalyan" userId="acd815f26c47f9fa" providerId="LiveId" clId="{42ADB7CA-B084-49D4-9CF6-5A625854A378}" dt="2024-10-02T11:45:17.980" v="20049" actId="20577"/>
          <ac:spMkLst>
            <pc:docMk/>
            <pc:sldMk cId="1846327845" sldId="755"/>
            <ac:spMk id="6" creationId="{54195287-FCA4-4410-03D5-27B08932B951}"/>
          </ac:spMkLst>
        </pc:spChg>
      </pc:sldChg>
      <pc:sldChg chg="modSp new mod">
        <pc:chgData name="Volkan Dalyan" userId="acd815f26c47f9fa" providerId="LiveId" clId="{42ADB7CA-B084-49D4-9CF6-5A625854A378}" dt="2024-10-02T11:45:37.701" v="20080" actId="20577"/>
        <pc:sldMkLst>
          <pc:docMk/>
          <pc:sldMk cId="203158989" sldId="756"/>
        </pc:sldMkLst>
        <pc:spChg chg="mod">
          <ac:chgData name="Volkan Dalyan" userId="acd815f26c47f9fa" providerId="LiveId" clId="{42ADB7CA-B084-49D4-9CF6-5A625854A378}" dt="2024-10-02T11:45:31.068" v="20068" actId="20577"/>
          <ac:spMkLst>
            <pc:docMk/>
            <pc:sldMk cId="203158989" sldId="756"/>
            <ac:spMk id="4" creationId="{2330A694-C5FB-ACE7-224B-EC9BDA8F35E9}"/>
          </ac:spMkLst>
        </pc:spChg>
        <pc:spChg chg="mod">
          <ac:chgData name="Volkan Dalyan" userId="acd815f26c47f9fa" providerId="LiveId" clId="{42ADB7CA-B084-49D4-9CF6-5A625854A378}" dt="2024-10-02T11:45:26.688" v="20058"/>
          <ac:spMkLst>
            <pc:docMk/>
            <pc:sldMk cId="203158989" sldId="756"/>
            <ac:spMk id="5" creationId="{F70F0CFC-1C81-BF25-1EF8-708CCCFE07AF}"/>
          </ac:spMkLst>
        </pc:spChg>
        <pc:spChg chg="mod">
          <ac:chgData name="Volkan Dalyan" userId="acd815f26c47f9fa" providerId="LiveId" clId="{42ADB7CA-B084-49D4-9CF6-5A625854A378}" dt="2024-10-02T11:45:37.701" v="20080" actId="20577"/>
          <ac:spMkLst>
            <pc:docMk/>
            <pc:sldMk cId="203158989" sldId="756"/>
            <ac:spMk id="6" creationId="{D72AD382-753D-7DCA-F4BB-5ECFF4A250E5}"/>
          </ac:spMkLst>
        </pc:spChg>
      </pc:sldChg>
      <pc:sldChg chg="modSp new mod">
        <pc:chgData name="Volkan Dalyan" userId="acd815f26c47f9fa" providerId="LiveId" clId="{42ADB7CA-B084-49D4-9CF6-5A625854A378}" dt="2024-10-02T11:45:51.298" v="20113"/>
        <pc:sldMkLst>
          <pc:docMk/>
          <pc:sldMk cId="1002319661" sldId="757"/>
        </pc:sldMkLst>
        <pc:spChg chg="mod">
          <ac:chgData name="Volkan Dalyan" userId="acd815f26c47f9fa" providerId="LiveId" clId="{42ADB7CA-B084-49D4-9CF6-5A625854A378}" dt="2024-10-02T11:45:43.148" v="20096" actId="20577"/>
          <ac:spMkLst>
            <pc:docMk/>
            <pc:sldMk cId="1002319661" sldId="757"/>
            <ac:spMk id="3" creationId="{7098E227-ADAE-7985-B105-25D0E2EA641B}"/>
          </ac:spMkLst>
        </pc:spChg>
        <pc:spChg chg="mod">
          <ac:chgData name="Volkan Dalyan" userId="acd815f26c47f9fa" providerId="LiveId" clId="{42ADB7CA-B084-49D4-9CF6-5A625854A378}" dt="2024-10-02T11:45:51.298" v="20113"/>
          <ac:spMkLst>
            <pc:docMk/>
            <pc:sldMk cId="1002319661" sldId="757"/>
            <ac:spMk id="4" creationId="{0DD8434A-193B-C86E-86E3-630A2A4BA424}"/>
          </ac:spMkLst>
        </pc:spChg>
        <pc:spChg chg="mod">
          <ac:chgData name="Volkan Dalyan" userId="acd815f26c47f9fa" providerId="LiveId" clId="{42ADB7CA-B084-49D4-9CF6-5A625854A378}" dt="2024-10-02T11:45:49.379" v="20112" actId="20577"/>
          <ac:spMkLst>
            <pc:docMk/>
            <pc:sldMk cId="1002319661" sldId="757"/>
            <ac:spMk id="6" creationId="{8D5DF5C4-73BD-7C8E-DF47-21996503BD55}"/>
          </ac:spMkLst>
        </pc:spChg>
      </pc:sldChg>
      <pc:sldChg chg="modSp new mod">
        <pc:chgData name="Volkan Dalyan" userId="acd815f26c47f9fa" providerId="LiveId" clId="{42ADB7CA-B084-49D4-9CF6-5A625854A378}" dt="2024-10-02T11:46:03.182" v="20135" actId="20577"/>
        <pc:sldMkLst>
          <pc:docMk/>
          <pc:sldMk cId="3637234611" sldId="758"/>
        </pc:sldMkLst>
        <pc:spChg chg="mod">
          <ac:chgData name="Volkan Dalyan" userId="acd815f26c47f9fa" providerId="LiveId" clId="{42ADB7CA-B084-49D4-9CF6-5A625854A378}" dt="2024-10-02T11:45:57.391" v="20121" actId="20577"/>
          <ac:spMkLst>
            <pc:docMk/>
            <pc:sldMk cId="3637234611" sldId="758"/>
            <ac:spMk id="3" creationId="{090259F9-6658-C001-D6DE-F451349A0025}"/>
          </ac:spMkLst>
        </pc:spChg>
        <pc:spChg chg="mod">
          <ac:chgData name="Volkan Dalyan" userId="acd815f26c47f9fa" providerId="LiveId" clId="{42ADB7CA-B084-49D4-9CF6-5A625854A378}" dt="2024-10-02T11:45:54.788" v="20115" actId="20577"/>
          <ac:spMkLst>
            <pc:docMk/>
            <pc:sldMk cId="3637234611" sldId="758"/>
            <ac:spMk id="4" creationId="{C412C9D5-CF53-927F-BBCD-6EBABBD33472}"/>
          </ac:spMkLst>
        </pc:spChg>
        <pc:spChg chg="mod">
          <ac:chgData name="Volkan Dalyan" userId="acd815f26c47f9fa" providerId="LiveId" clId="{42ADB7CA-B084-49D4-9CF6-5A625854A378}" dt="2024-10-02T11:46:03.182" v="20135" actId="20577"/>
          <ac:spMkLst>
            <pc:docMk/>
            <pc:sldMk cId="3637234611" sldId="758"/>
            <ac:spMk id="6" creationId="{3AC33996-3906-D23A-D7E0-AE7477F2BD30}"/>
          </ac:spMkLst>
        </pc:spChg>
      </pc:sldChg>
      <pc:sldChg chg="modSp new mod">
        <pc:chgData name="Volkan Dalyan" userId="acd815f26c47f9fa" providerId="LiveId" clId="{42ADB7CA-B084-49D4-9CF6-5A625854A378}" dt="2024-10-02T11:51:38.390" v="20273" actId="20577"/>
        <pc:sldMkLst>
          <pc:docMk/>
          <pc:sldMk cId="3821267373" sldId="759"/>
        </pc:sldMkLst>
        <pc:spChg chg="mod">
          <ac:chgData name="Volkan Dalyan" userId="acd815f26c47f9fa" providerId="LiveId" clId="{42ADB7CA-B084-49D4-9CF6-5A625854A378}" dt="2024-10-02T11:51:38.390" v="20273" actId="20577"/>
          <ac:spMkLst>
            <pc:docMk/>
            <pc:sldMk cId="3821267373" sldId="759"/>
            <ac:spMk id="4" creationId="{E50665D4-81BF-E30E-8DED-9EE73CB449FB}"/>
          </ac:spMkLst>
        </pc:spChg>
        <pc:spChg chg="mod">
          <ac:chgData name="Volkan Dalyan" userId="acd815f26c47f9fa" providerId="LiveId" clId="{42ADB7CA-B084-49D4-9CF6-5A625854A378}" dt="2024-10-02T11:46:13.512" v="20152"/>
          <ac:spMkLst>
            <pc:docMk/>
            <pc:sldMk cId="3821267373" sldId="759"/>
            <ac:spMk id="5" creationId="{290B0B01-CEAE-3243-EFAA-DFF0B6346B66}"/>
          </ac:spMkLst>
        </pc:spChg>
        <pc:spChg chg="mod">
          <ac:chgData name="Volkan Dalyan" userId="acd815f26c47f9fa" providerId="LiveId" clId="{42ADB7CA-B084-49D4-9CF6-5A625854A378}" dt="2024-10-02T11:46:11.267" v="20151" actId="20577"/>
          <ac:spMkLst>
            <pc:docMk/>
            <pc:sldMk cId="3821267373" sldId="759"/>
            <ac:spMk id="6" creationId="{F16A0AAE-6AA7-9BF6-0436-8F5F66CFA1F4}"/>
          </ac:spMkLst>
        </pc:spChg>
      </pc:sldChg>
      <pc:sldChg chg="new del modAnim">
        <pc:chgData name="Volkan Dalyan" userId="acd815f26c47f9fa" providerId="LiveId" clId="{42ADB7CA-B084-49D4-9CF6-5A625854A378}" dt="2024-10-02T11:51:16.531" v="20270" actId="47"/>
        <pc:sldMkLst>
          <pc:docMk/>
          <pc:sldMk cId="3846728768" sldId="760"/>
        </pc:sldMkLst>
      </pc:sldChg>
      <pc:sldChg chg="new del modAnim">
        <pc:chgData name="Volkan Dalyan" userId="acd815f26c47f9fa" providerId="LiveId" clId="{42ADB7CA-B084-49D4-9CF6-5A625854A378}" dt="2024-10-02T11:51:16.531" v="20270" actId="47"/>
        <pc:sldMkLst>
          <pc:docMk/>
          <pc:sldMk cId="2689094276" sldId="761"/>
        </pc:sldMkLst>
      </pc:sldChg>
      <pc:sldChg chg="new del">
        <pc:chgData name="Volkan Dalyan" userId="acd815f26c47f9fa" providerId="LiveId" clId="{42ADB7CA-B084-49D4-9CF6-5A625854A378}" dt="2024-10-02T09:51:43.790" v="16003" actId="680"/>
        <pc:sldMkLst>
          <pc:docMk/>
          <pc:sldMk cId="415512723" sldId="762"/>
        </pc:sldMkLst>
      </pc:sldChg>
      <pc:sldChg chg="modSp new mod">
        <pc:chgData name="Volkan Dalyan" userId="acd815f26c47f9fa" providerId="LiveId" clId="{42ADB7CA-B084-49D4-9CF6-5A625854A378}" dt="2024-10-02T09:52:25.337" v="16030"/>
        <pc:sldMkLst>
          <pc:docMk/>
          <pc:sldMk cId="1983664988" sldId="762"/>
        </pc:sldMkLst>
        <pc:spChg chg="mod">
          <ac:chgData name="Volkan Dalyan" userId="acd815f26c47f9fa" providerId="LiveId" clId="{42ADB7CA-B084-49D4-9CF6-5A625854A378}" dt="2024-10-02T09:52:19.968" v="16028"/>
          <ac:spMkLst>
            <pc:docMk/>
            <pc:sldMk cId="1983664988" sldId="762"/>
            <ac:spMk id="4" creationId="{E8B7F853-C02C-FD96-CE82-E0E874259BBD}"/>
          </ac:spMkLst>
        </pc:spChg>
        <pc:spChg chg="mod">
          <ac:chgData name="Volkan Dalyan" userId="acd815f26c47f9fa" providerId="LiveId" clId="{42ADB7CA-B084-49D4-9CF6-5A625854A378}" dt="2024-10-02T09:52:23.346" v="16029"/>
          <ac:spMkLst>
            <pc:docMk/>
            <pc:sldMk cId="1983664988" sldId="762"/>
            <ac:spMk id="5" creationId="{92EEB83C-4E9C-E74B-20B5-BC5D51E8829F}"/>
          </ac:spMkLst>
        </pc:spChg>
        <pc:spChg chg="mod">
          <ac:chgData name="Volkan Dalyan" userId="acd815f26c47f9fa" providerId="LiveId" clId="{42ADB7CA-B084-49D4-9CF6-5A625854A378}" dt="2024-10-02T09:52:25.337" v="16030"/>
          <ac:spMkLst>
            <pc:docMk/>
            <pc:sldMk cId="1983664988" sldId="762"/>
            <ac:spMk id="6" creationId="{4AE1E48E-814C-DB0C-D772-B13511F0BB61}"/>
          </ac:spMkLst>
        </pc:spChg>
        <pc:spChg chg="mod">
          <ac:chgData name="Volkan Dalyan" userId="acd815f26c47f9fa" providerId="LiveId" clId="{42ADB7CA-B084-49D4-9CF6-5A625854A378}" dt="2024-10-02T09:51:58.364" v="16015" actId="20577"/>
          <ac:spMkLst>
            <pc:docMk/>
            <pc:sldMk cId="1983664988" sldId="762"/>
            <ac:spMk id="7" creationId="{64BFAF3F-7676-DF5E-5A77-992EEB08E300}"/>
          </ac:spMkLst>
        </pc:spChg>
        <pc:spChg chg="mod">
          <ac:chgData name="Volkan Dalyan" userId="acd815f26c47f9fa" providerId="LiveId" clId="{42ADB7CA-B084-49D4-9CF6-5A625854A378}" dt="2024-10-02T09:52:04.032" v="16027" actId="20577"/>
          <ac:spMkLst>
            <pc:docMk/>
            <pc:sldMk cId="1983664988" sldId="762"/>
            <ac:spMk id="8" creationId="{5BC70AB2-63AA-301D-0344-022E0F80C121}"/>
          </ac:spMkLst>
        </pc:spChg>
      </pc:sldChg>
      <pc:sldChg chg="addSp delSp new del mod modClrScheme chgLayout">
        <pc:chgData name="Volkan Dalyan" userId="acd815f26c47f9fa" providerId="LiveId" clId="{42ADB7CA-B084-49D4-9CF6-5A625854A378}" dt="2024-09-30T13:57:24.562" v="14853" actId="47"/>
        <pc:sldMkLst>
          <pc:docMk/>
          <pc:sldMk cId="2926140432" sldId="762"/>
        </pc:sldMkLst>
        <pc:spChg chg="del">
          <ac:chgData name="Volkan Dalyan" userId="acd815f26c47f9fa" providerId="LiveId" clId="{42ADB7CA-B084-49D4-9CF6-5A625854A378}" dt="2024-09-30T13:54:51.027" v="14851" actId="700"/>
          <ac:spMkLst>
            <pc:docMk/>
            <pc:sldMk cId="2926140432" sldId="762"/>
            <ac:spMk id="2" creationId="{83ED4C2A-AFB5-73B7-539B-2E54541B9EE8}"/>
          </ac:spMkLst>
        </pc:spChg>
        <pc:spChg chg="del">
          <ac:chgData name="Volkan Dalyan" userId="acd815f26c47f9fa" providerId="LiveId" clId="{42ADB7CA-B084-49D4-9CF6-5A625854A378}" dt="2024-09-30T13:54:51.027" v="14851" actId="700"/>
          <ac:spMkLst>
            <pc:docMk/>
            <pc:sldMk cId="2926140432" sldId="762"/>
            <ac:spMk id="3" creationId="{3BE0216A-EDC9-EB81-9E73-5204669A1FE1}"/>
          </ac:spMkLst>
        </pc:spChg>
        <pc:spChg chg="del">
          <ac:chgData name="Volkan Dalyan" userId="acd815f26c47f9fa" providerId="LiveId" clId="{42ADB7CA-B084-49D4-9CF6-5A625854A378}" dt="2024-09-30T13:54:51.027" v="14851" actId="700"/>
          <ac:spMkLst>
            <pc:docMk/>
            <pc:sldMk cId="2926140432" sldId="762"/>
            <ac:spMk id="4" creationId="{3D42F0DE-9D4C-D486-EDE4-24B4C8BF55EA}"/>
          </ac:spMkLst>
        </pc:spChg>
        <pc:spChg chg="add">
          <ac:chgData name="Volkan Dalyan" userId="acd815f26c47f9fa" providerId="LiveId" clId="{42ADB7CA-B084-49D4-9CF6-5A625854A378}" dt="2024-09-30T13:54:55.389" v="14852" actId="11529"/>
          <ac:spMkLst>
            <pc:docMk/>
            <pc:sldMk cId="2926140432" sldId="762"/>
            <ac:spMk id="5" creationId="{5A2DC185-CB44-394C-53F5-0B185E717765}"/>
          </ac:spMkLst>
        </pc:spChg>
      </pc:sldChg>
      <pc:sldChg chg="modSp new mod modTransition">
        <pc:chgData name="Volkan Dalyan" userId="acd815f26c47f9fa" providerId="LiveId" clId="{42ADB7CA-B084-49D4-9CF6-5A625854A378}" dt="2024-10-02T10:02:55.311" v="16341"/>
        <pc:sldMkLst>
          <pc:docMk/>
          <pc:sldMk cId="3567917702" sldId="763"/>
        </pc:sldMkLst>
        <pc:spChg chg="mod">
          <ac:chgData name="Volkan Dalyan" userId="acd815f26c47f9fa" providerId="LiveId" clId="{42ADB7CA-B084-49D4-9CF6-5A625854A378}" dt="2024-10-02T10:02:34.197" v="16338" actId="122"/>
          <ac:spMkLst>
            <pc:docMk/>
            <pc:sldMk cId="3567917702" sldId="763"/>
            <ac:spMk id="2" creationId="{4AFF8299-58FB-F61E-35BE-BEDEA157A7AD}"/>
          </ac:spMkLst>
        </pc:spChg>
        <pc:spChg chg="mod">
          <ac:chgData name="Volkan Dalyan" userId="acd815f26c47f9fa" providerId="LiveId" clId="{42ADB7CA-B084-49D4-9CF6-5A625854A378}" dt="2024-10-02T10:02:55.311" v="16341"/>
          <ac:spMkLst>
            <pc:docMk/>
            <pc:sldMk cId="3567917702" sldId="763"/>
            <ac:spMk id="3" creationId="{CE7D9A89-2781-36AE-4B10-42F92B286F87}"/>
          </ac:spMkLst>
        </pc:spChg>
        <pc:spChg chg="mod">
          <ac:chgData name="Volkan Dalyan" userId="acd815f26c47f9fa" providerId="LiveId" clId="{42ADB7CA-B084-49D4-9CF6-5A625854A378}" dt="2024-10-02T10:02:27.829" v="16333" actId="20577"/>
          <ac:spMkLst>
            <pc:docMk/>
            <pc:sldMk cId="3567917702" sldId="763"/>
            <ac:spMk id="4" creationId="{065527F9-083B-4CED-71CD-5FDC5BFDC96F}"/>
          </ac:spMkLst>
        </pc:spChg>
        <pc:spChg chg="mod">
          <ac:chgData name="Volkan Dalyan" userId="acd815f26c47f9fa" providerId="LiveId" clId="{42ADB7CA-B084-49D4-9CF6-5A625854A378}" dt="2024-10-02T10:02:19.947" v="16321" actId="20577"/>
          <ac:spMkLst>
            <pc:docMk/>
            <pc:sldMk cId="3567917702" sldId="763"/>
            <ac:spMk id="5" creationId="{90062AC2-56DB-2CE1-73BF-E342DFFC088F}"/>
          </ac:spMkLst>
        </pc:spChg>
      </pc:sldChg>
      <pc:sldChg chg="addSp delSp modSp new mod modClrScheme modAnim chgLayout">
        <pc:chgData name="Volkan Dalyan" userId="acd815f26c47f9fa" providerId="LiveId" clId="{42ADB7CA-B084-49D4-9CF6-5A625854A378}" dt="2024-10-02T10:34:43.419" v="17305"/>
        <pc:sldMkLst>
          <pc:docMk/>
          <pc:sldMk cId="2127965916" sldId="764"/>
        </pc:sldMkLst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2" creationId="{9AC57AAC-F440-1397-8615-91AF0997CEF8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3" creationId="{26ADC5E0-43E2-0110-1E9E-2365E4ECB1F7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4" creationId="{583EDE7D-BE8C-CCAF-9B4D-3737B7121799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5" creationId="{B2F4DFDC-1509-F83E-6DF6-6B85F666BB93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6" creationId="{3B28F424-F4BB-323F-78B0-B2079B0AE4E4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7" creationId="{7303E4B8-F61D-9B85-C419-AD31F582644A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8" creationId="{DF846402-9322-5643-A894-22E3735DF929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9" creationId="{2BB5287F-0D81-6491-5502-AC695E86F947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0" creationId="{3271D4FD-13D9-D953-52A2-613169D677F7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1" creationId="{2D89CF70-7B8B-8E67-C52A-90C614397823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2" creationId="{DC453125-99A6-8BE7-97E8-1DCEE007371C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3" creationId="{C102121B-51E9-0BC5-8D46-4826B87A127E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4" creationId="{B31CF7EC-A93A-93DD-16FD-AF9946A64BF4}"/>
          </ac:spMkLst>
        </pc:spChg>
      </pc:sldChg>
      <pc:sldChg chg="modSp new mod modAnim">
        <pc:chgData name="Volkan Dalyan" userId="acd815f26c47f9fa" providerId="LiveId" clId="{42ADB7CA-B084-49D4-9CF6-5A625854A378}" dt="2024-10-02T10:34:48.984" v="17306"/>
        <pc:sldMkLst>
          <pc:docMk/>
          <pc:sldMk cId="4019013866" sldId="765"/>
        </pc:sldMkLst>
        <pc:spChg chg="mod">
          <ac:chgData name="Volkan Dalyan" userId="acd815f26c47f9fa" providerId="LiveId" clId="{42ADB7CA-B084-49D4-9CF6-5A625854A378}" dt="2024-10-02T10:33:42.736" v="17299" actId="20577"/>
          <ac:spMkLst>
            <pc:docMk/>
            <pc:sldMk cId="4019013866" sldId="765"/>
            <ac:spMk id="2" creationId="{D94F63DD-85E2-F922-ABA8-EAEFBF1F5361}"/>
          </ac:spMkLst>
        </pc:spChg>
        <pc:spChg chg="mod">
          <ac:chgData name="Volkan Dalyan" userId="acd815f26c47f9fa" providerId="LiveId" clId="{42ADB7CA-B084-49D4-9CF6-5A625854A378}" dt="2024-10-02T10:33:37.719" v="17290" actId="20577"/>
          <ac:spMkLst>
            <pc:docMk/>
            <pc:sldMk cId="4019013866" sldId="765"/>
            <ac:spMk id="3" creationId="{68F3CA3E-A6CB-8AA4-F1DC-2A8331659966}"/>
          </ac:spMkLst>
        </pc:spChg>
        <pc:spChg chg="mod">
          <ac:chgData name="Volkan Dalyan" userId="acd815f26c47f9fa" providerId="LiveId" clId="{42ADB7CA-B084-49D4-9CF6-5A625854A378}" dt="2024-10-02T10:33:32.069" v="17281" actId="20577"/>
          <ac:spMkLst>
            <pc:docMk/>
            <pc:sldMk cId="4019013866" sldId="765"/>
            <ac:spMk id="4" creationId="{0EC9CEC9-0E22-E931-2658-245DC40D1174}"/>
          </ac:spMkLst>
        </pc:spChg>
        <pc:spChg chg="mod">
          <ac:chgData name="Volkan Dalyan" userId="acd815f26c47f9fa" providerId="LiveId" clId="{42ADB7CA-B084-49D4-9CF6-5A625854A378}" dt="2024-10-02T10:33:51.961" v="17302"/>
          <ac:spMkLst>
            <pc:docMk/>
            <pc:sldMk cId="4019013866" sldId="765"/>
            <ac:spMk id="5" creationId="{6AC4B231-0072-9582-2BCF-90DDC3A937DC}"/>
          </ac:spMkLst>
        </pc:spChg>
        <pc:spChg chg="mod">
          <ac:chgData name="Volkan Dalyan" userId="acd815f26c47f9fa" providerId="LiveId" clId="{42ADB7CA-B084-49D4-9CF6-5A625854A378}" dt="2024-10-02T10:33:50.186" v="17301"/>
          <ac:spMkLst>
            <pc:docMk/>
            <pc:sldMk cId="4019013866" sldId="765"/>
            <ac:spMk id="7" creationId="{4427A80F-1413-D4D7-2127-D301812E3BBA}"/>
          </ac:spMkLst>
        </pc:spChg>
        <pc:spChg chg="mod">
          <ac:chgData name="Volkan Dalyan" userId="acd815f26c47f9fa" providerId="LiveId" clId="{42ADB7CA-B084-49D4-9CF6-5A625854A378}" dt="2024-10-02T10:33:48.592" v="17300"/>
          <ac:spMkLst>
            <pc:docMk/>
            <pc:sldMk cId="4019013866" sldId="765"/>
            <ac:spMk id="9" creationId="{3587B923-4AF0-C2BF-7CB3-6F0CBCF2353E}"/>
          </ac:spMkLst>
        </pc:spChg>
      </pc:sldChg>
      <pc:sldChg chg="new del">
        <pc:chgData name="Volkan Dalyan" userId="acd815f26c47f9fa" providerId="LiveId" clId="{42ADB7CA-B084-49D4-9CF6-5A625854A378}" dt="2024-10-02T10:45:38.916" v="17881" actId="47"/>
        <pc:sldMkLst>
          <pc:docMk/>
          <pc:sldMk cId="1101255103" sldId="766"/>
        </pc:sldMkLst>
      </pc:sldChg>
      <pc:sldChg chg="modSp new mod">
        <pc:chgData name="Volkan Dalyan" userId="acd815f26c47f9fa" providerId="LiveId" clId="{42ADB7CA-B084-49D4-9CF6-5A625854A378}" dt="2024-10-02T13:54:35.386" v="20546" actId="20577"/>
        <pc:sldMkLst>
          <pc:docMk/>
          <pc:sldMk cId="3721268059" sldId="766"/>
        </pc:sldMkLst>
        <pc:spChg chg="mod">
          <ac:chgData name="Volkan Dalyan" userId="acd815f26c47f9fa" providerId="LiveId" clId="{42ADB7CA-B084-49D4-9CF6-5A625854A378}" dt="2024-10-02T13:54:21.313" v="20508" actId="20577"/>
          <ac:spMkLst>
            <pc:docMk/>
            <pc:sldMk cId="3721268059" sldId="766"/>
            <ac:spMk id="3" creationId="{C47452E8-2C0C-E15F-3207-6FD18AFCB614}"/>
          </ac:spMkLst>
        </pc:spChg>
        <pc:spChg chg="mod">
          <ac:chgData name="Volkan Dalyan" userId="acd815f26c47f9fa" providerId="LiveId" clId="{42ADB7CA-B084-49D4-9CF6-5A625854A378}" dt="2024-10-02T13:54:35.386" v="20546" actId="20577"/>
          <ac:spMkLst>
            <pc:docMk/>
            <pc:sldMk cId="3721268059" sldId="766"/>
            <ac:spMk id="22" creationId="{FA62415F-8B0D-7DB5-A6E2-A8584D2CBD92}"/>
          </ac:spMkLst>
        </pc:spChg>
      </pc:sldChg>
      <pc:sldChg chg="modSp new mod">
        <pc:chgData name="Volkan Dalyan" userId="acd815f26c47f9fa" providerId="LiveId" clId="{42ADB7CA-B084-49D4-9CF6-5A625854A378}" dt="2024-10-02T10:50:42.634" v="18042"/>
        <pc:sldMkLst>
          <pc:docMk/>
          <pc:sldMk cId="1769663229" sldId="767"/>
        </pc:sldMkLst>
        <pc:spChg chg="mod">
          <ac:chgData name="Volkan Dalyan" userId="acd815f26c47f9fa" providerId="LiveId" clId="{42ADB7CA-B084-49D4-9CF6-5A625854A378}" dt="2024-10-02T10:50:34.601" v="18041" actId="20577"/>
          <ac:spMkLst>
            <pc:docMk/>
            <pc:sldMk cId="1769663229" sldId="767"/>
            <ac:spMk id="3" creationId="{836F990B-4AA4-4B47-4EEF-1ED4542CC846}"/>
          </ac:spMkLst>
        </pc:spChg>
        <pc:spChg chg="mod">
          <ac:chgData name="Volkan Dalyan" userId="acd815f26c47f9fa" providerId="LiveId" clId="{42ADB7CA-B084-49D4-9CF6-5A625854A378}" dt="2024-10-02T10:50:42.634" v="18042"/>
          <ac:spMkLst>
            <pc:docMk/>
            <pc:sldMk cId="1769663229" sldId="767"/>
            <ac:spMk id="5" creationId="{38E1D6E4-6E6C-2389-E79A-8F1B54899FB1}"/>
          </ac:spMkLst>
        </pc:spChg>
        <pc:spChg chg="mod">
          <ac:chgData name="Volkan Dalyan" userId="acd815f26c47f9fa" providerId="LiveId" clId="{42ADB7CA-B084-49D4-9CF6-5A625854A378}" dt="2024-10-02T10:50:27.895" v="18035" actId="20577"/>
          <ac:spMkLst>
            <pc:docMk/>
            <pc:sldMk cId="1769663229" sldId="767"/>
            <ac:spMk id="6" creationId="{81DABAD6-5797-5BF7-DF2F-E8702AB311CE}"/>
          </ac:spMkLst>
        </pc:spChg>
        <pc:spChg chg="mod">
          <ac:chgData name="Volkan Dalyan" userId="acd815f26c47f9fa" providerId="LiveId" clId="{42ADB7CA-B084-49D4-9CF6-5A625854A378}" dt="2024-10-02T10:50:32.946" v="18039" actId="20577"/>
          <ac:spMkLst>
            <pc:docMk/>
            <pc:sldMk cId="1769663229" sldId="767"/>
            <ac:spMk id="7" creationId="{9EACC5A6-0702-13AA-9037-609C4865E118}"/>
          </ac:spMkLst>
        </pc:spChg>
        <pc:spChg chg="mod">
          <ac:chgData name="Volkan Dalyan" userId="acd815f26c47f9fa" providerId="LiveId" clId="{42ADB7CA-B084-49D4-9CF6-5A625854A378}" dt="2024-10-02T10:50:18.150" v="18012" actId="20577"/>
          <ac:spMkLst>
            <pc:docMk/>
            <pc:sldMk cId="1769663229" sldId="767"/>
            <ac:spMk id="8" creationId="{5BA3B791-6284-F464-8DD1-0E40E60E84FE}"/>
          </ac:spMkLst>
        </pc:spChg>
      </pc:sldChg>
      <pc:sldChg chg="modSp new mod">
        <pc:chgData name="Volkan Dalyan" userId="acd815f26c47f9fa" providerId="LiveId" clId="{42ADB7CA-B084-49D4-9CF6-5A625854A378}" dt="2024-10-02T10:59:21.180" v="18242"/>
        <pc:sldMkLst>
          <pc:docMk/>
          <pc:sldMk cId="1684948640" sldId="768"/>
        </pc:sldMkLst>
        <pc:spChg chg="mod">
          <ac:chgData name="Volkan Dalyan" userId="acd815f26c47f9fa" providerId="LiveId" clId="{42ADB7CA-B084-49D4-9CF6-5A625854A378}" dt="2024-10-02T10:59:21.180" v="18242"/>
          <ac:spMkLst>
            <pc:docMk/>
            <pc:sldMk cId="1684948640" sldId="768"/>
            <ac:spMk id="3" creationId="{40AA72AE-F328-8055-E779-DD360FCED1C0}"/>
          </ac:spMkLst>
        </pc:spChg>
        <pc:spChg chg="mod">
          <ac:chgData name="Volkan Dalyan" userId="acd815f26c47f9fa" providerId="LiveId" clId="{42ADB7CA-B084-49D4-9CF6-5A625854A378}" dt="2024-10-02T10:58:54.748" v="18232" actId="20577"/>
          <ac:spMkLst>
            <pc:docMk/>
            <pc:sldMk cId="1684948640" sldId="768"/>
            <ac:spMk id="4" creationId="{C50D7CE9-F657-DD7A-28C4-A48A1F84AAEA}"/>
          </ac:spMkLst>
        </pc:spChg>
        <pc:spChg chg="mod">
          <ac:chgData name="Volkan Dalyan" userId="acd815f26c47f9fa" providerId="LiveId" clId="{42ADB7CA-B084-49D4-9CF6-5A625854A378}" dt="2024-10-02T10:58:31.331" v="18181" actId="20577"/>
          <ac:spMkLst>
            <pc:docMk/>
            <pc:sldMk cId="1684948640" sldId="768"/>
            <ac:spMk id="5" creationId="{F895D7D8-A21C-3B72-41B3-4C281245694D}"/>
          </ac:spMkLst>
        </pc:spChg>
      </pc:sldChg>
      <pc:sldChg chg="modSp new mod">
        <pc:chgData name="Volkan Dalyan" userId="acd815f26c47f9fa" providerId="LiveId" clId="{42ADB7CA-B084-49D4-9CF6-5A625854A378}" dt="2024-10-02T11:00:11.903" v="18292" actId="20577"/>
        <pc:sldMkLst>
          <pc:docMk/>
          <pc:sldMk cId="136828144" sldId="769"/>
        </pc:sldMkLst>
        <pc:spChg chg="mod">
          <ac:chgData name="Volkan Dalyan" userId="acd815f26c47f9fa" providerId="LiveId" clId="{42ADB7CA-B084-49D4-9CF6-5A625854A378}" dt="2024-10-02T10:59:26.845" v="18243"/>
          <ac:spMkLst>
            <pc:docMk/>
            <pc:sldMk cId="136828144" sldId="769"/>
            <ac:spMk id="3" creationId="{7129D3D1-379B-24C6-432C-05B5DD3A00F1}"/>
          </ac:spMkLst>
        </pc:spChg>
        <pc:spChg chg="mod">
          <ac:chgData name="Volkan Dalyan" userId="acd815f26c47f9fa" providerId="LiveId" clId="{42ADB7CA-B084-49D4-9CF6-5A625854A378}" dt="2024-10-02T11:00:04.205" v="18279" actId="20577"/>
          <ac:spMkLst>
            <pc:docMk/>
            <pc:sldMk cId="136828144" sldId="769"/>
            <ac:spMk id="4" creationId="{14011588-2A3A-B337-D72B-BC349B00B658}"/>
          </ac:spMkLst>
        </pc:spChg>
        <pc:spChg chg="mod">
          <ac:chgData name="Volkan Dalyan" userId="acd815f26c47f9fa" providerId="LiveId" clId="{42ADB7CA-B084-49D4-9CF6-5A625854A378}" dt="2024-10-02T11:00:11.903" v="18292" actId="20577"/>
          <ac:spMkLst>
            <pc:docMk/>
            <pc:sldMk cId="136828144" sldId="769"/>
            <ac:spMk id="5" creationId="{0A1543FA-9B08-A594-3AD4-2B8DF6CAC179}"/>
          </ac:spMkLst>
        </pc:spChg>
      </pc:sldChg>
      <pc:sldChg chg="modSp new mod">
        <pc:chgData name="Volkan Dalyan" userId="acd815f26c47f9fa" providerId="LiveId" clId="{42ADB7CA-B084-49D4-9CF6-5A625854A378}" dt="2024-10-02T11:02:06.184" v="18339" actId="20577"/>
        <pc:sldMkLst>
          <pc:docMk/>
          <pc:sldMk cId="3109569451" sldId="770"/>
        </pc:sldMkLst>
        <pc:spChg chg="mod">
          <ac:chgData name="Volkan Dalyan" userId="acd815f26c47f9fa" providerId="LiveId" clId="{42ADB7CA-B084-49D4-9CF6-5A625854A378}" dt="2024-10-02T10:59:28.677" v="18244"/>
          <ac:spMkLst>
            <pc:docMk/>
            <pc:sldMk cId="3109569451" sldId="770"/>
            <ac:spMk id="3" creationId="{4891551F-9FF9-4FA0-E0DD-5E4DFB86CB7C}"/>
          </ac:spMkLst>
        </pc:spChg>
        <pc:spChg chg="mod">
          <ac:chgData name="Volkan Dalyan" userId="acd815f26c47f9fa" providerId="LiveId" clId="{42ADB7CA-B084-49D4-9CF6-5A625854A378}" dt="2024-10-02T11:02:06.184" v="18339" actId="20577"/>
          <ac:spMkLst>
            <pc:docMk/>
            <pc:sldMk cId="3109569451" sldId="770"/>
            <ac:spMk id="4" creationId="{FE922E40-5C91-8EAA-546F-C49E19DA0700}"/>
          </ac:spMkLst>
        </pc:spChg>
        <pc:spChg chg="mod">
          <ac:chgData name="Volkan Dalyan" userId="acd815f26c47f9fa" providerId="LiveId" clId="{42ADB7CA-B084-49D4-9CF6-5A625854A378}" dt="2024-10-02T11:01:57.640" v="18314" actId="20577"/>
          <ac:spMkLst>
            <pc:docMk/>
            <pc:sldMk cId="3109569451" sldId="770"/>
            <ac:spMk id="5" creationId="{EBB6706C-2ED8-244C-4EAD-AB7DD2AF945E}"/>
          </ac:spMkLst>
        </pc:spChg>
      </pc:sldChg>
      <pc:sldChg chg="modSp new mod">
        <pc:chgData name="Volkan Dalyan" userId="acd815f26c47f9fa" providerId="LiveId" clId="{42ADB7CA-B084-49D4-9CF6-5A625854A378}" dt="2024-10-02T11:02:20.916" v="18370" actId="20577"/>
        <pc:sldMkLst>
          <pc:docMk/>
          <pc:sldMk cId="2891407414" sldId="771"/>
        </pc:sldMkLst>
        <pc:spChg chg="mod">
          <ac:chgData name="Volkan Dalyan" userId="acd815f26c47f9fa" providerId="LiveId" clId="{42ADB7CA-B084-49D4-9CF6-5A625854A378}" dt="2024-10-02T10:59:30.920" v="18245"/>
          <ac:spMkLst>
            <pc:docMk/>
            <pc:sldMk cId="2891407414" sldId="771"/>
            <ac:spMk id="3" creationId="{49922AA2-4FC6-8F59-E65C-787E1384ECDD}"/>
          </ac:spMkLst>
        </pc:spChg>
        <pc:spChg chg="mod">
          <ac:chgData name="Volkan Dalyan" userId="acd815f26c47f9fa" providerId="LiveId" clId="{42ADB7CA-B084-49D4-9CF6-5A625854A378}" dt="2024-10-02T11:02:16.352" v="18360" actId="20577"/>
          <ac:spMkLst>
            <pc:docMk/>
            <pc:sldMk cId="2891407414" sldId="771"/>
            <ac:spMk id="4" creationId="{AD9139BC-B766-BCCE-CFA4-CA98F8A7CBCD}"/>
          </ac:spMkLst>
        </pc:spChg>
        <pc:spChg chg="mod">
          <ac:chgData name="Volkan Dalyan" userId="acd815f26c47f9fa" providerId="LiveId" clId="{42ADB7CA-B084-49D4-9CF6-5A625854A378}" dt="2024-10-02T11:02:20.916" v="18370" actId="20577"/>
          <ac:spMkLst>
            <pc:docMk/>
            <pc:sldMk cId="2891407414" sldId="771"/>
            <ac:spMk id="5" creationId="{62D21402-8617-CEDD-3109-9A7B3B174DCE}"/>
          </ac:spMkLst>
        </pc:spChg>
      </pc:sldChg>
      <pc:sldChg chg="modSp new mod">
        <pc:chgData name="Volkan Dalyan" userId="acd815f26c47f9fa" providerId="LiveId" clId="{42ADB7CA-B084-49D4-9CF6-5A625854A378}" dt="2024-10-02T11:04:23.229" v="18542" actId="20577"/>
        <pc:sldMkLst>
          <pc:docMk/>
          <pc:sldMk cId="3359674644" sldId="772"/>
        </pc:sldMkLst>
        <pc:spChg chg="mod">
          <ac:chgData name="Volkan Dalyan" userId="acd815f26c47f9fa" providerId="LiveId" clId="{42ADB7CA-B084-49D4-9CF6-5A625854A378}" dt="2024-10-02T10:59:33.149" v="18246"/>
          <ac:spMkLst>
            <pc:docMk/>
            <pc:sldMk cId="3359674644" sldId="772"/>
            <ac:spMk id="4" creationId="{E2BD0393-2BCD-DB91-ACAE-B02797265CDD}"/>
          </ac:spMkLst>
        </pc:spChg>
        <pc:spChg chg="mod">
          <ac:chgData name="Volkan Dalyan" userId="acd815f26c47f9fa" providerId="LiveId" clId="{42ADB7CA-B084-49D4-9CF6-5A625854A378}" dt="2024-10-02T11:04:23.229" v="18542" actId="20577"/>
          <ac:spMkLst>
            <pc:docMk/>
            <pc:sldMk cId="3359674644" sldId="772"/>
            <ac:spMk id="5" creationId="{7ED0DA1B-D5B1-C354-94D9-775F95C48F7C}"/>
          </ac:spMkLst>
        </pc:spChg>
        <pc:spChg chg="mod">
          <ac:chgData name="Volkan Dalyan" userId="acd815f26c47f9fa" providerId="LiveId" clId="{42ADB7CA-B084-49D4-9CF6-5A625854A378}" dt="2024-10-02T11:04:14.839" v="18519" actId="20577"/>
          <ac:spMkLst>
            <pc:docMk/>
            <pc:sldMk cId="3359674644" sldId="772"/>
            <ac:spMk id="6" creationId="{E673730D-1C19-6DD4-2060-04947DD8D7CA}"/>
          </ac:spMkLst>
        </pc:spChg>
      </pc:sldChg>
      <pc:sldChg chg="modSp new mod modAnim">
        <pc:chgData name="Volkan Dalyan" userId="acd815f26c47f9fa" providerId="LiveId" clId="{42ADB7CA-B084-49D4-9CF6-5A625854A378}" dt="2024-10-02T11:04:04.209" v="18494" actId="20577"/>
        <pc:sldMkLst>
          <pc:docMk/>
          <pc:sldMk cId="3784327816" sldId="773"/>
        </pc:sldMkLst>
        <pc:spChg chg="mod">
          <ac:chgData name="Volkan Dalyan" userId="acd815f26c47f9fa" providerId="LiveId" clId="{42ADB7CA-B084-49D4-9CF6-5A625854A378}" dt="2024-10-02T10:59:37.286" v="18247"/>
          <ac:spMkLst>
            <pc:docMk/>
            <pc:sldMk cId="3784327816" sldId="773"/>
            <ac:spMk id="4" creationId="{A998BD2A-3B32-2C5B-225F-4DA43CCC05FA}"/>
          </ac:spMkLst>
        </pc:spChg>
        <pc:spChg chg="mod">
          <ac:chgData name="Volkan Dalyan" userId="acd815f26c47f9fa" providerId="LiveId" clId="{42ADB7CA-B084-49D4-9CF6-5A625854A378}" dt="2024-10-02T11:03:53.812" v="18472" actId="20577"/>
          <ac:spMkLst>
            <pc:docMk/>
            <pc:sldMk cId="3784327816" sldId="773"/>
            <ac:spMk id="5" creationId="{795F93AE-6AB8-28FC-6F96-B7464250BBAA}"/>
          </ac:spMkLst>
        </pc:spChg>
        <pc:spChg chg="mod">
          <ac:chgData name="Volkan Dalyan" userId="acd815f26c47f9fa" providerId="LiveId" clId="{42ADB7CA-B084-49D4-9CF6-5A625854A378}" dt="2024-10-02T11:04:04.209" v="18494" actId="20577"/>
          <ac:spMkLst>
            <pc:docMk/>
            <pc:sldMk cId="3784327816" sldId="773"/>
            <ac:spMk id="6" creationId="{5F5DB15C-A43B-9F5E-5EB1-2D4CD1D3897E}"/>
          </ac:spMkLst>
        </pc:spChg>
      </pc:sldChg>
      <pc:sldChg chg="modSp new mod modAnim">
        <pc:chgData name="Volkan Dalyan" userId="acd815f26c47f9fa" providerId="LiveId" clId="{42ADB7CA-B084-49D4-9CF6-5A625854A378}" dt="2024-10-02T11:03:39.523" v="18438" actId="20577"/>
        <pc:sldMkLst>
          <pc:docMk/>
          <pc:sldMk cId="1378931820" sldId="774"/>
        </pc:sldMkLst>
        <pc:spChg chg="mod">
          <ac:chgData name="Volkan Dalyan" userId="acd815f26c47f9fa" providerId="LiveId" clId="{42ADB7CA-B084-49D4-9CF6-5A625854A378}" dt="2024-10-02T10:59:40.283" v="18248"/>
          <ac:spMkLst>
            <pc:docMk/>
            <pc:sldMk cId="1378931820" sldId="774"/>
            <ac:spMk id="4" creationId="{E9E08E61-E366-59E5-5422-D61CB34970B6}"/>
          </ac:spMkLst>
        </pc:spChg>
        <pc:spChg chg="mod">
          <ac:chgData name="Volkan Dalyan" userId="acd815f26c47f9fa" providerId="LiveId" clId="{42ADB7CA-B084-49D4-9CF6-5A625854A378}" dt="2024-10-02T11:03:39.523" v="18438" actId="20577"/>
          <ac:spMkLst>
            <pc:docMk/>
            <pc:sldMk cId="1378931820" sldId="774"/>
            <ac:spMk id="5" creationId="{23862611-10FC-E783-9E3A-5965A146A7C9}"/>
          </ac:spMkLst>
        </pc:spChg>
        <pc:spChg chg="mod">
          <ac:chgData name="Volkan Dalyan" userId="acd815f26c47f9fa" providerId="LiveId" clId="{42ADB7CA-B084-49D4-9CF6-5A625854A378}" dt="2024-10-02T11:03:20.796" v="18395" actId="20577"/>
          <ac:spMkLst>
            <pc:docMk/>
            <pc:sldMk cId="1378931820" sldId="774"/>
            <ac:spMk id="6" creationId="{A547477F-3D6C-E1A5-B8D5-77E266D66CDF}"/>
          </ac:spMkLst>
        </pc:spChg>
      </pc:sldChg>
      <pc:sldChg chg="modSp new mod modAnim">
        <pc:chgData name="Volkan Dalyan" userId="acd815f26c47f9fa" providerId="LiveId" clId="{42ADB7CA-B084-49D4-9CF6-5A625854A378}" dt="2024-10-02T11:03:14.958" v="18385" actId="20577"/>
        <pc:sldMkLst>
          <pc:docMk/>
          <pc:sldMk cId="647019538" sldId="775"/>
        </pc:sldMkLst>
        <pc:spChg chg="mod">
          <ac:chgData name="Volkan Dalyan" userId="acd815f26c47f9fa" providerId="LiveId" clId="{42ADB7CA-B084-49D4-9CF6-5A625854A378}" dt="2024-10-02T10:59:42.571" v="18249"/>
          <ac:spMkLst>
            <pc:docMk/>
            <pc:sldMk cId="647019538" sldId="775"/>
            <ac:spMk id="4" creationId="{7C8C4230-9CE1-906A-0926-BC270C47EF47}"/>
          </ac:spMkLst>
        </pc:spChg>
        <pc:spChg chg="mod">
          <ac:chgData name="Volkan Dalyan" userId="acd815f26c47f9fa" providerId="LiveId" clId="{42ADB7CA-B084-49D4-9CF6-5A625854A378}" dt="2024-10-02T11:02:30.268" v="18372" actId="20577"/>
          <ac:spMkLst>
            <pc:docMk/>
            <pc:sldMk cId="647019538" sldId="775"/>
            <ac:spMk id="5" creationId="{C1F63FC3-B9B3-C846-C096-A79C67A40738}"/>
          </ac:spMkLst>
        </pc:spChg>
        <pc:spChg chg="mod">
          <ac:chgData name="Volkan Dalyan" userId="acd815f26c47f9fa" providerId="LiveId" clId="{42ADB7CA-B084-49D4-9CF6-5A625854A378}" dt="2024-10-02T11:03:14.958" v="18385" actId="20577"/>
          <ac:spMkLst>
            <pc:docMk/>
            <pc:sldMk cId="647019538" sldId="775"/>
            <ac:spMk id="6" creationId="{15A0E15F-CE35-2387-9003-5DA3518044D9}"/>
          </ac:spMkLst>
        </pc:spChg>
      </pc:sldChg>
      <pc:sldChg chg="modSp new mod">
        <pc:chgData name="Volkan Dalyan" userId="acd815f26c47f9fa" providerId="LiveId" clId="{42ADB7CA-B084-49D4-9CF6-5A625854A378}" dt="2024-10-02T13:59:21.186" v="20611" actId="20577"/>
        <pc:sldMkLst>
          <pc:docMk/>
          <pc:sldMk cId="3948750607" sldId="776"/>
        </pc:sldMkLst>
        <pc:spChg chg="mod">
          <ac:chgData name="Volkan Dalyan" userId="acd815f26c47f9fa" providerId="LiveId" clId="{42ADB7CA-B084-49D4-9CF6-5A625854A378}" dt="2024-10-02T13:59:21.186" v="20611" actId="20577"/>
          <ac:spMkLst>
            <pc:docMk/>
            <pc:sldMk cId="3948750607" sldId="776"/>
            <ac:spMk id="3" creationId="{E2D5C3BC-69C4-3170-8A11-5731F7F4C3A6}"/>
          </ac:spMkLst>
        </pc:spChg>
        <pc:spChg chg="mod">
          <ac:chgData name="Volkan Dalyan" userId="acd815f26c47f9fa" providerId="LiveId" clId="{42ADB7CA-B084-49D4-9CF6-5A625854A378}" dt="2024-10-02T11:26:22.546" v="19931" actId="20577"/>
          <ac:spMkLst>
            <pc:docMk/>
            <pc:sldMk cId="3948750607" sldId="776"/>
            <ac:spMk id="4" creationId="{71C96398-8C5D-E93E-396F-63B836C3DAF4}"/>
          </ac:spMkLst>
        </pc:spChg>
        <pc:spChg chg="mod">
          <ac:chgData name="Volkan Dalyan" userId="acd815f26c47f9fa" providerId="LiveId" clId="{42ADB7CA-B084-49D4-9CF6-5A625854A378}" dt="2024-10-02T11:26:52.519" v="19954"/>
          <ac:spMkLst>
            <pc:docMk/>
            <pc:sldMk cId="3948750607" sldId="776"/>
            <ac:spMk id="6" creationId="{9BAA15A8-2B80-E13A-6ADA-82E0F0211C12}"/>
          </ac:spMkLst>
        </pc:spChg>
      </pc:sldChg>
      <pc:sldChg chg="modSp new mod ord">
        <pc:chgData name="Volkan Dalyan" userId="acd815f26c47f9fa" providerId="LiveId" clId="{42ADB7CA-B084-49D4-9CF6-5A625854A378}" dt="2024-10-02T11:55:21.940" v="20414" actId="20578"/>
        <pc:sldMkLst>
          <pc:docMk/>
          <pc:sldMk cId="2958783530" sldId="777"/>
        </pc:sldMkLst>
        <pc:spChg chg="mod">
          <ac:chgData name="Volkan Dalyan" userId="acd815f26c47f9fa" providerId="LiveId" clId="{42ADB7CA-B084-49D4-9CF6-5A625854A378}" dt="2024-10-02T11:54:53.067" v="20403" actId="20577"/>
          <ac:spMkLst>
            <pc:docMk/>
            <pc:sldMk cId="2958783530" sldId="777"/>
            <ac:spMk id="6" creationId="{47353336-27AD-198D-B35C-DF96E08743B0}"/>
          </ac:spMkLst>
        </pc:spChg>
        <pc:spChg chg="mod">
          <ac:chgData name="Volkan Dalyan" userId="acd815f26c47f9fa" providerId="LiveId" clId="{42ADB7CA-B084-49D4-9CF6-5A625854A378}" dt="2024-10-02T11:55:21.940" v="20414" actId="20578"/>
          <ac:spMkLst>
            <pc:docMk/>
            <pc:sldMk cId="2958783530" sldId="777"/>
            <ac:spMk id="8" creationId="{47CA6047-BB3A-E9C1-E51E-4994178C5C1C}"/>
          </ac:spMkLst>
        </pc:spChg>
        <pc:spChg chg="mod">
          <ac:chgData name="Volkan Dalyan" userId="acd815f26c47f9fa" providerId="LiveId" clId="{42ADB7CA-B084-49D4-9CF6-5A625854A378}" dt="2024-10-02T11:55:06.724" v="20406" actId="20577"/>
          <ac:spMkLst>
            <pc:docMk/>
            <pc:sldMk cId="2958783530" sldId="777"/>
            <ac:spMk id="11" creationId="{260A6561-E21B-5090-2EAB-949B2599548E}"/>
          </ac:spMkLst>
        </pc:spChg>
        <pc:spChg chg="mod">
          <ac:chgData name="Volkan Dalyan" userId="acd815f26c47f9fa" providerId="LiveId" clId="{42ADB7CA-B084-49D4-9CF6-5A625854A378}" dt="2024-10-02T11:55:09.896" v="20407"/>
          <ac:spMkLst>
            <pc:docMk/>
            <pc:sldMk cId="2958783530" sldId="777"/>
            <ac:spMk id="14" creationId="{E6AECFEB-596C-CE5F-1B05-1CCA140389AB}"/>
          </ac:spMkLst>
        </pc:spChg>
        <pc:spChg chg="mod">
          <ac:chgData name="Volkan Dalyan" userId="acd815f26c47f9fa" providerId="LiveId" clId="{42ADB7CA-B084-49D4-9CF6-5A625854A378}" dt="2024-10-02T11:55:10.969" v="20408"/>
          <ac:spMkLst>
            <pc:docMk/>
            <pc:sldMk cId="2958783530" sldId="777"/>
            <ac:spMk id="17" creationId="{13171827-B622-01ED-D050-FE22AC8FCD11}"/>
          </ac:spMkLst>
        </pc:spChg>
        <pc:spChg chg="mod">
          <ac:chgData name="Volkan Dalyan" userId="acd815f26c47f9fa" providerId="LiveId" clId="{42ADB7CA-B084-49D4-9CF6-5A625854A378}" dt="2024-10-02T11:54:48.343" v="20392" actId="20577"/>
          <ac:spMkLst>
            <pc:docMk/>
            <pc:sldMk cId="2958783530" sldId="777"/>
            <ac:spMk id="19" creationId="{D796A992-80C3-A62F-188D-013AF90A8986}"/>
          </ac:spMkLst>
        </pc:spChg>
      </pc:sldChg>
      <pc:sldChg chg="new del modAnim">
        <pc:chgData name="Volkan Dalyan" userId="acd815f26c47f9fa" providerId="LiveId" clId="{42ADB7CA-B084-49D4-9CF6-5A625854A378}" dt="2024-10-02T11:54:09.343" v="20345" actId="47"/>
        <pc:sldMkLst>
          <pc:docMk/>
          <pc:sldMk cId="3564209134" sldId="777"/>
        </pc:sldMkLst>
      </pc:sldChg>
      <pc:sldChg chg="modSp new mod">
        <pc:chgData name="Volkan Dalyan" userId="acd815f26c47f9fa" providerId="LiveId" clId="{42ADB7CA-B084-49D4-9CF6-5A625854A378}" dt="2024-10-02T11:55:27.321" v="20415"/>
        <pc:sldMkLst>
          <pc:docMk/>
          <pc:sldMk cId="2064134272" sldId="778"/>
        </pc:sldMkLst>
        <pc:spChg chg="mod">
          <ac:chgData name="Volkan Dalyan" userId="acd815f26c47f9fa" providerId="LiveId" clId="{42ADB7CA-B084-49D4-9CF6-5A625854A378}" dt="2024-10-02T11:54:38.878" v="20372" actId="20577"/>
          <ac:spMkLst>
            <pc:docMk/>
            <pc:sldMk cId="2064134272" sldId="778"/>
            <ac:spMk id="6" creationId="{D5BDA48C-5AD7-BF31-53ED-BF8891BA553B}"/>
          </ac:spMkLst>
        </pc:spChg>
        <pc:spChg chg="mod">
          <ac:chgData name="Volkan Dalyan" userId="acd815f26c47f9fa" providerId="LiveId" clId="{42ADB7CA-B084-49D4-9CF6-5A625854A378}" dt="2024-10-02T11:55:27.321" v="20415"/>
          <ac:spMkLst>
            <pc:docMk/>
            <pc:sldMk cId="2064134272" sldId="778"/>
            <ac:spMk id="8" creationId="{7B3E9886-3676-B321-9DA3-1FE0E968E8EB}"/>
          </ac:spMkLst>
        </pc:spChg>
        <pc:spChg chg="mod">
          <ac:chgData name="Volkan Dalyan" userId="acd815f26c47f9fa" providerId="LiveId" clId="{42ADB7CA-B084-49D4-9CF6-5A625854A378}" dt="2024-10-02T11:55:17.548" v="20413"/>
          <ac:spMkLst>
            <pc:docMk/>
            <pc:sldMk cId="2064134272" sldId="778"/>
            <ac:spMk id="11" creationId="{3D48D2FA-7648-7E02-AE56-AABC90E286CE}"/>
          </ac:spMkLst>
        </pc:spChg>
        <pc:spChg chg="mod">
          <ac:chgData name="Volkan Dalyan" userId="acd815f26c47f9fa" providerId="LiveId" clId="{42ADB7CA-B084-49D4-9CF6-5A625854A378}" dt="2024-10-02T11:55:16.037" v="20412" actId="20577"/>
          <ac:spMkLst>
            <pc:docMk/>
            <pc:sldMk cId="2064134272" sldId="778"/>
            <ac:spMk id="14" creationId="{0C7A7AF8-8211-5C55-4C34-B7B2E1F1D220}"/>
          </ac:spMkLst>
        </pc:spChg>
        <pc:spChg chg="mod">
          <ac:chgData name="Volkan Dalyan" userId="acd815f26c47f9fa" providerId="LiveId" clId="{42ADB7CA-B084-49D4-9CF6-5A625854A378}" dt="2024-10-02T11:55:14.057" v="20410" actId="20577"/>
          <ac:spMkLst>
            <pc:docMk/>
            <pc:sldMk cId="2064134272" sldId="778"/>
            <ac:spMk id="17" creationId="{7FED4288-DED2-1DB3-E784-C454D173F4CB}"/>
          </ac:spMkLst>
        </pc:spChg>
        <pc:spChg chg="mod">
          <ac:chgData name="Volkan Dalyan" userId="acd815f26c47f9fa" providerId="LiveId" clId="{42ADB7CA-B084-49D4-9CF6-5A625854A378}" dt="2024-10-02T11:54:32.514" v="20359" actId="20577"/>
          <ac:spMkLst>
            <pc:docMk/>
            <pc:sldMk cId="2064134272" sldId="778"/>
            <ac:spMk id="19" creationId="{61D1AA90-CA70-70CC-09F4-C3A98D4CDAA6}"/>
          </ac:spMkLst>
        </pc:spChg>
      </pc:sldChg>
      <pc:sldChg chg="new del modAnim">
        <pc:chgData name="Volkan Dalyan" userId="acd815f26c47f9fa" providerId="LiveId" clId="{42ADB7CA-B084-49D4-9CF6-5A625854A378}" dt="2024-10-02T11:54:09.343" v="20345" actId="47"/>
        <pc:sldMkLst>
          <pc:docMk/>
          <pc:sldMk cId="3750975780" sldId="778"/>
        </pc:sldMkLst>
      </pc:sldChg>
      <pc:sldChg chg="modSp new mod">
        <pc:chgData name="Volkan Dalyan" userId="acd815f26c47f9fa" providerId="LiveId" clId="{42ADB7CA-B084-49D4-9CF6-5A625854A378}" dt="2024-10-02T14:11:09.111" v="20802" actId="20577"/>
        <pc:sldMkLst>
          <pc:docMk/>
          <pc:sldMk cId="4184946750" sldId="779"/>
        </pc:sldMkLst>
        <pc:spChg chg="mod">
          <ac:chgData name="Volkan Dalyan" userId="acd815f26c47f9fa" providerId="LiveId" clId="{42ADB7CA-B084-49D4-9CF6-5A625854A378}" dt="2024-10-02T14:10:15.515" v="20739" actId="20577"/>
          <ac:spMkLst>
            <pc:docMk/>
            <pc:sldMk cId="4184946750" sldId="779"/>
            <ac:spMk id="2" creationId="{963AA527-5C15-9DF7-9570-B4CF3433F4FA}"/>
          </ac:spMkLst>
        </pc:spChg>
        <pc:spChg chg="mod">
          <ac:chgData name="Volkan Dalyan" userId="acd815f26c47f9fa" providerId="LiveId" clId="{42ADB7CA-B084-49D4-9CF6-5A625854A378}" dt="2024-10-02T14:10:13.310" v="20737" actId="20577"/>
          <ac:spMkLst>
            <pc:docMk/>
            <pc:sldMk cId="4184946750" sldId="779"/>
            <ac:spMk id="3" creationId="{BC3EA1BE-7E6D-F5FC-8949-C84EB20E0C43}"/>
          </ac:spMkLst>
        </pc:spChg>
        <pc:spChg chg="mod">
          <ac:chgData name="Volkan Dalyan" userId="acd815f26c47f9fa" providerId="LiveId" clId="{42ADB7CA-B084-49D4-9CF6-5A625854A378}" dt="2024-10-02T14:10:28.141" v="20763" actId="20577"/>
          <ac:spMkLst>
            <pc:docMk/>
            <pc:sldMk cId="4184946750" sldId="779"/>
            <ac:spMk id="4" creationId="{8A728CCD-950E-D992-82CB-0C70733D1D23}"/>
          </ac:spMkLst>
        </pc:spChg>
        <pc:spChg chg="mod">
          <ac:chgData name="Volkan Dalyan" userId="acd815f26c47f9fa" providerId="LiveId" clId="{42ADB7CA-B084-49D4-9CF6-5A625854A378}" dt="2024-10-02T14:10:33.253" v="20773" actId="20577"/>
          <ac:spMkLst>
            <pc:docMk/>
            <pc:sldMk cId="4184946750" sldId="779"/>
            <ac:spMk id="5" creationId="{A1194538-1536-4FC8-69F0-745BA7A467B4}"/>
          </ac:spMkLst>
        </pc:spChg>
        <pc:spChg chg="mod">
          <ac:chgData name="Volkan Dalyan" userId="acd815f26c47f9fa" providerId="LiveId" clId="{42ADB7CA-B084-49D4-9CF6-5A625854A378}" dt="2024-10-02T14:10:11.074" v="20735" actId="20577"/>
          <ac:spMkLst>
            <pc:docMk/>
            <pc:sldMk cId="4184946750" sldId="779"/>
            <ac:spMk id="6" creationId="{96D767E7-59D3-6BD1-39E1-43B50C62C7B5}"/>
          </ac:spMkLst>
        </pc:spChg>
        <pc:spChg chg="mod">
          <ac:chgData name="Volkan Dalyan" userId="acd815f26c47f9fa" providerId="LiveId" clId="{42ADB7CA-B084-49D4-9CF6-5A625854A378}" dt="2024-10-02T14:10:09.280" v="20733" actId="20577"/>
          <ac:spMkLst>
            <pc:docMk/>
            <pc:sldMk cId="4184946750" sldId="779"/>
            <ac:spMk id="7" creationId="{A338E5EF-376C-A663-0C98-0A25DBA305B3}"/>
          </ac:spMkLst>
        </pc:spChg>
        <pc:spChg chg="mod">
          <ac:chgData name="Volkan Dalyan" userId="acd815f26c47f9fa" providerId="LiveId" clId="{42ADB7CA-B084-49D4-9CF6-5A625854A378}" dt="2024-10-02T14:10:49.599" v="20794" actId="20577"/>
          <ac:spMkLst>
            <pc:docMk/>
            <pc:sldMk cId="4184946750" sldId="779"/>
            <ac:spMk id="8" creationId="{8470F1A3-A0A2-C682-5CAE-65E80202319C}"/>
          </ac:spMkLst>
        </pc:spChg>
        <pc:spChg chg="mod">
          <ac:chgData name="Volkan Dalyan" userId="acd815f26c47f9fa" providerId="LiveId" clId="{42ADB7CA-B084-49D4-9CF6-5A625854A378}" dt="2024-10-02T14:10:36.923" v="20775" actId="20577"/>
          <ac:spMkLst>
            <pc:docMk/>
            <pc:sldMk cId="4184946750" sldId="779"/>
            <ac:spMk id="9" creationId="{6DD5ACE7-775D-6FC1-8C20-2BCD0CCDE105}"/>
          </ac:spMkLst>
        </pc:spChg>
        <pc:spChg chg="mod">
          <ac:chgData name="Volkan Dalyan" userId="acd815f26c47f9fa" providerId="LiveId" clId="{42ADB7CA-B084-49D4-9CF6-5A625854A378}" dt="2024-10-02T14:11:01.601" v="20796" actId="20577"/>
          <ac:spMkLst>
            <pc:docMk/>
            <pc:sldMk cId="4184946750" sldId="779"/>
            <ac:spMk id="10" creationId="{8A78C01B-6A02-95AE-F2D1-ADFF5071CF1A}"/>
          </ac:spMkLst>
        </pc:spChg>
        <pc:spChg chg="mod">
          <ac:chgData name="Volkan Dalyan" userId="acd815f26c47f9fa" providerId="LiveId" clId="{42ADB7CA-B084-49D4-9CF6-5A625854A378}" dt="2024-10-02T14:10:42.947" v="20781" actId="20577"/>
          <ac:spMkLst>
            <pc:docMk/>
            <pc:sldMk cId="4184946750" sldId="779"/>
            <ac:spMk id="11" creationId="{F5C92EC2-F8A1-DF66-8790-33A03160F5FA}"/>
          </ac:spMkLst>
        </pc:spChg>
        <pc:spChg chg="mod">
          <ac:chgData name="Volkan Dalyan" userId="acd815f26c47f9fa" providerId="LiveId" clId="{42ADB7CA-B084-49D4-9CF6-5A625854A378}" dt="2024-10-02T14:11:04.270" v="20798" actId="20577"/>
          <ac:spMkLst>
            <pc:docMk/>
            <pc:sldMk cId="4184946750" sldId="779"/>
            <ac:spMk id="12" creationId="{3EFD2FE9-44C3-B83C-6861-627C36328F65}"/>
          </ac:spMkLst>
        </pc:spChg>
        <pc:spChg chg="mod">
          <ac:chgData name="Volkan Dalyan" userId="acd815f26c47f9fa" providerId="LiveId" clId="{42ADB7CA-B084-49D4-9CF6-5A625854A378}" dt="2024-10-02T14:10:38.502" v="20777" actId="20577"/>
          <ac:spMkLst>
            <pc:docMk/>
            <pc:sldMk cId="4184946750" sldId="779"/>
            <ac:spMk id="13" creationId="{1174429A-0060-2667-66B8-DD4004B9506E}"/>
          </ac:spMkLst>
        </pc:spChg>
        <pc:spChg chg="mod">
          <ac:chgData name="Volkan Dalyan" userId="acd815f26c47f9fa" providerId="LiveId" clId="{42ADB7CA-B084-49D4-9CF6-5A625854A378}" dt="2024-10-02T14:11:07.046" v="20800" actId="20577"/>
          <ac:spMkLst>
            <pc:docMk/>
            <pc:sldMk cId="4184946750" sldId="779"/>
            <ac:spMk id="14" creationId="{5C087C6F-E073-7511-0D7A-5EB264D725C0}"/>
          </ac:spMkLst>
        </pc:spChg>
        <pc:spChg chg="mod">
          <ac:chgData name="Volkan Dalyan" userId="acd815f26c47f9fa" providerId="LiveId" clId="{42ADB7CA-B084-49D4-9CF6-5A625854A378}" dt="2024-10-02T14:10:45.444" v="20783" actId="20577"/>
          <ac:spMkLst>
            <pc:docMk/>
            <pc:sldMk cId="4184946750" sldId="779"/>
            <ac:spMk id="15" creationId="{27E233EF-49A3-44B7-427F-0BF65FAFC607}"/>
          </ac:spMkLst>
        </pc:spChg>
        <pc:spChg chg="mod">
          <ac:chgData name="Volkan Dalyan" userId="acd815f26c47f9fa" providerId="LiveId" clId="{42ADB7CA-B084-49D4-9CF6-5A625854A378}" dt="2024-10-02T14:10:17.336" v="20741" actId="20577"/>
          <ac:spMkLst>
            <pc:docMk/>
            <pc:sldMk cId="4184946750" sldId="779"/>
            <ac:spMk id="16" creationId="{392B2EE5-020E-55A2-8F24-B66C10F1B86D}"/>
          </ac:spMkLst>
        </pc:spChg>
        <pc:spChg chg="mod">
          <ac:chgData name="Volkan Dalyan" userId="acd815f26c47f9fa" providerId="LiveId" clId="{42ADB7CA-B084-49D4-9CF6-5A625854A378}" dt="2024-10-02T14:11:09.111" v="20802" actId="20577"/>
          <ac:spMkLst>
            <pc:docMk/>
            <pc:sldMk cId="4184946750" sldId="779"/>
            <ac:spMk id="17" creationId="{F87EF4B4-7EFA-3B28-2DD4-62A755522205}"/>
          </ac:spMkLst>
        </pc:spChg>
        <pc:spChg chg="mod">
          <ac:chgData name="Volkan Dalyan" userId="acd815f26c47f9fa" providerId="LiveId" clId="{42ADB7CA-B084-49D4-9CF6-5A625854A378}" dt="2024-10-02T14:10:40.712" v="20779" actId="20577"/>
          <ac:spMkLst>
            <pc:docMk/>
            <pc:sldMk cId="4184946750" sldId="779"/>
            <ac:spMk id="18" creationId="{8F415ADC-47FE-1C05-9BC3-A6269F9000E7}"/>
          </ac:spMkLst>
        </pc:spChg>
      </pc:sldChg>
      <pc:sldMasterChg chg="addSp delSp modSp mod addSldLayout delSldLayout modSldLayout sldLayoutOrd">
        <pc:chgData name="Volkan Dalyan" userId="acd815f26c47f9fa" providerId="LiveId" clId="{42ADB7CA-B084-49D4-9CF6-5A625854A378}" dt="2024-10-02T14:09:52.172" v="20730" actId="14100"/>
        <pc:sldMasterMkLst>
          <pc:docMk/>
          <pc:sldMasterMk cId="3739717136" sldId="2147483648"/>
        </pc:sldMasterMkLst>
        <pc:spChg chg="add del mod">
          <ac:chgData name="Volkan Dalyan" userId="acd815f26c47f9fa" providerId="LiveId" clId="{42ADB7CA-B084-49D4-9CF6-5A625854A378}" dt="2024-09-10T13:22:52.337" v="1170" actId="478"/>
          <ac:spMkLst>
            <pc:docMk/>
            <pc:sldMasterMk cId="3739717136" sldId="2147483648"/>
            <ac:spMk id="2" creationId="{04E9D80C-F4DC-845C-CD3E-81136B5BE330}"/>
          </ac:spMkLst>
        </pc:spChg>
        <pc:sldLayoutChg chg="modSp">
          <pc:chgData name="Volkan Dalyan" userId="acd815f26c47f9fa" providerId="LiveId" clId="{42ADB7CA-B084-49D4-9CF6-5A625854A378}" dt="2024-09-10T10:32:24.905" v="0" actId="735"/>
          <pc:sldLayoutMkLst>
            <pc:docMk/>
            <pc:sldMasterMk cId="3739717136" sldId="2147483648"/>
            <pc:sldLayoutMk cId="2243663931" sldId="2147483649"/>
          </pc:sldLayoutMkLst>
        </pc:sldLayoutChg>
        <pc:sldLayoutChg chg="addSp delSp modSp mod modAnim">
          <pc:chgData name="Volkan Dalyan" userId="acd815f26c47f9fa" providerId="LiveId" clId="{42ADB7CA-B084-49D4-9CF6-5A625854A378}" dt="2024-09-26T09:55:58.087" v="14700" actId="14429"/>
          <pc:sldLayoutMkLst>
            <pc:docMk/>
            <pc:sldMasterMk cId="3739717136" sldId="2147483648"/>
            <pc:sldLayoutMk cId="14717925" sldId="2147483652"/>
          </pc:sldLayoutMkLst>
          <pc:spChg chg="add del mod ord modVis">
            <ac:chgData name="Volkan Dalyan" userId="acd815f26c47f9fa" providerId="LiveId" clId="{42ADB7CA-B084-49D4-9CF6-5A625854A378}" dt="2024-09-26T09:55:58.087" v="14700" actId="14429"/>
            <ac:spMkLst>
              <pc:docMk/>
              <pc:sldMasterMk cId="3739717136" sldId="2147483648"/>
              <pc:sldLayoutMk cId="14717925" sldId="2147483652"/>
              <ac:spMk id="2" creationId="{FDC83112-880B-5B18-71A6-E4FDB61E9A6E}"/>
            </ac:spMkLst>
          </pc:spChg>
          <pc:spChg chg="add del">
            <ac:chgData name="Volkan Dalyan" userId="acd815f26c47f9fa" providerId="LiveId" clId="{42ADB7CA-B084-49D4-9CF6-5A625854A378}" dt="2024-09-10T10:33:34.104" v="2" actId="11529"/>
            <ac:spMkLst>
              <pc:docMk/>
              <pc:sldMasterMk cId="3739717136" sldId="2147483648"/>
              <pc:sldLayoutMk cId="14717925" sldId="2147483652"/>
              <ac:spMk id="3" creationId="{149A8F2D-8C60-BD69-ABBA-D4CF6FAE4FC0}"/>
            </ac:spMkLst>
          </pc:spChg>
          <pc:spChg chg="add mod ord modVis">
            <ac:chgData name="Volkan Dalyan" userId="acd815f26c47f9fa" providerId="LiveId" clId="{42ADB7CA-B084-49D4-9CF6-5A625854A378}" dt="2024-09-26T09:55:54.790" v="14699" actId="20577"/>
            <ac:spMkLst>
              <pc:docMk/>
              <pc:sldMasterMk cId="3739717136" sldId="2147483648"/>
              <pc:sldLayoutMk cId="14717925" sldId="2147483652"/>
              <ac:spMk id="4" creationId="{175BDC7E-C0A7-272C-07EB-5BA15B7F5391}"/>
            </ac:spMkLst>
          </pc:spChg>
          <pc:spChg chg="add del">
            <ac:chgData name="Volkan Dalyan" userId="acd815f26c47f9fa" providerId="LiveId" clId="{42ADB7CA-B084-49D4-9CF6-5A625854A378}" dt="2024-09-10T10:38:28.375" v="55" actId="11529"/>
            <ac:spMkLst>
              <pc:docMk/>
              <pc:sldMasterMk cId="3739717136" sldId="2147483648"/>
              <pc:sldLayoutMk cId="14717925" sldId="2147483652"/>
              <ac:spMk id="5" creationId="{364F860E-E017-8610-784D-E7F406857A52}"/>
            </ac:spMkLst>
          </pc:spChg>
          <pc:spChg chg="add mod">
            <ac:chgData name="Volkan Dalyan" userId="acd815f26c47f9fa" providerId="LiveId" clId="{42ADB7CA-B084-49D4-9CF6-5A625854A378}" dt="2024-09-10T10:38:26.797" v="54" actId="11529"/>
            <ac:spMkLst>
              <pc:docMk/>
              <pc:sldMasterMk cId="3739717136" sldId="2147483648"/>
              <pc:sldLayoutMk cId="14717925" sldId="2147483652"/>
              <ac:spMk id="6" creationId="{30A3DEAF-B323-6402-1FEA-3CCA6EDB0B8B}"/>
            </ac:spMkLst>
          </pc:spChg>
          <pc:spChg chg="add del">
            <ac:chgData name="Volkan Dalyan" userId="acd815f26c47f9fa" providerId="LiveId" clId="{42ADB7CA-B084-49D4-9CF6-5A625854A378}" dt="2024-09-10T10:38:33.655" v="56" actId="11529"/>
            <ac:spMkLst>
              <pc:docMk/>
              <pc:sldMasterMk cId="3739717136" sldId="2147483648"/>
              <pc:sldLayoutMk cId="14717925" sldId="2147483652"/>
              <ac:spMk id="7" creationId="{D5FAC892-39EB-4ACD-1A38-DAFDD5E13792}"/>
            </ac:spMkLst>
          </pc:spChg>
          <pc:spChg chg="add mod modVis">
            <ac:chgData name="Volkan Dalyan" userId="acd815f26c47f9fa" providerId="LiveId" clId="{42ADB7CA-B084-49D4-9CF6-5A625854A378}" dt="2024-09-25T08:42:54.324" v="11938" actId="404"/>
            <ac:spMkLst>
              <pc:docMk/>
              <pc:sldMasterMk cId="3739717136" sldId="2147483648"/>
              <pc:sldLayoutMk cId="14717925" sldId="2147483652"/>
              <ac:spMk id="8" creationId="{5B2D82E3-11B3-2E7A-0FC6-8CD129F6E179}"/>
            </ac:spMkLst>
          </pc:spChg>
          <pc:spChg chg="add del">
            <ac:chgData name="Volkan Dalyan" userId="acd815f26c47f9fa" providerId="LiveId" clId="{42ADB7CA-B084-49D4-9CF6-5A625854A378}" dt="2024-09-10T10:40:30.947" v="87" actId="11529"/>
            <ac:spMkLst>
              <pc:docMk/>
              <pc:sldMasterMk cId="3739717136" sldId="2147483648"/>
              <pc:sldLayoutMk cId="14717925" sldId="2147483652"/>
              <ac:spMk id="9" creationId="{D6DF4832-2FE7-B384-9347-31681EDFF2BB}"/>
            </ac:spMkLst>
          </pc:spChg>
          <pc:spChg chg="add mod">
            <ac:chgData name="Volkan Dalyan" userId="acd815f26c47f9fa" providerId="LiveId" clId="{42ADB7CA-B084-49D4-9CF6-5A625854A378}" dt="2024-09-10T10:41:59.965" v="122" actId="962"/>
            <ac:spMkLst>
              <pc:docMk/>
              <pc:sldMasterMk cId="3739717136" sldId="2147483648"/>
              <pc:sldLayoutMk cId="14717925" sldId="2147483652"/>
              <ac:spMk id="10" creationId="{DCB36CDA-6622-829A-B6BE-C06B2259A997}"/>
            </ac:spMkLst>
          </pc:spChg>
        </pc:sldLayoutChg>
        <pc:sldLayoutChg chg="addSp delSp modSp add mod modTransition setBg modAnim">
          <pc:chgData name="Volkan Dalyan" userId="acd815f26c47f9fa" providerId="LiveId" clId="{42ADB7CA-B084-49D4-9CF6-5A625854A378}" dt="2024-09-26T09:56:13.814" v="14702" actId="962"/>
          <pc:sldLayoutMkLst>
            <pc:docMk/>
            <pc:sldMasterMk cId="3739717136" sldId="2147483648"/>
            <pc:sldLayoutMk cId="1061794099" sldId="2147483653"/>
          </pc:sldLayoutMkLst>
          <pc:spChg chg="mod">
            <ac:chgData name="Volkan Dalyan" userId="acd815f26c47f9fa" providerId="LiveId" clId="{42ADB7CA-B084-49D4-9CF6-5A625854A378}" dt="2024-09-26T09:56:08.345" v="14701" actId="962"/>
            <ac:spMkLst>
              <pc:docMk/>
              <pc:sldMasterMk cId="3739717136" sldId="2147483648"/>
              <pc:sldLayoutMk cId="1061794099" sldId="2147483653"/>
              <ac:spMk id="2" creationId="{FDC83112-880B-5B18-71A6-E4FDB61E9A6E}"/>
            </ac:spMkLst>
          </pc:spChg>
          <pc:spChg chg="add mod">
            <ac:chgData name="Volkan Dalyan" userId="acd815f26c47f9fa" providerId="LiveId" clId="{42ADB7CA-B084-49D4-9CF6-5A625854A378}" dt="2024-09-10T10:42:41.953" v="130"/>
            <ac:spMkLst>
              <pc:docMk/>
              <pc:sldMasterMk cId="3739717136" sldId="2147483648"/>
              <pc:sldLayoutMk cId="1061794099" sldId="2147483653"/>
              <ac:spMk id="3" creationId="{6CB0011D-1840-BC8C-6C6F-FF07EBE99C25}"/>
            </ac:spMkLst>
          </pc:spChg>
          <pc:spChg chg="del">
            <ac:chgData name="Volkan Dalyan" userId="acd815f26c47f9fa" providerId="LiveId" clId="{42ADB7CA-B084-49D4-9CF6-5A625854A378}" dt="2024-09-10T10:40:07.604" v="85" actId="478"/>
            <ac:spMkLst>
              <pc:docMk/>
              <pc:sldMasterMk cId="3739717136" sldId="2147483648"/>
              <pc:sldLayoutMk cId="1061794099" sldId="2147483653"/>
              <ac:spMk id="4" creationId="{175BDC7E-C0A7-272C-07EB-5BA15B7F5391}"/>
            </ac:spMkLst>
          </pc:spChg>
          <pc:spChg chg="mod">
            <ac:chgData name="Volkan Dalyan" userId="acd815f26c47f9fa" providerId="LiveId" clId="{42ADB7CA-B084-49D4-9CF6-5A625854A378}" dt="2024-09-26T09:56:13.814" v="14702" actId="962"/>
            <ac:spMkLst>
              <pc:docMk/>
              <pc:sldMasterMk cId="3739717136" sldId="2147483648"/>
              <pc:sldLayoutMk cId="1061794099" sldId="2147483653"/>
              <ac:spMk id="8" creationId="{5B2D82E3-11B3-2E7A-0FC6-8CD129F6E179}"/>
            </ac:spMkLst>
          </pc:spChg>
        </pc:sldLayoutChg>
        <pc:sldLayoutChg chg="addSp modSp add mod modTransition modAnim">
          <pc:chgData name="Volkan Dalyan" userId="acd815f26c47f9fa" providerId="LiveId" clId="{42ADB7CA-B084-49D4-9CF6-5A625854A378}" dt="2024-09-26T09:56:59.715" v="14711" actId="962"/>
          <pc:sldLayoutMkLst>
            <pc:docMk/>
            <pc:sldMasterMk cId="3739717136" sldId="2147483648"/>
            <pc:sldLayoutMk cId="1086160415" sldId="2147483654"/>
          </pc:sldLayoutMkLst>
          <pc:spChg chg="mod modVis">
            <ac:chgData name="Volkan Dalyan" userId="acd815f26c47f9fa" providerId="LiveId" clId="{42ADB7CA-B084-49D4-9CF6-5A625854A378}" dt="2024-09-26T09:56:49.216" v="14710" actId="962"/>
            <ac:spMkLst>
              <pc:docMk/>
              <pc:sldMasterMk cId="3739717136" sldId="2147483648"/>
              <pc:sldLayoutMk cId="1086160415" sldId="2147483654"/>
              <ac:spMk id="2" creationId="{FDC83112-880B-5B18-71A6-E4FDB61E9A6E}"/>
            </ac:spMkLst>
          </pc:spChg>
          <pc:spChg chg="mod modVis">
            <ac:chgData name="Volkan Dalyan" userId="acd815f26c47f9fa" providerId="LiveId" clId="{42ADB7CA-B084-49D4-9CF6-5A625854A378}" dt="2024-09-17T09:50:11.009" v="3543" actId="14429"/>
            <ac:spMkLst>
              <pc:docMk/>
              <pc:sldMasterMk cId="3739717136" sldId="2147483648"/>
              <pc:sldLayoutMk cId="1086160415" sldId="2147483654"/>
              <ac:spMk id="3" creationId="{6CB0011D-1840-BC8C-6C6F-FF07EBE99C25}"/>
            </ac:spMkLst>
          </pc:spChg>
          <pc:spChg chg="add mod ord modVis">
            <ac:chgData name="Volkan Dalyan" userId="acd815f26c47f9fa" providerId="LiveId" clId="{42ADB7CA-B084-49D4-9CF6-5A625854A378}" dt="2024-09-26T09:56:31.155" v="14703" actId="962"/>
            <ac:spMkLst>
              <pc:docMk/>
              <pc:sldMasterMk cId="3739717136" sldId="2147483648"/>
              <pc:sldLayoutMk cId="1086160415" sldId="2147483654"/>
              <ac:spMk id="4" creationId="{07733B39-FC66-55C7-36B1-25CCA468EB8B}"/>
            </ac:spMkLst>
          </pc:spChg>
          <pc:spChg chg="mod modVis">
            <ac:chgData name="Volkan Dalyan" userId="acd815f26c47f9fa" providerId="LiveId" clId="{42ADB7CA-B084-49D4-9CF6-5A625854A378}" dt="2024-09-26T09:56:59.715" v="14711" actId="962"/>
            <ac:spMkLst>
              <pc:docMk/>
              <pc:sldMasterMk cId="3739717136" sldId="2147483648"/>
              <pc:sldLayoutMk cId="1086160415" sldId="2147483654"/>
              <ac:spMk id="8" creationId="{5B2D82E3-11B3-2E7A-0FC6-8CD129F6E179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09-26T09:57:38.474" v="14721" actId="962"/>
          <pc:sldLayoutMkLst>
            <pc:docMk/>
            <pc:sldMasterMk cId="3739717136" sldId="2147483648"/>
            <pc:sldLayoutMk cId="3320721990" sldId="2147483655"/>
          </pc:sldLayoutMkLst>
          <pc:spChg chg="mod modVis">
            <ac:chgData name="Volkan Dalyan" userId="acd815f26c47f9fa" providerId="LiveId" clId="{42ADB7CA-B084-49D4-9CF6-5A625854A378}" dt="2024-09-26T09:57:38.474" v="14721" actId="962"/>
            <ac:spMkLst>
              <pc:docMk/>
              <pc:sldMasterMk cId="3739717136" sldId="2147483648"/>
              <pc:sldLayoutMk cId="3320721990" sldId="2147483655"/>
              <ac:spMk id="2" creationId="{FDC83112-880B-5B18-71A6-E4FDB61E9A6E}"/>
            </ac:spMkLst>
          </pc:spChg>
          <pc:spChg chg="add mod">
            <ac:chgData name="Volkan Dalyan" userId="acd815f26c47f9fa" providerId="LiveId" clId="{42ADB7CA-B084-49D4-9CF6-5A625854A378}" dt="2024-09-10T10:56:17.230" v="412" actId="962"/>
            <ac:spMkLst>
              <pc:docMk/>
              <pc:sldMasterMk cId="3739717136" sldId="2147483648"/>
              <pc:sldLayoutMk cId="3320721990" sldId="2147483655"/>
              <ac:spMk id="3" creationId="{B02C232F-F894-91C1-C16C-CB197440F944}"/>
            </ac:spMkLst>
          </pc:spChg>
          <pc:spChg chg="mod">
            <ac:chgData name="Volkan Dalyan" userId="acd815f26c47f9fa" providerId="LiveId" clId="{42ADB7CA-B084-49D4-9CF6-5A625854A378}" dt="2024-09-26T09:57:14.408" v="14718" actId="404"/>
            <ac:spMkLst>
              <pc:docMk/>
              <pc:sldMasterMk cId="3739717136" sldId="2147483648"/>
              <pc:sldLayoutMk cId="3320721990" sldId="2147483655"/>
              <ac:spMk id="4" creationId="{175BDC7E-C0A7-272C-07EB-5BA15B7F5391}"/>
            </ac:spMkLst>
          </pc:spChg>
          <pc:spChg chg="del mod">
            <ac:chgData name="Volkan Dalyan" userId="acd815f26c47f9fa" providerId="LiveId" clId="{42ADB7CA-B084-49D4-9CF6-5A625854A378}" dt="2024-09-10T10:51:19.496" v="290" actId="478"/>
            <ac:spMkLst>
              <pc:docMk/>
              <pc:sldMasterMk cId="3739717136" sldId="2147483648"/>
              <pc:sldLayoutMk cId="3320721990" sldId="2147483655"/>
              <ac:spMk id="8" creationId="{5B2D82E3-11B3-2E7A-0FC6-8CD129F6E179}"/>
            </ac:spMkLst>
          </pc:spChg>
          <pc:spChg chg="del">
            <ac:chgData name="Volkan Dalyan" userId="acd815f26c47f9fa" providerId="LiveId" clId="{42ADB7CA-B084-49D4-9CF6-5A625854A378}" dt="2024-09-10T10:50:02.266" v="237" actId="478"/>
            <ac:spMkLst>
              <pc:docMk/>
              <pc:sldMasterMk cId="3739717136" sldId="2147483648"/>
              <pc:sldLayoutMk cId="3320721990" sldId="2147483655"/>
              <ac:spMk id="10" creationId="{DCB36CDA-6622-829A-B6BE-C06B2259A997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09-26T09:58:15.967" v="14734" actId="14429"/>
          <pc:sldLayoutMkLst>
            <pc:docMk/>
            <pc:sldMasterMk cId="3739717136" sldId="2147483648"/>
            <pc:sldLayoutMk cId="1716273953" sldId="2147483656"/>
          </pc:sldLayoutMkLst>
          <pc:spChg chg="mod modVis">
            <ac:chgData name="Volkan Dalyan" userId="acd815f26c47f9fa" providerId="LiveId" clId="{42ADB7CA-B084-49D4-9CF6-5A625854A378}" dt="2024-09-26T09:58:15.967" v="14734" actId="14429"/>
            <ac:spMkLst>
              <pc:docMk/>
              <pc:sldMasterMk cId="3739717136" sldId="2147483648"/>
              <pc:sldLayoutMk cId="1716273953" sldId="2147483656"/>
              <ac:spMk id="2" creationId="{FDC83112-880B-5B18-71A6-E4FDB61E9A6E}"/>
            </ac:spMkLst>
          </pc:spChg>
          <pc:spChg chg="add del mod">
            <ac:chgData name="Volkan Dalyan" userId="acd815f26c47f9fa" providerId="LiveId" clId="{42ADB7CA-B084-49D4-9CF6-5A625854A378}" dt="2024-09-10T10:56:10.916" v="411" actId="962"/>
            <ac:spMkLst>
              <pc:docMk/>
              <pc:sldMasterMk cId="3739717136" sldId="2147483648"/>
              <pc:sldLayoutMk cId="1716273953" sldId="2147483656"/>
              <ac:spMk id="3" creationId="{B02C232F-F894-91C1-C16C-CB197440F944}"/>
            </ac:spMkLst>
          </pc:spChg>
          <pc:spChg chg="mod">
            <ac:chgData name="Volkan Dalyan" userId="acd815f26c47f9fa" providerId="LiveId" clId="{42ADB7CA-B084-49D4-9CF6-5A625854A378}" dt="2024-09-26T09:58:14.061" v="14733" actId="403"/>
            <ac:spMkLst>
              <pc:docMk/>
              <pc:sldMasterMk cId="3739717136" sldId="2147483648"/>
              <pc:sldLayoutMk cId="1716273953" sldId="2147483656"/>
              <ac:spMk id="4" creationId="{175BDC7E-C0A7-272C-07EB-5BA15B7F5391}"/>
            </ac:spMkLst>
          </pc:spChg>
          <pc:spChg chg="add mod">
            <ac:chgData name="Volkan Dalyan" userId="acd815f26c47f9fa" providerId="LiveId" clId="{42ADB7CA-B084-49D4-9CF6-5A625854A378}" dt="2024-09-25T08:43:35.683" v="11942"/>
            <ac:spMkLst>
              <pc:docMk/>
              <pc:sldMasterMk cId="3739717136" sldId="2147483648"/>
              <pc:sldLayoutMk cId="1716273953" sldId="2147483656"/>
              <ac:spMk id="5" creationId="{D2C175CE-54CA-DA3D-5450-E6CE0039DE4E}"/>
            </ac:spMkLst>
          </pc:spChg>
        </pc:sldLayoutChg>
        <pc:sldLayoutChg chg="delSp modSp add mod modTransition setBg modAnim">
          <pc:chgData name="Volkan Dalyan" userId="acd815f26c47f9fa" providerId="LiveId" clId="{42ADB7CA-B084-49D4-9CF6-5A625854A378}" dt="2024-09-26T09:58:30.073" v="14739" actId="962"/>
          <pc:sldLayoutMkLst>
            <pc:docMk/>
            <pc:sldMasterMk cId="3739717136" sldId="2147483648"/>
            <pc:sldLayoutMk cId="1966838256" sldId="2147483657"/>
          </pc:sldLayoutMkLst>
          <pc:spChg chg="mod modVis">
            <ac:chgData name="Volkan Dalyan" userId="acd815f26c47f9fa" providerId="LiveId" clId="{42ADB7CA-B084-49D4-9CF6-5A625854A378}" dt="2024-09-26T09:58:30.073" v="14739" actId="962"/>
            <ac:spMkLst>
              <pc:docMk/>
              <pc:sldMasterMk cId="3739717136" sldId="2147483648"/>
              <pc:sldLayoutMk cId="1966838256" sldId="2147483657"/>
              <ac:spMk id="2" creationId="{FDC83112-880B-5B18-71A6-E4FDB61E9A6E}"/>
            </ac:spMkLst>
          </pc:spChg>
          <pc:spChg chg="del">
            <ac:chgData name="Volkan Dalyan" userId="acd815f26c47f9fa" providerId="LiveId" clId="{42ADB7CA-B084-49D4-9CF6-5A625854A378}" dt="2024-09-10T10:56:37.301" v="414" actId="478"/>
            <ac:spMkLst>
              <pc:docMk/>
              <pc:sldMasterMk cId="3739717136" sldId="2147483648"/>
              <pc:sldLayoutMk cId="1966838256" sldId="2147483657"/>
              <ac:spMk id="4" creationId="{175BDC7E-C0A7-272C-07EB-5BA15B7F5391}"/>
            </ac:spMkLst>
          </pc:spChg>
          <pc:spChg chg="mod">
            <ac:chgData name="Volkan Dalyan" userId="acd815f26c47f9fa" providerId="LiveId" clId="{42ADB7CA-B084-49D4-9CF6-5A625854A378}" dt="2024-09-25T08:43:45.637" v="11945"/>
            <ac:spMkLst>
              <pc:docMk/>
              <pc:sldMasterMk cId="3739717136" sldId="2147483648"/>
              <pc:sldLayoutMk cId="1966838256" sldId="2147483657"/>
              <ac:spMk id="5" creationId="{D2C175CE-54CA-DA3D-5450-E6CE0039DE4E}"/>
            </ac:spMkLst>
          </pc:spChg>
        </pc:sldLayoutChg>
        <pc:sldLayoutChg chg="addSp modSp mod modAnim">
          <pc:chgData name="Volkan Dalyan" userId="acd815f26c47f9fa" providerId="LiveId" clId="{42ADB7CA-B084-49D4-9CF6-5A625854A378}" dt="2024-09-26T09:58:45.625" v="14740" actId="962"/>
          <pc:sldLayoutMkLst>
            <pc:docMk/>
            <pc:sldMasterMk cId="3739717136" sldId="2147483648"/>
            <pc:sldLayoutMk cId="47869988" sldId="2147483658"/>
          </pc:sldLayoutMkLst>
          <pc:spChg chg="mod">
            <ac:chgData name="Volkan Dalyan" userId="acd815f26c47f9fa" providerId="LiveId" clId="{42ADB7CA-B084-49D4-9CF6-5A625854A378}" dt="2024-09-26T09:58:45.625" v="14740" actId="962"/>
            <ac:spMkLst>
              <pc:docMk/>
              <pc:sldMasterMk cId="3739717136" sldId="2147483648"/>
              <pc:sldLayoutMk cId="47869988" sldId="2147483658"/>
              <ac:spMk id="2" creationId="{28B002F9-AB02-D5E3-A5D5-E3098ECA42DE}"/>
            </ac:spMkLst>
          </pc:spChg>
          <pc:spChg chg="add mod">
            <ac:chgData name="Volkan Dalyan" userId="acd815f26c47f9fa" providerId="LiveId" clId="{42ADB7CA-B084-49D4-9CF6-5A625854A378}" dt="2024-09-25T08:43:54.031" v="11948"/>
            <ac:spMkLst>
              <pc:docMk/>
              <pc:sldMasterMk cId="3739717136" sldId="2147483648"/>
              <pc:sldLayoutMk cId="47869988" sldId="2147483658"/>
              <ac:spMk id="3" creationId="{AC43DB70-FE4B-2496-FFDF-942616277DC6}"/>
            </ac:spMkLst>
          </pc:spChg>
          <pc:spChg chg="add mod">
            <ac:chgData name="Volkan Dalyan" userId="acd815f26c47f9fa" providerId="LiveId" clId="{42ADB7CA-B084-49D4-9CF6-5A625854A378}" dt="2024-09-10T11:00:16.078" v="484" actId="14100"/>
            <ac:spMkLst>
              <pc:docMk/>
              <pc:sldMasterMk cId="3739717136" sldId="2147483648"/>
              <pc:sldLayoutMk cId="47869988" sldId="2147483658"/>
              <ac:spMk id="4" creationId="{B886B1E1-5DEB-6A0D-F6A8-6D76A4D196B6}"/>
            </ac:spMkLst>
          </pc:spChg>
          <pc:spChg chg="add mod ord">
            <ac:chgData name="Volkan Dalyan" userId="acd815f26c47f9fa" providerId="LiveId" clId="{42ADB7CA-B084-49D4-9CF6-5A625854A378}" dt="2024-09-24T07:56:19.426" v="9990" actId="13244"/>
            <ac:spMkLst>
              <pc:docMk/>
              <pc:sldMasterMk cId="3739717136" sldId="2147483648"/>
              <pc:sldLayoutMk cId="47869988" sldId="2147483658"/>
              <ac:spMk id="5" creationId="{7D92A71D-8277-8391-EA3C-5E61A8CE31D3}"/>
            </ac:spMkLst>
          </pc:spChg>
        </pc:sldLayoutChg>
        <pc:sldLayoutChg chg="addSp delSp modSp mod ord setBg modAnim">
          <pc:chgData name="Volkan Dalyan" userId="acd815f26c47f9fa" providerId="LiveId" clId="{42ADB7CA-B084-49D4-9CF6-5A625854A378}" dt="2024-09-30T13:22:27.868" v="14777" actId="14429"/>
          <pc:sldLayoutMkLst>
            <pc:docMk/>
            <pc:sldMasterMk cId="3739717136" sldId="2147483648"/>
            <pc:sldLayoutMk cId="2729166514" sldId="2147483659"/>
          </pc:sldLayoutMkLst>
          <pc:spChg chg="mod ord">
            <ac:chgData name="Volkan Dalyan" userId="acd815f26c47f9fa" providerId="LiveId" clId="{42ADB7CA-B084-49D4-9CF6-5A625854A378}" dt="2024-09-24T08:15:45.743" v="10251" actId="3064"/>
            <ac:spMkLst>
              <pc:docMk/>
              <pc:sldMasterMk cId="3739717136" sldId="2147483648"/>
              <pc:sldLayoutMk cId="2729166514" sldId="2147483659"/>
              <ac:spMk id="2" creationId="{55AE74DD-3AE3-4DB3-2B65-B96E22E96311}"/>
            </ac:spMkLst>
          </pc:spChg>
          <pc:spChg chg="add del">
            <ac:chgData name="Volkan Dalyan" userId="acd815f26c47f9fa" providerId="LiveId" clId="{42ADB7CA-B084-49D4-9CF6-5A625854A378}" dt="2024-09-10T11:26:28.114" v="589" actId="11529"/>
            <ac:spMkLst>
              <pc:docMk/>
              <pc:sldMasterMk cId="3739717136" sldId="2147483648"/>
              <pc:sldLayoutMk cId="2729166514" sldId="2147483659"/>
              <ac:spMk id="3" creationId="{18A620DB-8276-767D-8149-0190E96AA270}"/>
            </ac:spMkLst>
          </pc:spChg>
          <pc:spChg chg="add mod modVis">
            <ac:chgData name="Volkan Dalyan" userId="acd815f26c47f9fa" providerId="LiveId" clId="{42ADB7CA-B084-49D4-9CF6-5A625854A378}" dt="2024-09-30T13:22:23.895" v="14776" actId="20577"/>
            <ac:spMkLst>
              <pc:docMk/>
              <pc:sldMasterMk cId="3739717136" sldId="2147483648"/>
              <pc:sldLayoutMk cId="2729166514" sldId="2147483659"/>
              <ac:spMk id="4" creationId="{35EAA28E-0FA9-E95A-AD53-4BAC05E15DD9}"/>
            </ac:spMkLst>
          </pc:spChg>
          <pc:spChg chg="add del">
            <ac:chgData name="Volkan Dalyan" userId="acd815f26c47f9fa" providerId="LiveId" clId="{42ADB7CA-B084-49D4-9CF6-5A625854A378}" dt="2024-09-10T11:28:47.199" v="654" actId="11529"/>
            <ac:spMkLst>
              <pc:docMk/>
              <pc:sldMasterMk cId="3739717136" sldId="2147483648"/>
              <pc:sldLayoutMk cId="2729166514" sldId="2147483659"/>
              <ac:spMk id="5" creationId="{7B341C17-5692-8465-294E-7DCE0075C863}"/>
            </ac:spMkLst>
          </pc:spChg>
          <pc:spChg chg="add mod ord modVis">
            <ac:chgData name="Volkan Dalyan" userId="acd815f26c47f9fa" providerId="LiveId" clId="{42ADB7CA-B084-49D4-9CF6-5A625854A378}" dt="2024-09-30T13:22:27.868" v="14777" actId="14429"/>
            <ac:spMkLst>
              <pc:docMk/>
              <pc:sldMasterMk cId="3739717136" sldId="2147483648"/>
              <pc:sldLayoutMk cId="2729166514" sldId="2147483659"/>
              <ac:spMk id="6" creationId="{4F19C63A-E77E-0BDF-4BE6-1987EBB2F4D8}"/>
            </ac:spMkLst>
          </pc:spChg>
          <pc:spChg chg="add del">
            <ac:chgData name="Volkan Dalyan" userId="acd815f26c47f9fa" providerId="LiveId" clId="{42ADB7CA-B084-49D4-9CF6-5A625854A378}" dt="2024-09-10T11:29:50.998" v="697" actId="11529"/>
            <ac:spMkLst>
              <pc:docMk/>
              <pc:sldMasterMk cId="3739717136" sldId="2147483648"/>
              <pc:sldLayoutMk cId="2729166514" sldId="2147483659"/>
              <ac:spMk id="7" creationId="{DADD446C-A137-CFA7-773E-9A70850F05C2}"/>
            </ac:spMkLst>
          </pc:spChg>
          <pc:spChg chg="add mod">
            <ac:chgData name="Volkan Dalyan" userId="acd815f26c47f9fa" providerId="LiveId" clId="{42ADB7CA-B084-49D4-9CF6-5A625854A378}" dt="2024-09-24T08:16:00.316" v="10253" actId="14100"/>
            <ac:spMkLst>
              <pc:docMk/>
              <pc:sldMasterMk cId="3739717136" sldId="2147483648"/>
              <pc:sldLayoutMk cId="2729166514" sldId="2147483659"/>
              <ac:spMk id="8" creationId="{7DFC0758-63A2-9A83-861C-F49E02E47D46}"/>
            </ac:spMkLst>
          </pc:spChg>
          <pc:spChg chg="add mod">
            <ac:chgData name="Volkan Dalyan" userId="acd815f26c47f9fa" providerId="LiveId" clId="{42ADB7CA-B084-49D4-9CF6-5A625854A378}" dt="2024-09-30T13:22:13.492" v="14773" actId="962"/>
            <ac:spMkLst>
              <pc:docMk/>
              <pc:sldMasterMk cId="3739717136" sldId="2147483648"/>
              <pc:sldLayoutMk cId="2729166514" sldId="2147483659"/>
              <ac:spMk id="9" creationId="{07C6F776-7F52-954C-1993-6D1A5DD935EC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09-30T13:27:10.060" v="14794" actId="962"/>
          <pc:sldLayoutMkLst>
            <pc:docMk/>
            <pc:sldMasterMk cId="3739717136" sldId="2147483648"/>
            <pc:sldLayoutMk cId="4246358806" sldId="2147483660"/>
          </pc:sldLayoutMkLst>
          <pc:spChg chg="mod modVis">
            <ac:chgData name="Volkan Dalyan" userId="acd815f26c47f9fa" providerId="LiveId" clId="{42ADB7CA-B084-49D4-9CF6-5A625854A378}" dt="2024-09-30T13:24:12.996" v="14783" actId="14429"/>
            <ac:spMkLst>
              <pc:docMk/>
              <pc:sldMasterMk cId="3739717136" sldId="2147483648"/>
              <pc:sldLayoutMk cId="4246358806" sldId="2147483660"/>
              <ac:spMk id="2" creationId="{993725AA-9E1E-702D-50F3-B0D967B4210D}"/>
            </ac:spMkLst>
          </pc:spChg>
          <pc:spChg chg="add mod">
            <ac:chgData name="Volkan Dalyan" userId="acd815f26c47f9fa" providerId="LiveId" clId="{42ADB7CA-B084-49D4-9CF6-5A625854A378}" dt="2024-09-30T13:24:23.404" v="14784" actId="962"/>
            <ac:spMkLst>
              <pc:docMk/>
              <pc:sldMasterMk cId="3739717136" sldId="2147483648"/>
              <pc:sldLayoutMk cId="4246358806" sldId="2147483660"/>
              <ac:spMk id="3" creationId="{45776097-8357-EF34-7F84-F24D79956AB3}"/>
            </ac:spMkLst>
          </pc:spChg>
          <pc:spChg chg="add mod">
            <ac:chgData name="Volkan Dalyan" userId="acd815f26c47f9fa" providerId="LiveId" clId="{42ADB7CA-B084-49D4-9CF6-5A625854A378}" dt="2024-09-30T13:26:52.141" v="14792" actId="962"/>
            <ac:spMkLst>
              <pc:docMk/>
              <pc:sldMasterMk cId="3739717136" sldId="2147483648"/>
              <pc:sldLayoutMk cId="4246358806" sldId="2147483660"/>
              <ac:spMk id="4" creationId="{005BC96C-E724-EADC-095A-3452853123C0}"/>
            </ac:spMkLst>
          </pc:spChg>
          <pc:spChg chg="add del">
            <ac:chgData name="Volkan Dalyan" userId="acd815f26c47f9fa" providerId="LiveId" clId="{42ADB7CA-B084-49D4-9CF6-5A625854A378}" dt="2024-09-10T11:41:52.102" v="849" actId="11529"/>
            <ac:spMkLst>
              <pc:docMk/>
              <pc:sldMasterMk cId="3739717136" sldId="2147483648"/>
              <pc:sldLayoutMk cId="4246358806" sldId="2147483660"/>
              <ac:spMk id="4" creationId="{F84CA851-BE0F-D1CE-77C3-A9B2C3121CAF}"/>
            </ac:spMkLst>
          </pc:spChg>
          <pc:spChg chg="add mod ord modVis">
            <ac:chgData name="Volkan Dalyan" userId="acd815f26c47f9fa" providerId="LiveId" clId="{42ADB7CA-B084-49D4-9CF6-5A625854A378}" dt="2024-09-30T13:24:11.185" v="14782" actId="20577"/>
            <ac:spMkLst>
              <pc:docMk/>
              <pc:sldMasterMk cId="3739717136" sldId="2147483648"/>
              <pc:sldLayoutMk cId="4246358806" sldId="2147483660"/>
              <ac:spMk id="5" creationId="{B1A7FD7F-1A1E-7AB0-3BD9-0635B366C7FC}"/>
            </ac:spMkLst>
          </pc:spChg>
          <pc:spChg chg="add mod">
            <ac:chgData name="Volkan Dalyan" userId="acd815f26c47f9fa" providerId="LiveId" clId="{42ADB7CA-B084-49D4-9CF6-5A625854A378}" dt="2024-09-30T13:27:03.316" v="14793" actId="962"/>
            <ac:spMkLst>
              <pc:docMk/>
              <pc:sldMasterMk cId="3739717136" sldId="2147483648"/>
              <pc:sldLayoutMk cId="4246358806" sldId="2147483660"/>
              <ac:spMk id="6" creationId="{C40314C0-6C33-B490-E8CB-D64FB7922160}"/>
            </ac:spMkLst>
          </pc:spChg>
          <pc:spChg chg="add mod">
            <ac:chgData name="Volkan Dalyan" userId="acd815f26c47f9fa" providerId="LiveId" clId="{42ADB7CA-B084-49D4-9CF6-5A625854A378}" dt="2024-09-10T11:42:25.001" v="865"/>
            <ac:spMkLst>
              <pc:docMk/>
              <pc:sldMasterMk cId="3739717136" sldId="2147483648"/>
              <pc:sldLayoutMk cId="4246358806" sldId="2147483660"/>
              <ac:spMk id="6" creationId="{C82AD21A-0357-118D-533D-0AC2A388D9CF}"/>
            </ac:spMkLst>
          </pc:spChg>
          <pc:spChg chg="add mod">
            <ac:chgData name="Volkan Dalyan" userId="acd815f26c47f9fa" providerId="LiveId" clId="{42ADB7CA-B084-49D4-9CF6-5A625854A378}" dt="2024-09-30T13:27:10.060" v="14794" actId="962"/>
            <ac:spMkLst>
              <pc:docMk/>
              <pc:sldMasterMk cId="3739717136" sldId="2147483648"/>
              <pc:sldLayoutMk cId="4246358806" sldId="2147483660"/>
              <ac:spMk id="7" creationId="{7E28751A-3054-2382-884C-290EBD6AFE73}"/>
            </ac:spMkLst>
          </pc:spChg>
          <pc:spChg chg="add del mod ord">
            <ac:chgData name="Volkan Dalyan" userId="acd815f26c47f9fa" providerId="LiveId" clId="{42ADB7CA-B084-49D4-9CF6-5A625854A378}" dt="2024-09-10T11:42:58.255" v="869"/>
            <ac:spMkLst>
              <pc:docMk/>
              <pc:sldMasterMk cId="3739717136" sldId="2147483648"/>
              <pc:sldLayoutMk cId="4246358806" sldId="2147483660"/>
              <ac:spMk id="7" creationId="{ECFC7980-CC4B-488D-9F13-517A711948A3}"/>
            </ac:spMkLst>
          </pc:spChg>
          <pc:spChg chg="add del">
            <ac:chgData name="Volkan Dalyan" userId="acd815f26c47f9fa" providerId="LiveId" clId="{42ADB7CA-B084-49D4-9CF6-5A625854A378}" dt="2024-09-10T11:42:45.552" v="867" actId="11529"/>
            <ac:spMkLst>
              <pc:docMk/>
              <pc:sldMasterMk cId="3739717136" sldId="2147483648"/>
              <pc:sldLayoutMk cId="4246358806" sldId="2147483660"/>
              <ac:spMk id="8" creationId="{A2047FF6-91A8-3E3C-976C-80D1B8B2EDD3}"/>
            </ac:spMkLst>
          </pc:spChg>
          <pc:spChg chg="add del">
            <ac:chgData name="Volkan Dalyan" userId="acd815f26c47f9fa" providerId="LiveId" clId="{42ADB7CA-B084-49D4-9CF6-5A625854A378}" dt="2024-09-24T09:26:06.164" v="10742" actId="11529"/>
            <ac:spMkLst>
              <pc:docMk/>
              <pc:sldMasterMk cId="3739717136" sldId="2147483648"/>
              <pc:sldLayoutMk cId="4246358806" sldId="2147483660"/>
              <ac:spMk id="8" creationId="{A9B05C81-6291-695D-1263-475C99B87B92}"/>
            </ac:spMkLst>
          </pc:spChg>
          <pc:spChg chg="add del mod ord">
            <ac:chgData name="Volkan Dalyan" userId="acd815f26c47f9fa" providerId="LiveId" clId="{42ADB7CA-B084-49D4-9CF6-5A625854A378}" dt="2024-09-24T09:26:12.719" v="10744"/>
            <ac:spMkLst>
              <pc:docMk/>
              <pc:sldMasterMk cId="3739717136" sldId="2147483648"/>
              <pc:sldLayoutMk cId="4246358806" sldId="2147483660"/>
              <ac:spMk id="9" creationId="{56D77919-77AD-F13C-CCDA-ECFC7F57FDF2}"/>
            </ac:spMkLst>
          </pc:spChg>
          <pc:spChg chg="add del mod">
            <ac:chgData name="Volkan Dalyan" userId="acd815f26c47f9fa" providerId="LiveId" clId="{42ADB7CA-B084-49D4-9CF6-5A625854A378}" dt="2024-09-10T11:42:58.255" v="869"/>
            <ac:spMkLst>
              <pc:docMk/>
              <pc:sldMasterMk cId="3739717136" sldId="2147483648"/>
              <pc:sldLayoutMk cId="4246358806" sldId="2147483660"/>
              <ac:spMk id="9" creationId="{F962A347-0473-255C-CBAC-1F561F082DAE}"/>
            </ac:spMkLst>
          </pc:spChg>
          <pc:spChg chg="mod">
            <ac:chgData name="Volkan Dalyan" userId="acd815f26c47f9fa" providerId="LiveId" clId="{42ADB7CA-B084-49D4-9CF6-5A625854A378}" dt="2024-09-30T13:24:57.644" v="14788" actId="962"/>
            <ac:spMkLst>
              <pc:docMk/>
              <pc:sldMasterMk cId="3739717136" sldId="2147483648"/>
              <pc:sldLayoutMk cId="4246358806" sldId="2147483660"/>
              <ac:spMk id="10" creationId="{5F4681E8-3CD6-4320-7025-EF1845EEBB79}"/>
            </ac:spMkLst>
          </pc:spChg>
          <pc:spChg chg="add del mod ord">
            <ac:chgData name="Volkan Dalyan" userId="acd815f26c47f9fa" providerId="LiveId" clId="{42ADB7CA-B084-49D4-9CF6-5A625854A378}" dt="2024-09-24T09:26:12.719" v="10744"/>
            <ac:spMkLst>
              <pc:docMk/>
              <pc:sldMasterMk cId="3739717136" sldId="2147483648"/>
              <pc:sldLayoutMk cId="4246358806" sldId="2147483660"/>
              <ac:spMk id="11" creationId="{FE104FFC-5075-8F8E-B177-0D82F6C36AE1}"/>
            </ac:spMkLst>
          </pc:spChg>
          <pc:spChg chg="add del mod ord">
            <ac:chgData name="Volkan Dalyan" userId="acd815f26c47f9fa" providerId="LiveId" clId="{42ADB7CA-B084-49D4-9CF6-5A625854A378}" dt="2024-09-24T09:27:14.821" v="10796" actId="478"/>
            <ac:spMkLst>
              <pc:docMk/>
              <pc:sldMasterMk cId="3739717136" sldId="2147483648"/>
              <pc:sldLayoutMk cId="4246358806" sldId="2147483660"/>
              <ac:spMk id="12" creationId="{3D5D8491-01D3-AA38-6BB8-DF4EC811713A}"/>
            </ac:spMkLst>
          </pc:spChg>
          <pc:spChg chg="add del mod ord">
            <ac:chgData name="Volkan Dalyan" userId="acd815f26c47f9fa" providerId="LiveId" clId="{42ADB7CA-B084-49D4-9CF6-5A625854A378}" dt="2024-09-24T09:27:14.821" v="10796" actId="478"/>
            <ac:spMkLst>
              <pc:docMk/>
              <pc:sldMasterMk cId="3739717136" sldId="2147483648"/>
              <pc:sldLayoutMk cId="4246358806" sldId="2147483660"/>
              <ac:spMk id="13" creationId="{112FEDB6-AEA9-8443-0FF8-8EA2F7366D3C}"/>
            </ac:spMkLst>
          </pc:spChg>
          <pc:spChg chg="add mod">
            <ac:chgData name="Volkan Dalyan" userId="acd815f26c47f9fa" providerId="LiveId" clId="{42ADB7CA-B084-49D4-9CF6-5A625854A378}" dt="2024-09-30T13:25:04.123" v="14789" actId="962"/>
            <ac:spMkLst>
              <pc:docMk/>
              <pc:sldMasterMk cId="3739717136" sldId="2147483648"/>
              <pc:sldLayoutMk cId="4246358806" sldId="2147483660"/>
              <ac:spMk id="14" creationId="{D6E39EFF-482A-FFFC-9C22-EFBA0EA1BAD3}"/>
            </ac:spMkLst>
          </pc:spChg>
          <pc:spChg chg="add mod">
            <ac:chgData name="Volkan Dalyan" userId="acd815f26c47f9fa" providerId="LiveId" clId="{42ADB7CA-B084-49D4-9CF6-5A625854A378}" dt="2024-09-30T13:25:12.084" v="14790" actId="962"/>
            <ac:spMkLst>
              <pc:docMk/>
              <pc:sldMasterMk cId="3739717136" sldId="2147483648"/>
              <pc:sldLayoutMk cId="4246358806" sldId="2147483660"/>
              <ac:spMk id="15" creationId="{48C9C3C9-59D3-6905-24B3-C9B6EDB5705A}"/>
            </ac:spMkLst>
          </pc:spChg>
          <pc:spChg chg="mod">
            <ac:chgData name="Volkan Dalyan" userId="acd815f26c47f9fa" providerId="LiveId" clId="{42ADB7CA-B084-49D4-9CF6-5A625854A378}" dt="2024-09-30T13:24:33.565" v="14785" actId="962"/>
            <ac:spMkLst>
              <pc:docMk/>
              <pc:sldMasterMk cId="3739717136" sldId="2147483648"/>
              <pc:sldLayoutMk cId="4246358806" sldId="2147483660"/>
              <ac:spMk id="16" creationId="{0C5C7373-F3C6-4FF8-70F9-C2D3752D8400}"/>
            </ac:spMkLst>
          </pc:spChg>
          <pc:spChg chg="add mod ord">
            <ac:chgData name="Volkan Dalyan" userId="acd815f26c47f9fa" providerId="LiveId" clId="{42ADB7CA-B084-49D4-9CF6-5A625854A378}" dt="2024-09-30T13:24:43.700" v="14786" actId="962"/>
            <ac:spMkLst>
              <pc:docMk/>
              <pc:sldMasterMk cId="3739717136" sldId="2147483648"/>
              <pc:sldLayoutMk cId="4246358806" sldId="2147483660"/>
              <ac:spMk id="17" creationId="{0FD56CC0-0323-8EFE-6441-85BBD63ECDBE}"/>
            </ac:spMkLst>
          </pc:spChg>
          <pc:spChg chg="add mod ord">
            <ac:chgData name="Volkan Dalyan" userId="acd815f26c47f9fa" providerId="LiveId" clId="{42ADB7CA-B084-49D4-9CF6-5A625854A378}" dt="2024-09-30T13:24:49.012" v="14787" actId="962"/>
            <ac:spMkLst>
              <pc:docMk/>
              <pc:sldMasterMk cId="3739717136" sldId="2147483648"/>
              <pc:sldLayoutMk cId="4246358806" sldId="2147483660"/>
              <ac:spMk id="18" creationId="{494C3436-E96C-ADE4-8998-67E455175CEB}"/>
            </ac:spMkLst>
          </pc:spChg>
        </pc:sldLayoutChg>
        <pc:sldLayoutChg chg="addSp delSp modSp mod setBg delAnim modAnim">
          <pc:chgData name="Volkan Dalyan" userId="acd815f26c47f9fa" providerId="LiveId" clId="{42ADB7CA-B084-49D4-9CF6-5A625854A378}" dt="2024-09-30T13:28:31.935" v="14804" actId="13244"/>
          <pc:sldLayoutMkLst>
            <pc:docMk/>
            <pc:sldMasterMk cId="3739717136" sldId="2147483648"/>
            <pc:sldLayoutMk cId="1031532601" sldId="2147483661"/>
          </pc:sldLayoutMkLst>
          <pc:spChg chg="add del">
            <ac:chgData name="Volkan Dalyan" userId="acd815f26c47f9fa" providerId="LiveId" clId="{42ADB7CA-B084-49D4-9CF6-5A625854A378}" dt="2024-09-24T08:38:18.226" v="10472" actId="11529"/>
            <ac:spMkLst>
              <pc:docMk/>
              <pc:sldMasterMk cId="3739717136" sldId="2147483648"/>
              <pc:sldLayoutMk cId="1031532601" sldId="2147483661"/>
              <ac:spMk id="2" creationId="{6CFF0371-838E-777A-9672-C1CE7B09468A}"/>
            </ac:spMkLst>
          </pc:spChg>
          <pc:spChg chg="add del mod">
            <ac:chgData name="Volkan Dalyan" userId="acd815f26c47f9fa" providerId="LiveId" clId="{42ADB7CA-B084-49D4-9CF6-5A625854A378}" dt="2024-09-10T13:15:58.341" v="1008"/>
            <ac:spMkLst>
              <pc:docMk/>
              <pc:sldMasterMk cId="3739717136" sldId="2147483648"/>
              <pc:sldLayoutMk cId="1031532601" sldId="2147483661"/>
              <ac:spMk id="2" creationId="{8A2C575D-97A4-F61B-2379-40E6E37FA418}"/>
            </ac:spMkLst>
          </pc:spChg>
          <pc:spChg chg="add del mod ord">
            <ac:chgData name="Volkan Dalyan" userId="acd815f26c47f9fa" providerId="LiveId" clId="{42ADB7CA-B084-49D4-9CF6-5A625854A378}" dt="2024-09-24T08:38:26.896" v="10474"/>
            <ac:spMkLst>
              <pc:docMk/>
              <pc:sldMasterMk cId="3739717136" sldId="2147483648"/>
              <pc:sldLayoutMk cId="1031532601" sldId="2147483661"/>
              <ac:spMk id="3" creationId="{AB1A257D-7A84-CFB5-E2C5-DEC19E7213D8}"/>
            </ac:spMkLst>
          </pc:spChg>
          <pc:spChg chg="add del">
            <ac:chgData name="Volkan Dalyan" userId="acd815f26c47f9fa" providerId="LiveId" clId="{42ADB7CA-B084-49D4-9CF6-5A625854A378}" dt="2024-09-10T13:13:13.436" v="983" actId="478"/>
            <ac:spMkLst>
              <pc:docMk/>
              <pc:sldMasterMk cId="3739717136" sldId="2147483648"/>
              <pc:sldLayoutMk cId="1031532601" sldId="2147483661"/>
              <ac:spMk id="3" creationId="{D6BEC481-8B7D-1EDF-67D9-504FAFA7250F}"/>
            </ac:spMkLst>
          </pc:spChg>
          <pc:spChg chg="mod ord modVis">
            <ac:chgData name="Volkan Dalyan" userId="acd815f26c47f9fa" providerId="LiveId" clId="{42ADB7CA-B084-49D4-9CF6-5A625854A378}" dt="2024-09-30T13:28:29.372" v="14802" actId="962"/>
            <ac:spMkLst>
              <pc:docMk/>
              <pc:sldMasterMk cId="3739717136" sldId="2147483648"/>
              <pc:sldLayoutMk cId="1031532601" sldId="2147483661"/>
              <ac:spMk id="4" creationId="{914F7545-FBC5-04C0-2D7B-723A83176585}"/>
            </ac:spMkLst>
          </pc:spChg>
          <pc:spChg chg="add del mod">
            <ac:chgData name="Volkan Dalyan" userId="acd815f26c47f9fa" providerId="LiveId" clId="{42ADB7CA-B084-49D4-9CF6-5A625854A378}" dt="2024-09-10T13:14:50.166" v="1000" actId="478"/>
            <ac:spMkLst>
              <pc:docMk/>
              <pc:sldMasterMk cId="3739717136" sldId="2147483648"/>
              <pc:sldLayoutMk cId="1031532601" sldId="2147483661"/>
              <ac:spMk id="4" creationId="{D3DE5897-F023-3848-5DC9-4F4062978E62}"/>
            </ac:spMkLst>
          </pc:spChg>
          <pc:spChg chg="add del mod">
            <ac:chgData name="Volkan Dalyan" userId="acd815f26c47f9fa" providerId="LiveId" clId="{42ADB7CA-B084-49D4-9CF6-5A625854A378}" dt="2024-09-10T13:15:58.341" v="1008"/>
            <ac:spMkLst>
              <pc:docMk/>
              <pc:sldMasterMk cId="3739717136" sldId="2147483648"/>
              <pc:sldLayoutMk cId="1031532601" sldId="2147483661"/>
              <ac:spMk id="5" creationId="{3F994A52-3A61-17B9-5498-B0F9A872A6C2}"/>
            </ac:spMkLst>
          </pc:spChg>
          <pc:spChg chg="add del">
            <ac:chgData name="Volkan Dalyan" userId="acd815f26c47f9fa" providerId="LiveId" clId="{42ADB7CA-B084-49D4-9CF6-5A625854A378}" dt="2024-09-24T09:00:11.331" v="10489" actId="11529"/>
            <ac:spMkLst>
              <pc:docMk/>
              <pc:sldMasterMk cId="3739717136" sldId="2147483648"/>
              <pc:sldLayoutMk cId="1031532601" sldId="2147483661"/>
              <ac:spMk id="5" creationId="{B28B389B-BB2F-B863-A330-F88C30E4903A}"/>
            </ac:spMkLst>
          </pc:spChg>
          <pc:spChg chg="add del mod ord">
            <ac:chgData name="Volkan Dalyan" userId="acd815f26c47f9fa" providerId="LiveId" clId="{42ADB7CA-B084-49D4-9CF6-5A625854A378}" dt="2024-09-24T09:00:16.309" v="10491"/>
            <ac:spMkLst>
              <pc:docMk/>
              <pc:sldMasterMk cId="3739717136" sldId="2147483648"/>
              <pc:sldLayoutMk cId="1031532601" sldId="2147483661"/>
              <ac:spMk id="6" creationId="{1F23B58D-6D30-7545-3DA8-F57B8D13D100}"/>
            </ac:spMkLst>
          </pc:spChg>
          <pc:spChg chg="mod">
            <ac:chgData name="Volkan Dalyan" userId="acd815f26c47f9fa" providerId="LiveId" clId="{42ADB7CA-B084-49D4-9CF6-5A625854A378}" dt="2024-09-10T13:15:38.175" v="1007"/>
            <ac:spMkLst>
              <pc:docMk/>
              <pc:sldMasterMk cId="3739717136" sldId="2147483648"/>
              <pc:sldLayoutMk cId="1031532601" sldId="2147483661"/>
              <ac:spMk id="6" creationId="{CA3463E4-8789-AF9D-4266-0530A50A05FB}"/>
            </ac:spMkLst>
          </pc:spChg>
          <pc:spChg chg="del mod">
            <ac:chgData name="Volkan Dalyan" userId="acd815f26c47f9fa" providerId="LiveId" clId="{42ADB7CA-B084-49D4-9CF6-5A625854A378}" dt="2024-09-10T13:18:18.346" v="1021"/>
            <ac:spMkLst>
              <pc:docMk/>
              <pc:sldMasterMk cId="3739717136" sldId="2147483648"/>
              <pc:sldLayoutMk cId="1031532601" sldId="2147483661"/>
              <ac:spMk id="7" creationId="{9113E09A-A509-D9EF-39B3-E40E3A8F5ABD}"/>
            </ac:spMkLst>
          </pc:spChg>
          <pc:spChg chg="mod ord modVis">
            <ac:chgData name="Volkan Dalyan" userId="acd815f26c47f9fa" providerId="LiveId" clId="{42ADB7CA-B084-49D4-9CF6-5A625854A378}" dt="2024-09-30T13:28:23.756" v="14801" actId="962"/>
            <ac:spMkLst>
              <pc:docMk/>
              <pc:sldMasterMk cId="3739717136" sldId="2147483648"/>
              <pc:sldLayoutMk cId="1031532601" sldId="2147483661"/>
              <ac:spMk id="7" creationId="{94F0DD4A-5E83-5923-01CF-C7E1DA109807}"/>
            </ac:spMkLst>
          </pc:spChg>
          <pc:spChg chg="add del mod ord modVis">
            <ac:chgData name="Volkan Dalyan" userId="acd815f26c47f9fa" providerId="LiveId" clId="{42ADB7CA-B084-49D4-9CF6-5A625854A378}" dt="2024-09-24T08:38:26.896" v="10474"/>
            <ac:spMkLst>
              <pc:docMk/>
              <pc:sldMasterMk cId="3739717136" sldId="2147483648"/>
              <pc:sldLayoutMk cId="1031532601" sldId="2147483661"/>
              <ac:spMk id="8" creationId="{D3A4AD54-B47E-E4BF-403E-589CD1AF8DAE}"/>
            </ac:spMkLst>
          </pc:spChg>
          <pc:spChg chg="add del">
            <ac:chgData name="Volkan Dalyan" userId="acd815f26c47f9fa" providerId="LiveId" clId="{42ADB7CA-B084-49D4-9CF6-5A625854A378}" dt="2024-09-10T13:18:18.346" v="1021"/>
            <ac:spMkLst>
              <pc:docMk/>
              <pc:sldMasterMk cId="3739717136" sldId="2147483648"/>
              <pc:sldLayoutMk cId="1031532601" sldId="2147483661"/>
              <ac:spMk id="9" creationId="{30C2B6A4-E6BC-FBC0-5E71-650FDF658CFC}"/>
            </ac:spMkLst>
          </pc:spChg>
          <pc:spChg chg="add del">
            <ac:chgData name="Volkan Dalyan" userId="acd815f26c47f9fa" providerId="LiveId" clId="{42ADB7CA-B084-49D4-9CF6-5A625854A378}" dt="2024-09-24T09:01:24.384" v="10516" actId="11529"/>
            <ac:spMkLst>
              <pc:docMk/>
              <pc:sldMasterMk cId="3739717136" sldId="2147483648"/>
              <pc:sldLayoutMk cId="1031532601" sldId="2147483661"/>
              <ac:spMk id="9" creationId="{5E011F8A-555B-EDFA-E214-51162133A687}"/>
            </ac:spMkLst>
          </pc:spChg>
          <pc:spChg chg="add del mod">
            <ac:chgData name="Volkan Dalyan" userId="acd815f26c47f9fa" providerId="LiveId" clId="{42ADB7CA-B084-49D4-9CF6-5A625854A378}" dt="2024-09-24T09:05:56.509" v="10519"/>
            <ac:spMkLst>
              <pc:docMk/>
              <pc:sldMasterMk cId="3739717136" sldId="2147483648"/>
              <pc:sldLayoutMk cId="1031532601" sldId="2147483661"/>
              <ac:spMk id="10" creationId="{41F7E53C-4A6F-25BB-81D0-C9AA52B27660}"/>
            </ac:spMkLst>
          </pc:spChg>
          <pc:spChg chg="del mod">
            <ac:chgData name="Volkan Dalyan" userId="acd815f26c47f9fa" providerId="LiveId" clId="{42ADB7CA-B084-49D4-9CF6-5A625854A378}" dt="2024-09-10T13:19:20.178" v="1041" actId="478"/>
            <ac:spMkLst>
              <pc:docMk/>
              <pc:sldMasterMk cId="3739717136" sldId="2147483648"/>
              <pc:sldLayoutMk cId="1031532601" sldId="2147483661"/>
              <ac:spMk id="10" creationId="{48ADAB40-FD25-1506-3E68-0CE632DF5412}"/>
            </ac:spMkLst>
          </pc:spChg>
          <pc:spChg chg="add del mod">
            <ac:chgData name="Volkan Dalyan" userId="acd815f26c47f9fa" providerId="LiveId" clId="{42ADB7CA-B084-49D4-9CF6-5A625854A378}" dt="2024-09-10T13:19:18.929" v="1040" actId="478"/>
            <ac:spMkLst>
              <pc:docMk/>
              <pc:sldMasterMk cId="3739717136" sldId="2147483648"/>
              <pc:sldLayoutMk cId="1031532601" sldId="2147483661"/>
              <ac:spMk id="11" creationId="{0CC413A3-0232-4A2C-161E-BD2CED0D5C17}"/>
            </ac:spMkLst>
          </pc:spChg>
          <pc:spChg chg="mod ord modVis">
            <ac:chgData name="Volkan Dalyan" userId="acd815f26c47f9fa" providerId="LiveId" clId="{42ADB7CA-B084-49D4-9CF6-5A625854A378}" dt="2024-09-30T13:28:20.644" v="14800" actId="962"/>
            <ac:spMkLst>
              <pc:docMk/>
              <pc:sldMasterMk cId="3739717136" sldId="2147483648"/>
              <pc:sldLayoutMk cId="1031532601" sldId="2147483661"/>
              <ac:spMk id="11" creationId="{DF21DD1F-B390-101B-55A7-1AE7F11B38A8}"/>
            </ac:spMkLst>
          </pc:spChg>
          <pc:spChg chg="add del mod">
            <ac:chgData name="Volkan Dalyan" userId="acd815f26c47f9fa" providerId="LiveId" clId="{42ADB7CA-B084-49D4-9CF6-5A625854A378}" dt="2024-09-10T13:19:18.264" v="1039" actId="478"/>
            <ac:spMkLst>
              <pc:docMk/>
              <pc:sldMasterMk cId="3739717136" sldId="2147483648"/>
              <pc:sldLayoutMk cId="1031532601" sldId="2147483661"/>
              <ac:spMk id="12" creationId="{9F47D6C9-4B86-5FA6-DA39-3F470C302EC3}"/>
            </ac:spMkLst>
          </pc:spChg>
          <pc:spChg chg="add del">
            <ac:chgData name="Volkan Dalyan" userId="acd815f26c47f9fa" providerId="LiveId" clId="{42ADB7CA-B084-49D4-9CF6-5A625854A378}" dt="2024-09-24T09:07:01.394" v="10530" actId="11529"/>
            <ac:spMkLst>
              <pc:docMk/>
              <pc:sldMasterMk cId="3739717136" sldId="2147483648"/>
              <pc:sldLayoutMk cId="1031532601" sldId="2147483661"/>
              <ac:spMk id="12" creationId="{BB25FBF9-D242-FB39-E4A5-4B18F8834215}"/>
            </ac:spMkLst>
          </pc:spChg>
          <pc:spChg chg="add del mod ord">
            <ac:chgData name="Volkan Dalyan" userId="acd815f26c47f9fa" providerId="LiveId" clId="{42ADB7CA-B084-49D4-9CF6-5A625854A378}" dt="2024-09-24T09:07:04.932" v="10532"/>
            <ac:spMkLst>
              <pc:docMk/>
              <pc:sldMasterMk cId="3739717136" sldId="2147483648"/>
              <pc:sldLayoutMk cId="1031532601" sldId="2147483661"/>
              <ac:spMk id="13" creationId="{2A222AEB-AA53-6B3B-B839-F3D1F02D77F4}"/>
            </ac:spMkLst>
          </pc:spChg>
          <pc:spChg chg="add del mod">
            <ac:chgData name="Volkan Dalyan" userId="acd815f26c47f9fa" providerId="LiveId" clId="{42ADB7CA-B084-49D4-9CF6-5A625854A378}" dt="2024-09-10T13:19:17.774" v="1038" actId="478"/>
            <ac:spMkLst>
              <pc:docMk/>
              <pc:sldMasterMk cId="3739717136" sldId="2147483648"/>
              <pc:sldLayoutMk cId="1031532601" sldId="2147483661"/>
              <ac:spMk id="13" creationId="{876B8E03-E4DE-261E-F05A-92C5A2EA3385}"/>
            </ac:spMkLst>
          </pc:spChg>
          <pc:spChg chg="add del mod modVis">
            <ac:chgData name="Volkan Dalyan" userId="acd815f26c47f9fa" providerId="LiveId" clId="{42ADB7CA-B084-49D4-9CF6-5A625854A378}" dt="2024-09-24T09:00:16.309" v="10491"/>
            <ac:spMkLst>
              <pc:docMk/>
              <pc:sldMasterMk cId="3739717136" sldId="2147483648"/>
              <pc:sldLayoutMk cId="1031532601" sldId="2147483661"/>
              <ac:spMk id="14" creationId="{54BEBF24-02CB-1237-9221-2D93C0B770E8}"/>
            </ac:spMkLst>
          </pc:spChg>
          <pc:spChg chg="add del mod modVis">
            <ac:chgData name="Volkan Dalyan" userId="acd815f26c47f9fa" providerId="LiveId" clId="{42ADB7CA-B084-49D4-9CF6-5A625854A378}" dt="2024-09-24T09:05:56.509" v="10519"/>
            <ac:spMkLst>
              <pc:docMk/>
              <pc:sldMasterMk cId="3739717136" sldId="2147483648"/>
              <pc:sldLayoutMk cId="1031532601" sldId="2147483661"/>
              <ac:spMk id="15" creationId="{6CDB06FB-E721-9226-5FA4-87E4C984EBB9}"/>
            </ac:spMkLst>
          </pc:spChg>
          <pc:spChg chg="add del mod modVis">
            <ac:chgData name="Volkan Dalyan" userId="acd815f26c47f9fa" providerId="LiveId" clId="{42ADB7CA-B084-49D4-9CF6-5A625854A378}" dt="2024-09-24T09:07:04.932" v="10532"/>
            <ac:spMkLst>
              <pc:docMk/>
              <pc:sldMasterMk cId="3739717136" sldId="2147483648"/>
              <pc:sldLayoutMk cId="1031532601" sldId="2147483661"/>
              <ac:spMk id="16" creationId="{D8DE4CB1-E17B-6C51-1655-FA03801D344C}"/>
            </ac:spMkLst>
          </pc:spChg>
          <pc:spChg chg="add mod modVis">
            <ac:chgData name="Volkan Dalyan" userId="acd815f26c47f9fa" providerId="LiveId" clId="{42ADB7CA-B084-49D4-9CF6-5A625854A378}" dt="2024-09-30T13:27:49.564" v="14796" actId="962"/>
            <ac:spMkLst>
              <pc:docMk/>
              <pc:sldMasterMk cId="3739717136" sldId="2147483648"/>
              <pc:sldLayoutMk cId="1031532601" sldId="2147483661"/>
              <ac:spMk id="17" creationId="{8EEF98F4-EF0B-4CB9-315C-37332381258E}"/>
            </ac:spMkLst>
          </pc:spChg>
          <pc:spChg chg="add mod modVis">
            <ac:chgData name="Volkan Dalyan" userId="acd815f26c47f9fa" providerId="LiveId" clId="{42ADB7CA-B084-49D4-9CF6-5A625854A378}" dt="2024-09-30T13:27:57.756" v="14797" actId="962"/>
            <ac:spMkLst>
              <pc:docMk/>
              <pc:sldMasterMk cId="3739717136" sldId="2147483648"/>
              <pc:sldLayoutMk cId="1031532601" sldId="2147483661"/>
              <ac:spMk id="18" creationId="{ECFF860C-03A1-33C9-05D7-ACDC99583FB3}"/>
            </ac:spMkLst>
          </pc:spChg>
          <pc:spChg chg="add del">
            <ac:chgData name="Volkan Dalyan" userId="acd815f26c47f9fa" providerId="LiveId" clId="{42ADB7CA-B084-49D4-9CF6-5A625854A378}" dt="2024-09-10T13:25:54.651" v="1196" actId="11529"/>
            <ac:spMkLst>
              <pc:docMk/>
              <pc:sldMasterMk cId="3739717136" sldId="2147483648"/>
              <pc:sldLayoutMk cId="1031532601" sldId="2147483661"/>
              <ac:spMk id="19" creationId="{9723D642-9CA8-9D01-58A8-D469DF6B954A}"/>
            </ac:spMkLst>
          </pc:spChg>
          <pc:spChg chg="mod ord">
            <ac:chgData name="Volkan Dalyan" userId="acd815f26c47f9fa" providerId="LiveId" clId="{42ADB7CA-B084-49D4-9CF6-5A625854A378}" dt="2024-09-30T13:28:31.935" v="14804" actId="13244"/>
            <ac:spMkLst>
              <pc:docMk/>
              <pc:sldMasterMk cId="3739717136" sldId="2147483648"/>
              <pc:sldLayoutMk cId="1031532601" sldId="2147483661"/>
              <ac:spMk id="19" creationId="{B644BAD9-21ED-102C-4172-9326D5DAA25C}"/>
            </ac:spMkLst>
          </pc:spChg>
          <pc:spChg chg="add mod ord">
            <ac:chgData name="Volkan Dalyan" userId="acd815f26c47f9fa" providerId="LiveId" clId="{42ADB7CA-B084-49D4-9CF6-5A625854A378}" dt="2024-09-24T09:24:54.706" v="10739" actId="13244"/>
            <ac:spMkLst>
              <pc:docMk/>
              <pc:sldMasterMk cId="3739717136" sldId="2147483648"/>
              <pc:sldLayoutMk cId="1031532601" sldId="2147483661"/>
              <ac:spMk id="20" creationId="{5DFF3BDB-32C7-1ADE-1480-AF35D95014D4}"/>
            </ac:spMkLst>
          </pc:spChg>
          <pc:spChg chg="add del mod">
            <ac:chgData name="Volkan Dalyan" userId="acd815f26c47f9fa" providerId="LiveId" clId="{42ADB7CA-B084-49D4-9CF6-5A625854A378}" dt="2024-09-10T13:28:06.573" v="1261" actId="478"/>
            <ac:spMkLst>
              <pc:docMk/>
              <pc:sldMasterMk cId="3739717136" sldId="2147483648"/>
              <pc:sldLayoutMk cId="1031532601" sldId="2147483661"/>
              <ac:spMk id="21" creationId="{E933CB0C-3A41-4643-C8CA-047B3411101A}"/>
            </ac:spMkLst>
          </pc:spChg>
          <pc:spChg chg="add mod ord modVis">
            <ac:chgData name="Volkan Dalyan" userId="acd815f26c47f9fa" providerId="LiveId" clId="{42ADB7CA-B084-49D4-9CF6-5A625854A378}" dt="2024-09-24T08:35:47.465" v="10441" actId="13244"/>
            <ac:spMkLst>
              <pc:docMk/>
              <pc:sldMasterMk cId="3739717136" sldId="2147483648"/>
              <pc:sldLayoutMk cId="1031532601" sldId="2147483661"/>
              <ac:spMk id="22" creationId="{4E8C55FF-23DE-78CC-0653-854FD541F4DC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3:29:24.924" v="14813" actId="962"/>
          <pc:sldLayoutMkLst>
            <pc:docMk/>
            <pc:sldMasterMk cId="3739717136" sldId="2147483648"/>
            <pc:sldLayoutMk cId="307217118" sldId="2147483662"/>
          </pc:sldLayoutMkLst>
          <pc:spChg chg="mod">
            <ac:chgData name="Volkan Dalyan" userId="acd815f26c47f9fa" providerId="LiveId" clId="{42ADB7CA-B084-49D4-9CF6-5A625854A378}" dt="2024-09-30T13:29:11.564" v="14812" actId="962"/>
            <ac:spMkLst>
              <pc:docMk/>
              <pc:sldMasterMk cId="3739717136" sldId="2147483648"/>
              <pc:sldLayoutMk cId="307217118" sldId="2147483662"/>
              <ac:spMk id="2" creationId="{9EA71746-7E17-BD0B-27CD-F6B80BE18840}"/>
            </ac:spMkLst>
          </pc:spChg>
          <pc:spChg chg="add mod">
            <ac:chgData name="Volkan Dalyan" userId="acd815f26c47f9fa" providerId="LiveId" clId="{42ADB7CA-B084-49D4-9CF6-5A625854A378}" dt="2024-09-24T08:32:17.063" v="10397" actId="962"/>
            <ac:spMkLst>
              <pc:docMk/>
              <pc:sldMasterMk cId="3739717136" sldId="2147483648"/>
              <pc:sldLayoutMk cId="307217118" sldId="2147483662"/>
              <ac:spMk id="3" creationId="{F3040DF3-D73E-B813-5739-5512A56FD81F}"/>
            </ac:spMkLst>
          </pc:spChg>
          <pc:spChg chg="add del mod">
            <ac:chgData name="Volkan Dalyan" userId="acd815f26c47f9fa" providerId="LiveId" clId="{42ADB7CA-B084-49D4-9CF6-5A625854A378}" dt="2024-09-10T13:34:17.581" v="1376"/>
            <ac:spMkLst>
              <pc:docMk/>
              <pc:sldMasterMk cId="3739717136" sldId="2147483648"/>
              <pc:sldLayoutMk cId="307217118" sldId="2147483662"/>
              <ac:spMk id="4" creationId="{FFC71370-5EB1-DEF9-2478-BF68685924A0}"/>
            </ac:spMkLst>
          </pc:spChg>
          <pc:spChg chg="add del mod">
            <ac:chgData name="Volkan Dalyan" userId="acd815f26c47f9fa" providerId="LiveId" clId="{42ADB7CA-B084-49D4-9CF6-5A625854A378}" dt="2024-09-10T13:34:53.347" v="1383"/>
            <ac:spMkLst>
              <pc:docMk/>
              <pc:sldMasterMk cId="3739717136" sldId="2147483648"/>
              <pc:sldLayoutMk cId="307217118" sldId="2147483662"/>
              <ac:spMk id="5" creationId="{D57FED9B-8390-FBBD-147D-C98F74C31635}"/>
            </ac:spMkLst>
          </pc:spChg>
          <pc:spChg chg="add del">
            <ac:chgData name="Volkan Dalyan" userId="acd815f26c47f9fa" providerId="LiveId" clId="{42ADB7CA-B084-49D4-9CF6-5A625854A378}" dt="2024-09-10T13:34:06.739" v="1375" actId="11529"/>
            <ac:spMkLst>
              <pc:docMk/>
              <pc:sldMasterMk cId="3739717136" sldId="2147483648"/>
              <pc:sldLayoutMk cId="307217118" sldId="2147483662"/>
              <ac:spMk id="6" creationId="{2BDF4FDD-AF1F-F216-F8B3-EB9D9679002D}"/>
            </ac:spMkLst>
          </pc:spChg>
          <pc:spChg chg="add del mod">
            <ac:chgData name="Volkan Dalyan" userId="acd815f26c47f9fa" providerId="LiveId" clId="{42ADB7CA-B084-49D4-9CF6-5A625854A378}" dt="2024-09-10T13:34:17.581" v="1376"/>
            <ac:spMkLst>
              <pc:docMk/>
              <pc:sldMasterMk cId="3739717136" sldId="2147483648"/>
              <pc:sldLayoutMk cId="307217118" sldId="2147483662"/>
              <ac:spMk id="7" creationId="{E0839E6B-E3AF-A131-F623-6EBFA2F88065}"/>
            </ac:spMkLst>
          </pc:spChg>
          <pc:spChg chg="mod modVis">
            <ac:chgData name="Volkan Dalyan" userId="acd815f26c47f9fa" providerId="LiveId" clId="{42ADB7CA-B084-49D4-9CF6-5A625854A378}" dt="2024-09-30T13:29:03.990" v="14810" actId="404"/>
            <ac:spMkLst>
              <pc:docMk/>
              <pc:sldMasterMk cId="3739717136" sldId="2147483648"/>
              <pc:sldLayoutMk cId="307217118" sldId="2147483662"/>
              <ac:spMk id="8" creationId="{B2B5A6E7-82DF-D44F-5DAA-B8B5FBC274B7}"/>
            </ac:spMkLst>
          </pc:spChg>
          <pc:spChg chg="add del mod">
            <ac:chgData name="Volkan Dalyan" userId="acd815f26c47f9fa" providerId="LiveId" clId="{42ADB7CA-B084-49D4-9CF6-5A625854A378}" dt="2024-09-10T13:34:53.347" v="1383"/>
            <ac:spMkLst>
              <pc:docMk/>
              <pc:sldMasterMk cId="3739717136" sldId="2147483648"/>
              <pc:sldLayoutMk cId="307217118" sldId="2147483662"/>
              <ac:spMk id="9" creationId="{11614722-AD60-94BB-1BF6-4830EC0356B0}"/>
            </ac:spMkLst>
          </pc:spChg>
          <pc:spChg chg="del mod">
            <ac:chgData name="Volkan Dalyan" userId="acd815f26c47f9fa" providerId="LiveId" clId="{42ADB7CA-B084-49D4-9CF6-5A625854A378}" dt="2024-09-10T13:39:11.166" v="1454"/>
            <ac:spMkLst>
              <pc:docMk/>
              <pc:sldMasterMk cId="3739717136" sldId="2147483648"/>
              <pc:sldLayoutMk cId="307217118" sldId="2147483662"/>
              <ac:spMk id="10" creationId="{E44AE823-3028-6C86-6008-93D39DF23F68}"/>
            </ac:spMkLst>
          </pc:spChg>
          <pc:spChg chg="add mod ord modVis">
            <ac:chgData name="Volkan Dalyan" userId="acd815f26c47f9fa" providerId="LiveId" clId="{42ADB7CA-B084-49D4-9CF6-5A625854A378}" dt="2024-09-30T13:28:58.196" v="14807" actId="13244"/>
            <ac:spMkLst>
              <pc:docMk/>
              <pc:sldMasterMk cId="3739717136" sldId="2147483648"/>
              <pc:sldLayoutMk cId="307217118" sldId="2147483662"/>
              <ac:spMk id="11" creationId="{E7A080AE-DD13-317E-CDF5-1904BEBEE9F7}"/>
            </ac:spMkLst>
          </pc:spChg>
          <pc:spChg chg="add del mod">
            <ac:chgData name="Volkan Dalyan" userId="acd815f26c47f9fa" providerId="LiveId" clId="{42ADB7CA-B084-49D4-9CF6-5A625854A378}" dt="2024-09-10T13:38:52.809" v="1452" actId="478"/>
            <ac:spMkLst>
              <pc:docMk/>
              <pc:sldMasterMk cId="3739717136" sldId="2147483648"/>
              <pc:sldLayoutMk cId="307217118" sldId="2147483662"/>
              <ac:spMk id="12" creationId="{DD49F28B-41F2-5076-2AF1-7425AAA23023}"/>
            </ac:spMkLst>
          </pc:spChg>
          <pc:spChg chg="add del">
            <ac:chgData name="Volkan Dalyan" userId="acd815f26c47f9fa" providerId="LiveId" clId="{42ADB7CA-B084-49D4-9CF6-5A625854A378}" dt="2024-09-10T13:39:01.840" v="1453" actId="11529"/>
            <ac:spMkLst>
              <pc:docMk/>
              <pc:sldMasterMk cId="3739717136" sldId="2147483648"/>
              <pc:sldLayoutMk cId="307217118" sldId="2147483662"/>
              <ac:spMk id="13" creationId="{EBE29C52-321E-829F-A7AF-E1DE50F14DCE}"/>
            </ac:spMkLst>
          </pc:spChg>
          <pc:spChg chg="add del mod">
            <ac:chgData name="Volkan Dalyan" userId="acd815f26c47f9fa" providerId="LiveId" clId="{42ADB7CA-B084-49D4-9CF6-5A625854A378}" dt="2024-09-10T13:39:11.166" v="1454"/>
            <ac:spMkLst>
              <pc:docMk/>
              <pc:sldMasterMk cId="3739717136" sldId="2147483648"/>
              <pc:sldLayoutMk cId="307217118" sldId="2147483662"/>
              <ac:spMk id="14" creationId="{E71A5BB8-9348-9780-980F-0EC7BF6C9A92}"/>
            </ac:spMkLst>
          </pc:spChg>
          <pc:spChg chg="mod modVis">
            <ac:chgData name="Volkan Dalyan" userId="acd815f26c47f9fa" providerId="LiveId" clId="{42ADB7CA-B084-49D4-9CF6-5A625854A378}" dt="2024-09-30T13:29:05.147" v="14811" actId="14429"/>
            <ac:spMkLst>
              <pc:docMk/>
              <pc:sldMasterMk cId="3739717136" sldId="2147483648"/>
              <pc:sldLayoutMk cId="307217118" sldId="2147483662"/>
              <ac:spMk id="15" creationId="{585DF7CF-CCDA-02AA-07DC-7BA3EE2DB0F7}"/>
            </ac:spMkLst>
          </pc:spChg>
          <pc:spChg chg="add mod modVis">
            <ac:chgData name="Volkan Dalyan" userId="acd815f26c47f9fa" providerId="LiveId" clId="{42ADB7CA-B084-49D4-9CF6-5A625854A378}" dt="2024-09-30T13:29:24.924" v="14813" actId="962"/>
            <ac:spMkLst>
              <pc:docMk/>
              <pc:sldMasterMk cId="3739717136" sldId="2147483648"/>
              <pc:sldLayoutMk cId="307217118" sldId="2147483662"/>
              <ac:spMk id="16" creationId="{755B24C7-F8A9-0F00-DEB1-0B4B675CD430}"/>
            </ac:spMkLst>
          </pc:spChg>
        </pc:sldLayoutChg>
        <pc:sldLayoutChg chg="addSp delSp modSp mod addAnim delAnim modAnim">
          <pc:chgData name="Volkan Dalyan" userId="acd815f26c47f9fa" providerId="LiveId" clId="{42ADB7CA-B084-49D4-9CF6-5A625854A378}" dt="2024-09-30T13:30:13.965" v="14825" actId="13244"/>
          <pc:sldLayoutMkLst>
            <pc:docMk/>
            <pc:sldMasterMk cId="3739717136" sldId="2147483648"/>
            <pc:sldLayoutMk cId="1784343840" sldId="2147483663"/>
          </pc:sldLayoutMkLst>
          <pc:spChg chg="mod ord">
            <ac:chgData name="Volkan Dalyan" userId="acd815f26c47f9fa" providerId="LiveId" clId="{42ADB7CA-B084-49D4-9CF6-5A625854A378}" dt="2024-09-30T13:29:42.204" v="14815" actId="962"/>
            <ac:spMkLst>
              <pc:docMk/>
              <pc:sldMasterMk cId="3739717136" sldId="2147483648"/>
              <pc:sldLayoutMk cId="1784343840" sldId="2147483663"/>
              <ac:spMk id="2" creationId="{CF8403FC-88BB-31C3-7F6D-1986C8B62F4C}"/>
            </ac:spMkLst>
          </pc:spChg>
          <pc:spChg chg="add mod ord">
            <ac:chgData name="Volkan Dalyan" userId="acd815f26c47f9fa" providerId="LiveId" clId="{42ADB7CA-B084-49D4-9CF6-5A625854A378}" dt="2024-09-30T13:30:13.965" v="14825" actId="13244"/>
            <ac:spMkLst>
              <pc:docMk/>
              <pc:sldMasterMk cId="3739717136" sldId="2147483648"/>
              <pc:sldLayoutMk cId="1784343840" sldId="2147483663"/>
              <ac:spMk id="3" creationId="{42918FB2-A9F7-F634-39BC-89B9EF63EABD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4" creationId="{6379E677-F394-8A92-F269-15692B2C7980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5" creationId="{DB82E855-8465-66E3-C951-2DA1D83895BA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6" creationId="{50754725-BBBF-0474-BF73-C0027D98AFB3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7" creationId="{C43E52EE-E422-D10C-9000-3455905BA100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8" creationId="{883AFC6F-6C40-B34E-19AF-3A5ED105219A}"/>
            </ac:spMkLst>
          </pc:spChg>
          <pc:spChg chg="add del mod">
            <ac:chgData name="Volkan Dalyan" userId="acd815f26c47f9fa" providerId="LiveId" clId="{42ADB7CA-B084-49D4-9CF6-5A625854A378}" dt="2024-09-10T13:42:44.666" v="1507"/>
            <ac:spMkLst>
              <pc:docMk/>
              <pc:sldMasterMk cId="3739717136" sldId="2147483648"/>
              <pc:sldLayoutMk cId="1784343840" sldId="2147483663"/>
              <ac:spMk id="9" creationId="{3BADCFBB-F9C4-F0D4-A7E5-656C40AD3D0D}"/>
            </ac:spMkLst>
          </pc:spChg>
          <pc:spChg chg="add del">
            <ac:chgData name="Volkan Dalyan" userId="acd815f26c47f9fa" providerId="LiveId" clId="{42ADB7CA-B084-49D4-9CF6-5A625854A378}" dt="2024-09-10T13:38:26.415" v="1445" actId="11529"/>
            <ac:spMkLst>
              <pc:docMk/>
              <pc:sldMasterMk cId="3739717136" sldId="2147483648"/>
              <pc:sldLayoutMk cId="1784343840" sldId="2147483663"/>
              <ac:spMk id="10" creationId="{6E459294-EBAB-DD63-B571-4B385C0DA866}"/>
            </ac:spMkLst>
          </pc:spChg>
          <pc:spChg chg="add del mod">
            <ac:chgData name="Volkan Dalyan" userId="acd815f26c47f9fa" providerId="LiveId" clId="{42ADB7CA-B084-49D4-9CF6-5A625854A378}" dt="2024-09-10T13:38:34.517" v="1448"/>
            <ac:spMkLst>
              <pc:docMk/>
              <pc:sldMasterMk cId="3739717136" sldId="2147483648"/>
              <pc:sldLayoutMk cId="1784343840" sldId="2147483663"/>
              <ac:spMk id="11" creationId="{6B1A475C-0AFE-51D4-2E2C-2600BCB14BD5}"/>
            </ac:spMkLst>
          </pc:spChg>
          <pc:spChg chg="add del mod">
            <ac:chgData name="Volkan Dalyan" userId="acd815f26c47f9fa" providerId="LiveId" clId="{42ADB7CA-B084-49D4-9CF6-5A625854A378}" dt="2024-09-10T13:38:34.517" v="1448"/>
            <ac:spMkLst>
              <pc:docMk/>
              <pc:sldMasterMk cId="3739717136" sldId="2147483648"/>
              <pc:sldLayoutMk cId="1784343840" sldId="2147483663"/>
              <ac:spMk id="12" creationId="{14B2AF30-382C-36CA-61E2-7A694F71F974}"/>
            </ac:spMkLst>
          </pc:spChg>
          <pc:spChg chg="add del mod modVis">
            <ac:chgData name="Volkan Dalyan" userId="acd815f26c47f9fa" providerId="LiveId" clId="{42ADB7CA-B084-49D4-9CF6-5A625854A378}" dt="2024-09-30T13:30:04.468" v="14824" actId="962"/>
            <ac:spMkLst>
              <pc:docMk/>
              <pc:sldMasterMk cId="3739717136" sldId="2147483648"/>
              <pc:sldLayoutMk cId="1784343840" sldId="2147483663"/>
              <ac:spMk id="13" creationId="{7E29F800-474D-B725-0B01-5BCDFC9C3B76}"/>
            </ac:spMkLst>
          </pc:spChg>
          <pc:spChg chg="add del">
            <ac:chgData name="Volkan Dalyan" userId="acd815f26c47f9fa" providerId="LiveId" clId="{42ADB7CA-B084-49D4-9CF6-5A625854A378}" dt="2024-09-10T13:42:36.358" v="1505" actId="11529"/>
            <ac:spMkLst>
              <pc:docMk/>
              <pc:sldMasterMk cId="3739717136" sldId="2147483648"/>
              <pc:sldLayoutMk cId="1784343840" sldId="2147483663"/>
              <ac:spMk id="14" creationId="{2EEEEFA7-93A8-9C9B-FC7C-3CA74FDFC8BB}"/>
            </ac:spMkLst>
          </pc:spChg>
          <pc:spChg chg="add del mod">
            <ac:chgData name="Volkan Dalyan" userId="acd815f26c47f9fa" providerId="LiveId" clId="{42ADB7CA-B084-49D4-9CF6-5A625854A378}" dt="2024-09-10T13:42:44.666" v="1507"/>
            <ac:spMkLst>
              <pc:docMk/>
              <pc:sldMasterMk cId="3739717136" sldId="2147483648"/>
              <pc:sldLayoutMk cId="1784343840" sldId="2147483663"/>
              <ac:spMk id="15" creationId="{0E39B6BC-030D-3298-909A-99354C786887}"/>
            </ac:spMkLst>
          </pc:spChg>
          <pc:spChg chg="mod modVis">
            <ac:chgData name="Volkan Dalyan" userId="acd815f26c47f9fa" providerId="LiveId" clId="{42ADB7CA-B084-49D4-9CF6-5A625854A378}" dt="2024-09-30T13:29:52.011" v="14820" actId="14429"/>
            <ac:spMkLst>
              <pc:docMk/>
              <pc:sldMasterMk cId="3739717136" sldId="2147483648"/>
              <pc:sldLayoutMk cId="1784343840" sldId="2147483663"/>
              <ac:spMk id="16" creationId="{32CE8A10-848F-A056-20B5-990E2D40D79F}"/>
            </ac:spMkLst>
          </pc:spChg>
          <pc:spChg chg="add mod ord">
            <ac:chgData name="Volkan Dalyan" userId="acd815f26c47f9fa" providerId="LiveId" clId="{42ADB7CA-B084-49D4-9CF6-5A625854A378}" dt="2024-09-30T13:29:36.484" v="14814" actId="962"/>
            <ac:spMkLst>
              <pc:docMk/>
              <pc:sldMasterMk cId="3739717136" sldId="2147483648"/>
              <pc:sldLayoutMk cId="1784343840" sldId="2147483663"/>
              <ac:spMk id="17" creationId="{95D1E43C-7EBF-10C5-4B53-068143EBB985}"/>
            </ac:spMkLst>
          </pc:spChg>
          <pc:spChg chg="add mod">
            <ac:chgData name="Volkan Dalyan" userId="acd815f26c47f9fa" providerId="LiveId" clId="{42ADB7CA-B084-49D4-9CF6-5A625854A378}" dt="2024-09-24T09:43:16.465" v="10875" actId="962"/>
            <ac:spMkLst>
              <pc:docMk/>
              <pc:sldMasterMk cId="3739717136" sldId="2147483648"/>
              <pc:sldLayoutMk cId="1784343840" sldId="2147483663"/>
              <ac:spMk id="18" creationId="{6849537E-2335-BDFB-F331-7EBE3C3F4086}"/>
            </ac:spMkLst>
          </pc:spChg>
          <pc:spChg chg="add mod">
            <ac:chgData name="Volkan Dalyan" userId="acd815f26c47f9fa" providerId="LiveId" clId="{42ADB7CA-B084-49D4-9CF6-5A625854A378}" dt="2024-09-24T09:43:11.435" v="10874" actId="962"/>
            <ac:spMkLst>
              <pc:docMk/>
              <pc:sldMasterMk cId="3739717136" sldId="2147483648"/>
              <pc:sldLayoutMk cId="1784343840" sldId="2147483663"/>
              <ac:spMk id="19" creationId="{161187DC-CEF3-8D6E-FEF4-1A587DA60EBE}"/>
            </ac:spMkLst>
          </pc:spChg>
          <pc:spChg chg="add mod">
            <ac:chgData name="Volkan Dalyan" userId="acd815f26c47f9fa" providerId="LiveId" clId="{42ADB7CA-B084-49D4-9CF6-5A625854A378}" dt="2024-09-24T09:43:06.635" v="10873" actId="962"/>
            <ac:spMkLst>
              <pc:docMk/>
              <pc:sldMasterMk cId="3739717136" sldId="2147483648"/>
              <pc:sldLayoutMk cId="1784343840" sldId="2147483663"/>
              <ac:spMk id="20" creationId="{0CF77042-FD12-77AD-96F0-7F2028668D03}"/>
            </ac:spMkLst>
          </pc:spChg>
          <pc:spChg chg="add del mod">
            <ac:chgData name="Volkan Dalyan" userId="acd815f26c47f9fa" providerId="LiveId" clId="{42ADB7CA-B084-49D4-9CF6-5A625854A378}" dt="2024-09-10T13:46:48.280" v="1640" actId="478"/>
            <ac:spMkLst>
              <pc:docMk/>
              <pc:sldMasterMk cId="3739717136" sldId="2147483648"/>
              <pc:sldLayoutMk cId="1784343840" sldId="2147483663"/>
              <ac:spMk id="21" creationId="{FD67FAC1-0E9A-2104-304D-28610D02668B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09:53:03.010" v="16038"/>
          <pc:sldLayoutMkLst>
            <pc:docMk/>
            <pc:sldMasterMk cId="3739717136" sldId="2147483648"/>
            <pc:sldLayoutMk cId="1190288713" sldId="2147483664"/>
          </pc:sldLayoutMkLst>
          <pc:spChg chg="mod ord modVis">
            <ac:chgData name="Volkan Dalyan" userId="acd815f26c47f9fa" providerId="LiveId" clId="{42ADB7CA-B084-49D4-9CF6-5A625854A378}" dt="2024-09-30T13:30:36.676" v="14830" actId="962"/>
            <ac:spMkLst>
              <pc:docMk/>
              <pc:sldMasterMk cId="3739717136" sldId="2147483648"/>
              <pc:sldLayoutMk cId="1190288713" sldId="2147483664"/>
              <ac:spMk id="2" creationId="{DBC82761-5731-6C54-C1A3-ECC29146CBF0}"/>
            </ac:spMkLst>
          </pc:spChg>
          <pc:spChg chg="add del">
            <ac:chgData name="Volkan Dalyan" userId="acd815f26c47f9fa" providerId="LiveId" clId="{42ADB7CA-B084-49D4-9CF6-5A625854A378}" dt="2024-09-10T13:48:18.418" v="1679" actId="11529"/>
            <ac:spMkLst>
              <pc:docMk/>
              <pc:sldMasterMk cId="3739717136" sldId="2147483648"/>
              <pc:sldLayoutMk cId="1190288713" sldId="2147483664"/>
              <ac:spMk id="3" creationId="{B79BC201-B4FE-8671-87D0-8A9784460B58}"/>
            </ac:spMkLst>
          </pc:spChg>
          <pc:spChg chg="add del mod">
            <ac:chgData name="Volkan Dalyan" userId="acd815f26c47f9fa" providerId="LiveId" clId="{42ADB7CA-B084-49D4-9CF6-5A625854A378}" dt="2024-09-24T09:47:43.485" v="10950" actId="21"/>
            <ac:spMkLst>
              <pc:docMk/>
              <pc:sldMasterMk cId="3739717136" sldId="2147483648"/>
              <pc:sldLayoutMk cId="1190288713" sldId="2147483664"/>
              <ac:spMk id="3" creationId="{E46D7DBD-D7EC-AADD-7900-465D6C0F1918}"/>
            </ac:spMkLst>
          </pc:spChg>
          <pc:spChg chg="add mod ord">
            <ac:chgData name="Volkan Dalyan" userId="acd815f26c47f9fa" providerId="LiveId" clId="{42ADB7CA-B084-49D4-9CF6-5A625854A378}" dt="2024-09-30T13:30:27.594" v="14828" actId="20577"/>
            <ac:spMkLst>
              <pc:docMk/>
              <pc:sldMasterMk cId="3739717136" sldId="2147483648"/>
              <pc:sldLayoutMk cId="1190288713" sldId="2147483664"/>
              <ac:spMk id="4" creationId="{56C13D87-6DF1-898C-2CB0-39AC30174708}"/>
            </ac:spMkLst>
          </pc:spChg>
          <pc:spChg chg="add del">
            <ac:chgData name="Volkan Dalyan" userId="acd815f26c47f9fa" providerId="LiveId" clId="{42ADB7CA-B084-49D4-9CF6-5A625854A378}" dt="2024-09-10T13:48:43.612" v="1689" actId="11529"/>
            <ac:spMkLst>
              <pc:docMk/>
              <pc:sldMasterMk cId="3739717136" sldId="2147483648"/>
              <pc:sldLayoutMk cId="1190288713" sldId="2147483664"/>
              <ac:spMk id="5" creationId="{717ABFFA-7530-4509-06E7-05D87B744EF1}"/>
            </ac:spMkLst>
          </pc:spChg>
          <pc:spChg chg="add del mod">
            <ac:chgData name="Volkan Dalyan" userId="acd815f26c47f9fa" providerId="LiveId" clId="{42ADB7CA-B084-49D4-9CF6-5A625854A378}" dt="2024-09-10T13:53:40.357" v="1834"/>
            <ac:spMkLst>
              <pc:docMk/>
              <pc:sldMasterMk cId="3739717136" sldId="2147483648"/>
              <pc:sldLayoutMk cId="1190288713" sldId="2147483664"/>
              <ac:spMk id="6" creationId="{1E78C53E-7083-6383-ECE6-821D43861BF8}"/>
            </ac:spMkLst>
          </pc:spChg>
          <pc:spChg chg="add del mod">
            <ac:chgData name="Volkan Dalyan" userId="acd815f26c47f9fa" providerId="LiveId" clId="{42ADB7CA-B084-49D4-9CF6-5A625854A378}" dt="2024-09-10T13:53:40.357" v="1834"/>
            <ac:spMkLst>
              <pc:docMk/>
              <pc:sldMasterMk cId="3739717136" sldId="2147483648"/>
              <pc:sldLayoutMk cId="1190288713" sldId="2147483664"/>
              <ac:spMk id="7" creationId="{B5CE871C-8935-9DE6-E4A9-D2287B642BC7}"/>
            </ac:spMkLst>
          </pc:spChg>
          <pc:spChg chg="mod modVis">
            <ac:chgData name="Volkan Dalyan" userId="acd815f26c47f9fa" providerId="LiveId" clId="{42ADB7CA-B084-49D4-9CF6-5A625854A378}" dt="2024-10-02T09:53:03.010" v="16038"/>
            <ac:spMkLst>
              <pc:docMk/>
              <pc:sldMasterMk cId="3739717136" sldId="2147483648"/>
              <pc:sldLayoutMk cId="1190288713" sldId="2147483664"/>
              <ac:spMk id="8" creationId="{A826F28F-DA17-6CA4-EBBF-125FE3A57A36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3:51:07.647" v="20463" actId="1035"/>
          <pc:sldLayoutMkLst>
            <pc:docMk/>
            <pc:sldMasterMk cId="3739717136" sldId="2147483648"/>
            <pc:sldLayoutMk cId="3139629042" sldId="2147483665"/>
          </pc:sldLayoutMkLst>
          <pc:spChg chg="del mod">
            <ac:chgData name="Volkan Dalyan" userId="acd815f26c47f9fa" providerId="LiveId" clId="{42ADB7CA-B084-49D4-9CF6-5A625854A378}" dt="2024-09-10T14:03:59.683" v="1847"/>
            <ac:spMkLst>
              <pc:docMk/>
              <pc:sldMasterMk cId="3739717136" sldId="2147483648"/>
              <pc:sldLayoutMk cId="3139629042" sldId="2147483665"/>
              <ac:spMk id="2" creationId="{530FBD52-7E69-0A69-D3D2-3E62A371BC70}"/>
            </ac:spMkLst>
          </pc:spChg>
          <pc:spChg chg="add del mod">
            <ac:chgData name="Volkan Dalyan" userId="acd815f26c47f9fa" providerId="LiveId" clId="{42ADB7CA-B084-49D4-9CF6-5A625854A378}" dt="2024-09-10T14:03:59.683" v="1847"/>
            <ac:spMkLst>
              <pc:docMk/>
              <pc:sldMasterMk cId="3739717136" sldId="2147483648"/>
              <pc:sldLayoutMk cId="3139629042" sldId="2147483665"/>
              <ac:spMk id="3" creationId="{31C75CB2-0B59-4A01-EADA-08E61D94D56E}"/>
            </ac:spMkLst>
          </pc:spChg>
          <pc:spChg chg="add del mod">
            <ac:chgData name="Volkan Dalyan" userId="acd815f26c47f9fa" providerId="LiveId" clId="{42ADB7CA-B084-49D4-9CF6-5A625854A378}" dt="2024-09-10T14:04:33.926" v="1858" actId="478"/>
            <ac:spMkLst>
              <pc:docMk/>
              <pc:sldMasterMk cId="3739717136" sldId="2147483648"/>
              <pc:sldLayoutMk cId="3139629042" sldId="2147483665"/>
              <ac:spMk id="4" creationId="{344A0B33-DFEF-3CAD-5E58-077D5DEF5DB8}"/>
            </ac:spMkLst>
          </pc:spChg>
          <pc:spChg chg="mod ord">
            <ac:chgData name="Volkan Dalyan" userId="acd815f26c47f9fa" providerId="LiveId" clId="{42ADB7CA-B084-49D4-9CF6-5A625854A378}" dt="2024-09-30T13:32:52.757" v="14845" actId="13244"/>
            <ac:spMkLst>
              <pc:docMk/>
              <pc:sldMasterMk cId="3739717136" sldId="2147483648"/>
              <pc:sldLayoutMk cId="3139629042" sldId="2147483665"/>
              <ac:spMk id="5" creationId="{FC81A0DE-0E0A-C2A1-7B9B-83AEBEAB458F}"/>
            </ac:spMkLst>
          </pc:spChg>
          <pc:spChg chg="add del mod">
            <ac:chgData name="Volkan Dalyan" userId="acd815f26c47f9fa" providerId="LiveId" clId="{42ADB7CA-B084-49D4-9CF6-5A625854A378}" dt="2024-09-10T14:13:17.694" v="2003" actId="478"/>
            <ac:spMkLst>
              <pc:docMk/>
              <pc:sldMasterMk cId="3739717136" sldId="2147483648"/>
              <pc:sldLayoutMk cId="3139629042" sldId="2147483665"/>
              <ac:spMk id="9" creationId="{6D6FF903-BE54-B0F1-5530-EBD8C4821641}"/>
            </ac:spMkLst>
          </pc:spChg>
          <pc:spChg chg="add del">
            <ac:chgData name="Volkan Dalyan" userId="acd815f26c47f9fa" providerId="LiveId" clId="{42ADB7CA-B084-49D4-9CF6-5A625854A378}" dt="2024-09-10T14:13:24.148" v="2004" actId="11529"/>
            <ac:spMkLst>
              <pc:docMk/>
              <pc:sldMasterMk cId="3739717136" sldId="2147483648"/>
              <pc:sldLayoutMk cId="3139629042" sldId="2147483665"/>
              <ac:spMk id="11" creationId="{27DC7D95-1D3B-B200-B96D-286EBF2988AC}"/>
            </ac:spMkLst>
          </pc:spChg>
          <pc:spChg chg="add mod">
            <ac:chgData name="Volkan Dalyan" userId="acd815f26c47f9fa" providerId="LiveId" clId="{42ADB7CA-B084-49D4-9CF6-5A625854A378}" dt="2024-09-30T13:31:25.540" v="14834" actId="962"/>
            <ac:spMkLst>
              <pc:docMk/>
              <pc:sldMasterMk cId="3739717136" sldId="2147483648"/>
              <pc:sldLayoutMk cId="3139629042" sldId="2147483665"/>
              <ac:spMk id="12" creationId="{814A35B6-8BB8-3074-99FD-08ED36EC4563}"/>
            </ac:spMkLst>
          </pc:spChg>
          <pc:spChg chg="add mod">
            <ac:chgData name="Volkan Dalyan" userId="acd815f26c47f9fa" providerId="LiveId" clId="{42ADB7CA-B084-49D4-9CF6-5A625854A378}" dt="2024-09-30T13:58:07.188" v="14855" actId="962"/>
            <ac:spMkLst>
              <pc:docMk/>
              <pc:sldMasterMk cId="3739717136" sldId="2147483648"/>
              <pc:sldLayoutMk cId="3139629042" sldId="2147483665"/>
              <ac:spMk id="13" creationId="{FFAD7867-12DB-E9D3-ED4D-4C17C3FB8A92}"/>
            </ac:spMkLst>
          </pc:spChg>
          <pc:spChg chg="add del mod ord">
            <ac:chgData name="Volkan Dalyan" userId="acd815f26c47f9fa" providerId="LiveId" clId="{42ADB7CA-B084-49D4-9CF6-5A625854A378}" dt="2024-09-10T14:24:50.201" v="2215" actId="478"/>
            <ac:spMkLst>
              <pc:docMk/>
              <pc:sldMasterMk cId="3739717136" sldId="2147483648"/>
              <pc:sldLayoutMk cId="3139629042" sldId="2147483665"/>
              <ac:spMk id="14" creationId="{193B25EA-BB4C-55A0-9A6F-97C5577D3B46}"/>
            </ac:spMkLst>
          </pc:spChg>
          <pc:spChg chg="add mod ord">
            <ac:chgData name="Volkan Dalyan" userId="acd815f26c47f9fa" providerId="LiveId" clId="{42ADB7CA-B084-49D4-9CF6-5A625854A378}" dt="2024-09-30T13:58:41.588" v="14859" actId="962"/>
            <ac:spMkLst>
              <pc:docMk/>
              <pc:sldMasterMk cId="3739717136" sldId="2147483648"/>
              <pc:sldLayoutMk cId="3139629042" sldId="2147483665"/>
              <ac:spMk id="15" creationId="{BAFE779B-AA24-4CE8-7A7E-56629F0DC046}"/>
            </ac:spMkLst>
          </pc:spChg>
          <pc:spChg chg="add del">
            <ac:chgData name="Volkan Dalyan" userId="acd815f26c47f9fa" providerId="LiveId" clId="{42ADB7CA-B084-49D4-9CF6-5A625854A378}" dt="2024-09-10T14:24:27.294" v="2210" actId="11529"/>
            <ac:spMkLst>
              <pc:docMk/>
              <pc:sldMasterMk cId="3739717136" sldId="2147483648"/>
              <pc:sldLayoutMk cId="3139629042" sldId="2147483665"/>
              <ac:spMk id="16" creationId="{A3848ADE-7599-A5CB-35F7-06A16BFA3354}"/>
            </ac:spMkLst>
          </pc:spChg>
          <pc:spChg chg="add mod">
            <ac:chgData name="Volkan Dalyan" userId="acd815f26c47f9fa" providerId="LiveId" clId="{42ADB7CA-B084-49D4-9CF6-5A625854A378}" dt="2024-09-30T13:31:43.276" v="14836" actId="962"/>
            <ac:spMkLst>
              <pc:docMk/>
              <pc:sldMasterMk cId="3739717136" sldId="2147483648"/>
              <pc:sldLayoutMk cId="3139629042" sldId="2147483665"/>
              <ac:spMk id="17" creationId="{5EE54CC5-E72D-D08D-575C-AC58FEA80AA1}"/>
            </ac:spMkLst>
          </pc:spChg>
          <pc:spChg chg="add mod">
            <ac:chgData name="Volkan Dalyan" userId="acd815f26c47f9fa" providerId="LiveId" clId="{42ADB7CA-B084-49D4-9CF6-5A625854A378}" dt="2024-09-30T13:31:59.387" v="14838" actId="962"/>
            <ac:spMkLst>
              <pc:docMk/>
              <pc:sldMasterMk cId="3739717136" sldId="2147483648"/>
              <pc:sldLayoutMk cId="3139629042" sldId="2147483665"/>
              <ac:spMk id="18" creationId="{DCBC1A34-0BC7-6EF7-C9CB-A943FC14EF81}"/>
            </ac:spMkLst>
          </pc:spChg>
          <pc:spChg chg="add mod">
            <ac:chgData name="Volkan Dalyan" userId="acd815f26c47f9fa" providerId="LiveId" clId="{42ADB7CA-B084-49D4-9CF6-5A625854A378}" dt="2024-10-02T13:51:07.647" v="20463" actId="1035"/>
            <ac:spMkLst>
              <pc:docMk/>
              <pc:sldMasterMk cId="3739717136" sldId="2147483648"/>
              <pc:sldLayoutMk cId="3139629042" sldId="2147483665"/>
              <ac:spMk id="19" creationId="{5A06D16E-A98A-B988-7228-2C5D99E59A90}"/>
            </ac:spMkLst>
          </pc:spChg>
          <pc:spChg chg="add mod">
            <ac:chgData name="Volkan Dalyan" userId="acd815f26c47f9fa" providerId="LiveId" clId="{42ADB7CA-B084-49D4-9CF6-5A625854A378}" dt="2024-09-30T13:58:12.900" v="14857" actId="962"/>
            <ac:spMkLst>
              <pc:docMk/>
              <pc:sldMasterMk cId="3739717136" sldId="2147483648"/>
              <pc:sldLayoutMk cId="3139629042" sldId="2147483665"/>
              <ac:spMk id="20" creationId="{B4C9DA18-CF27-614B-605C-67D98748609E}"/>
            </ac:spMkLst>
          </pc:spChg>
          <pc:spChg chg="add mod">
            <ac:chgData name="Volkan Dalyan" userId="acd815f26c47f9fa" providerId="LiveId" clId="{42ADB7CA-B084-49D4-9CF6-5A625854A378}" dt="2024-09-30T13:31:52.780" v="14837" actId="962"/>
            <ac:spMkLst>
              <pc:docMk/>
              <pc:sldMasterMk cId="3739717136" sldId="2147483648"/>
              <pc:sldLayoutMk cId="3139629042" sldId="2147483665"/>
              <ac:spMk id="21" creationId="{EA4A44B1-28ED-6227-4788-8832CCFA244E}"/>
            </ac:spMkLst>
          </pc:spChg>
          <pc:spChg chg="add mod">
            <ac:chgData name="Volkan Dalyan" userId="acd815f26c47f9fa" providerId="LiveId" clId="{42ADB7CA-B084-49D4-9CF6-5A625854A378}" dt="2024-09-30T13:32:09.172" v="14839" actId="962"/>
            <ac:spMkLst>
              <pc:docMk/>
              <pc:sldMasterMk cId="3739717136" sldId="2147483648"/>
              <pc:sldLayoutMk cId="3139629042" sldId="2147483665"/>
              <ac:spMk id="22" creationId="{64E6CBCF-23D9-BC97-022E-A4C3B6BAB55A}"/>
            </ac:spMkLst>
          </pc:spChg>
          <pc:spChg chg="add mod">
            <ac:chgData name="Volkan Dalyan" userId="acd815f26c47f9fa" providerId="LiveId" clId="{42ADB7CA-B084-49D4-9CF6-5A625854A378}" dt="2024-09-30T13:32:15.788" v="14840" actId="962"/>
            <ac:spMkLst>
              <pc:docMk/>
              <pc:sldMasterMk cId="3739717136" sldId="2147483648"/>
              <pc:sldLayoutMk cId="3139629042" sldId="2147483665"/>
              <ac:spMk id="23" creationId="{94D5D8C1-E2E8-0D0C-2D83-D999459E6F04}"/>
            </ac:spMkLst>
          </pc:spChg>
          <pc:spChg chg="add mod">
            <ac:chgData name="Volkan Dalyan" userId="acd815f26c47f9fa" providerId="LiveId" clId="{42ADB7CA-B084-49D4-9CF6-5A625854A378}" dt="2024-09-30T13:58:16.268" v="14858" actId="962"/>
            <ac:spMkLst>
              <pc:docMk/>
              <pc:sldMasterMk cId="3739717136" sldId="2147483648"/>
              <pc:sldLayoutMk cId="3139629042" sldId="2147483665"/>
              <ac:spMk id="24" creationId="{76B5D306-1ADF-2582-0406-C981E05DCD9F}"/>
            </ac:spMkLst>
          </pc:spChg>
          <pc:spChg chg="add mod">
            <ac:chgData name="Volkan Dalyan" userId="acd815f26c47f9fa" providerId="LiveId" clId="{42ADB7CA-B084-49D4-9CF6-5A625854A378}" dt="2024-09-30T13:32:29.116" v="14842" actId="962"/>
            <ac:spMkLst>
              <pc:docMk/>
              <pc:sldMasterMk cId="3739717136" sldId="2147483648"/>
              <pc:sldLayoutMk cId="3139629042" sldId="2147483665"/>
              <ac:spMk id="25" creationId="{C0B6B7CC-32D4-DAD6-E0D9-70F776319841}"/>
            </ac:spMkLst>
          </pc:spChg>
          <pc:cxnChg chg="add mod ord">
            <ac:chgData name="Volkan Dalyan" userId="acd815f26c47f9fa" providerId="LiveId" clId="{42ADB7CA-B084-49D4-9CF6-5A625854A378}" dt="2024-09-30T13:58:10.052" v="14856" actId="962"/>
            <ac:cxnSpMkLst>
              <pc:docMk/>
              <pc:sldMasterMk cId="3739717136" sldId="2147483648"/>
              <pc:sldLayoutMk cId="3139629042" sldId="2147483665"/>
              <ac:cxnSpMk id="6" creationId="{F7967E5B-94E1-1A5E-BC24-5743D4795439}"/>
            </ac:cxnSpMkLst>
          </pc:cxnChg>
        </pc:sldLayoutChg>
        <pc:sldLayoutChg chg="addSp delSp modSp add mod modTransition">
          <pc:chgData name="Volkan Dalyan" userId="acd815f26c47f9fa" providerId="LiveId" clId="{42ADB7CA-B084-49D4-9CF6-5A625854A378}" dt="2024-10-02T13:52:54.766" v="20492" actId="20577"/>
          <pc:sldLayoutMkLst>
            <pc:docMk/>
            <pc:sldMasterMk cId="3739717136" sldId="2147483648"/>
            <pc:sldLayoutMk cId="2843711438" sldId="2147483666"/>
          </pc:sldLayoutMkLst>
          <pc:spChg chg="add mod">
            <ac:chgData name="Volkan Dalyan" userId="acd815f26c47f9fa" providerId="LiveId" clId="{42ADB7CA-B084-49D4-9CF6-5A625854A378}" dt="2024-10-02T13:52:35.206" v="20484" actId="1076"/>
            <ac:spMkLst>
              <pc:docMk/>
              <pc:sldMasterMk cId="3739717136" sldId="2147483648"/>
              <pc:sldLayoutMk cId="2843711438" sldId="2147483666"/>
              <ac:spMk id="3" creationId="{5F550B24-3F91-A86A-027C-B1E5964C0D5A}"/>
            </ac:spMkLst>
          </pc:spChg>
          <pc:spChg chg="add mod">
            <ac:chgData name="Volkan Dalyan" userId="acd815f26c47f9fa" providerId="LiveId" clId="{42ADB7CA-B084-49D4-9CF6-5A625854A378}" dt="2024-10-02T13:52:54.766" v="20492" actId="20577"/>
            <ac:spMkLst>
              <pc:docMk/>
              <pc:sldMasterMk cId="3739717136" sldId="2147483648"/>
              <pc:sldLayoutMk cId="2843711438" sldId="2147483666"/>
              <ac:spMk id="4" creationId="{7221AE1B-7F2A-49F8-69F5-17CEADAA7FEC}"/>
            </ac:spMkLst>
          </pc:spChg>
          <pc:spChg chg="del">
            <ac:chgData name="Volkan Dalyan" userId="acd815f26c47f9fa" providerId="LiveId" clId="{42ADB7CA-B084-49D4-9CF6-5A625854A378}" dt="2024-09-10T14:34:19.709" v="2380" actId="478"/>
            <ac:spMkLst>
              <pc:docMk/>
              <pc:sldMasterMk cId="3739717136" sldId="2147483648"/>
              <pc:sldLayoutMk cId="2843711438" sldId="2147483666"/>
              <ac:spMk id="5" creationId="{FC81A0DE-0E0A-C2A1-7B9B-83AEBEAB458F}"/>
            </ac:spMkLst>
          </pc:spChg>
          <pc:spChg chg="add mod">
            <ac:chgData name="Volkan Dalyan" userId="acd815f26c47f9fa" providerId="LiveId" clId="{42ADB7CA-B084-49D4-9CF6-5A625854A378}" dt="2024-09-30T13:59:55.246" v="14870" actId="962"/>
            <ac:spMkLst>
              <pc:docMk/>
              <pc:sldMasterMk cId="3739717136" sldId="2147483648"/>
              <pc:sldLayoutMk cId="2843711438" sldId="2147483666"/>
              <ac:spMk id="7" creationId="{F5415CB3-B14D-5F49-CCE4-E8DB84EB6953}"/>
            </ac:spMkLst>
          </pc:spChg>
          <pc:spChg chg="add mod">
            <ac:chgData name="Volkan Dalyan" userId="acd815f26c47f9fa" providerId="LiveId" clId="{42ADB7CA-B084-49D4-9CF6-5A625854A378}" dt="2024-10-02T13:52:35.206" v="20484" actId="1076"/>
            <ac:spMkLst>
              <pc:docMk/>
              <pc:sldMasterMk cId="3739717136" sldId="2147483648"/>
              <pc:sldLayoutMk cId="2843711438" sldId="2147483666"/>
              <ac:spMk id="8" creationId="{A3ED8D35-E27E-E19A-F43D-EEA087767AF8}"/>
            </ac:spMkLst>
          </pc:spChg>
          <pc:spChg chg="mod">
            <ac:chgData name="Volkan Dalyan" userId="acd815f26c47f9fa" providerId="LiveId" clId="{42ADB7CA-B084-49D4-9CF6-5A625854A378}" dt="2024-10-02T13:52:48.679" v="20486" actId="20577"/>
            <ac:spMkLst>
              <pc:docMk/>
              <pc:sldMasterMk cId="3739717136" sldId="2147483648"/>
              <pc:sldLayoutMk cId="2843711438" sldId="2147483666"/>
              <ac:spMk id="12" creationId="{814A35B6-8BB8-3074-99FD-08ED36EC4563}"/>
            </ac:spMkLst>
          </pc:spChg>
          <pc:spChg chg="mod">
            <ac:chgData name="Volkan Dalyan" userId="acd815f26c47f9fa" providerId="LiveId" clId="{42ADB7CA-B084-49D4-9CF6-5A625854A378}" dt="2024-09-30T13:57:58.676" v="14854" actId="962"/>
            <ac:spMkLst>
              <pc:docMk/>
              <pc:sldMasterMk cId="3739717136" sldId="2147483648"/>
              <pc:sldLayoutMk cId="2843711438" sldId="2147483666"/>
              <ac:spMk id="13" creationId="{FFAD7867-12DB-E9D3-ED4D-4C17C3FB8A92}"/>
            </ac:spMkLst>
          </pc:spChg>
          <pc:spChg chg="mod">
            <ac:chgData name="Volkan Dalyan" userId="acd815f26c47f9fa" providerId="LiveId" clId="{42ADB7CA-B084-49D4-9CF6-5A625854A378}" dt="2024-10-02T13:49:47.472" v="20432" actId="554"/>
            <ac:spMkLst>
              <pc:docMk/>
              <pc:sldMasterMk cId="3739717136" sldId="2147483648"/>
              <pc:sldLayoutMk cId="2843711438" sldId="2147483666"/>
              <ac:spMk id="15" creationId="{BAFE779B-AA24-4CE8-7A7E-56629F0DC046}"/>
            </ac:spMkLst>
          </pc:spChg>
          <pc:spChg chg="mod">
            <ac:chgData name="Volkan Dalyan" userId="acd815f26c47f9fa" providerId="LiveId" clId="{42ADB7CA-B084-49D4-9CF6-5A625854A378}" dt="2024-10-02T13:49:53.169" v="20434" actId="207"/>
            <ac:spMkLst>
              <pc:docMk/>
              <pc:sldMasterMk cId="3739717136" sldId="2147483648"/>
              <pc:sldLayoutMk cId="2843711438" sldId="2147483666"/>
              <ac:spMk id="17" creationId="{5EE54CC5-E72D-D08D-575C-AC58FEA80AA1}"/>
            </ac:spMkLst>
          </pc:spChg>
          <pc:spChg chg="mod">
            <ac:chgData name="Volkan Dalyan" userId="acd815f26c47f9fa" providerId="LiveId" clId="{42ADB7CA-B084-49D4-9CF6-5A625854A378}" dt="2024-10-02T13:48:05.629" v="20420" actId="1076"/>
            <ac:spMkLst>
              <pc:docMk/>
              <pc:sldMasterMk cId="3739717136" sldId="2147483648"/>
              <pc:sldLayoutMk cId="2843711438" sldId="2147483666"/>
              <ac:spMk id="18" creationId="{DCBC1A34-0BC7-6EF7-C9CB-A943FC14EF81}"/>
            </ac:spMkLst>
          </pc:spChg>
          <pc:spChg chg="mod">
            <ac:chgData name="Volkan Dalyan" userId="acd815f26c47f9fa" providerId="LiveId" clId="{42ADB7CA-B084-49D4-9CF6-5A625854A378}" dt="2024-10-02T13:52:50.646" v="20488" actId="20577"/>
            <ac:spMkLst>
              <pc:docMk/>
              <pc:sldMasterMk cId="3739717136" sldId="2147483648"/>
              <pc:sldLayoutMk cId="2843711438" sldId="2147483666"/>
              <ac:spMk id="19" creationId="{5A06D16E-A98A-B988-7228-2C5D99E59A90}"/>
            </ac:spMkLst>
          </pc:spChg>
          <pc:spChg chg="mod">
            <ac:chgData name="Volkan Dalyan" userId="acd815f26c47f9fa" providerId="LiveId" clId="{42ADB7CA-B084-49D4-9CF6-5A625854A378}" dt="2024-09-30T13:59:44.804" v="14868" actId="962"/>
            <ac:spMkLst>
              <pc:docMk/>
              <pc:sldMasterMk cId="3739717136" sldId="2147483648"/>
              <pc:sldLayoutMk cId="2843711438" sldId="2147483666"/>
              <ac:spMk id="20" creationId="{B4C9DA18-CF27-614B-605C-67D98748609E}"/>
            </ac:spMkLst>
          </pc:spChg>
          <pc:spChg chg="mod">
            <ac:chgData name="Volkan Dalyan" userId="acd815f26c47f9fa" providerId="LiveId" clId="{42ADB7CA-B084-49D4-9CF6-5A625854A378}" dt="2024-10-02T13:48:05.629" v="20420" actId="1076"/>
            <ac:spMkLst>
              <pc:docMk/>
              <pc:sldMasterMk cId="3739717136" sldId="2147483648"/>
              <pc:sldLayoutMk cId="2843711438" sldId="2147483666"/>
              <ac:spMk id="21" creationId="{EA4A44B1-28ED-6227-4788-8832CCFA244E}"/>
            </ac:spMkLst>
          </pc:spChg>
          <pc:spChg chg="mod">
            <ac:chgData name="Volkan Dalyan" userId="acd815f26c47f9fa" providerId="LiveId" clId="{42ADB7CA-B084-49D4-9CF6-5A625854A378}" dt="2024-10-02T13:50:17.631" v="20445" actId="1076"/>
            <ac:spMkLst>
              <pc:docMk/>
              <pc:sldMasterMk cId="3739717136" sldId="2147483648"/>
              <pc:sldLayoutMk cId="2843711438" sldId="2147483666"/>
              <ac:spMk id="22" creationId="{64E6CBCF-23D9-BC97-022E-A4C3B6BAB55A}"/>
            </ac:spMkLst>
          </pc:spChg>
          <pc:spChg chg="mod">
            <ac:chgData name="Volkan Dalyan" userId="acd815f26c47f9fa" providerId="LiveId" clId="{42ADB7CA-B084-49D4-9CF6-5A625854A378}" dt="2024-10-02T13:52:52.716" v="20490" actId="20577"/>
            <ac:spMkLst>
              <pc:docMk/>
              <pc:sldMasterMk cId="3739717136" sldId="2147483648"/>
              <pc:sldLayoutMk cId="2843711438" sldId="2147483666"/>
              <ac:spMk id="23" creationId="{94D5D8C1-E2E8-0D0C-2D83-D999459E6F04}"/>
            </ac:spMkLst>
          </pc:spChg>
          <pc:spChg chg="mod">
            <ac:chgData name="Volkan Dalyan" userId="acd815f26c47f9fa" providerId="LiveId" clId="{42ADB7CA-B084-49D4-9CF6-5A625854A378}" dt="2024-09-30T13:59:49.431" v="14869" actId="962"/>
            <ac:spMkLst>
              <pc:docMk/>
              <pc:sldMasterMk cId="3739717136" sldId="2147483648"/>
              <pc:sldLayoutMk cId="2843711438" sldId="2147483666"/>
              <ac:spMk id="24" creationId="{76B5D306-1ADF-2582-0406-C981E05DCD9F}"/>
            </ac:spMkLst>
          </pc:spChg>
          <pc:spChg chg="mod">
            <ac:chgData name="Volkan Dalyan" userId="acd815f26c47f9fa" providerId="LiveId" clId="{42ADB7CA-B084-49D4-9CF6-5A625854A378}" dt="2024-10-02T13:50:17.631" v="20445" actId="1076"/>
            <ac:spMkLst>
              <pc:docMk/>
              <pc:sldMasterMk cId="3739717136" sldId="2147483648"/>
              <pc:sldLayoutMk cId="2843711438" sldId="2147483666"/>
              <ac:spMk id="25" creationId="{C0B6B7CC-32D4-DAD6-E0D9-70F776319841}"/>
            </ac:spMkLst>
          </pc:spChg>
          <pc:cxnChg chg="mod">
            <ac:chgData name="Volkan Dalyan" userId="acd815f26c47f9fa" providerId="LiveId" clId="{42ADB7CA-B084-49D4-9CF6-5A625854A378}" dt="2024-09-10T14:36:21.517" v="2465" actId="14100"/>
            <ac:cxnSpMkLst>
              <pc:docMk/>
              <pc:sldMasterMk cId="3739717136" sldId="2147483648"/>
              <pc:sldLayoutMk cId="2843711438" sldId="2147483666"/>
              <ac:cxnSpMk id="6" creationId="{F7967E5B-94E1-1A5E-BC24-5743D4795439}"/>
            </ac:cxnSpMkLst>
          </pc:cxnChg>
        </pc:sldLayoutChg>
        <pc:sldLayoutChg chg="addSp delSp modSp mod delAnim modAnim">
          <pc:chgData name="Volkan Dalyan" userId="acd815f26c47f9fa" providerId="LiveId" clId="{42ADB7CA-B084-49D4-9CF6-5A625854A378}" dt="2024-10-02T10:01:49.352" v="16297" actId="962"/>
          <pc:sldLayoutMkLst>
            <pc:docMk/>
            <pc:sldMasterMk cId="3739717136" sldId="2147483648"/>
            <pc:sldLayoutMk cId="1074186623" sldId="2147483667"/>
          </pc:sldLayoutMkLst>
          <pc:spChg chg="del mod">
            <ac:chgData name="Volkan Dalyan" userId="acd815f26c47f9fa" providerId="LiveId" clId="{42ADB7CA-B084-49D4-9CF6-5A625854A378}" dt="2024-09-10T14:38:12.228" v="2482"/>
            <ac:spMkLst>
              <pc:docMk/>
              <pc:sldMasterMk cId="3739717136" sldId="2147483648"/>
              <pc:sldLayoutMk cId="1074186623" sldId="2147483667"/>
              <ac:spMk id="2" creationId="{40665006-8927-9211-D588-EAEAE83C7E1D}"/>
            </ac:spMkLst>
          </pc:spChg>
          <pc:spChg chg="add del">
            <ac:chgData name="Volkan Dalyan" userId="acd815f26c47f9fa" providerId="LiveId" clId="{42ADB7CA-B084-49D4-9CF6-5A625854A378}" dt="2024-10-02T10:00:32.308" v="16227" actId="11529"/>
            <ac:spMkLst>
              <pc:docMk/>
              <pc:sldMasterMk cId="3739717136" sldId="2147483648"/>
              <pc:sldLayoutMk cId="1074186623" sldId="2147483667"/>
              <ac:spMk id="2" creationId="{6E777AA7-504D-FF61-3E5A-C214F0582CCD}"/>
            </ac:spMkLst>
          </pc:spChg>
          <pc:spChg chg="add del mod">
            <ac:chgData name="Volkan Dalyan" userId="acd815f26c47f9fa" providerId="LiveId" clId="{42ADB7CA-B084-49D4-9CF6-5A625854A378}" dt="2024-09-10T14:38:25.712" v="2491" actId="478"/>
            <ac:spMkLst>
              <pc:docMk/>
              <pc:sldMasterMk cId="3739717136" sldId="2147483648"/>
              <pc:sldLayoutMk cId="1074186623" sldId="2147483667"/>
              <ac:spMk id="3" creationId="{08D8B0F3-6150-DF89-C031-CA5CF17FBF66}"/>
            </ac:spMkLst>
          </pc:spChg>
          <pc:spChg chg="add mod">
            <ac:chgData name="Volkan Dalyan" userId="acd815f26c47f9fa" providerId="LiveId" clId="{42ADB7CA-B084-49D4-9CF6-5A625854A378}" dt="2024-10-02T10:01:49.352" v="16297" actId="962"/>
            <ac:spMkLst>
              <pc:docMk/>
              <pc:sldMasterMk cId="3739717136" sldId="2147483648"/>
              <pc:sldLayoutMk cId="1074186623" sldId="2147483667"/>
              <ac:spMk id="3" creationId="{FA727328-04EF-8B78-5263-18E2B665F0D0}"/>
            </ac:spMkLst>
          </pc:spChg>
          <pc:spChg chg="add del mod">
            <ac:chgData name="Volkan Dalyan" userId="acd815f26c47f9fa" providerId="LiveId" clId="{42ADB7CA-B084-49D4-9CF6-5A625854A378}" dt="2024-09-10T14:38:12.228" v="2482"/>
            <ac:spMkLst>
              <pc:docMk/>
              <pc:sldMasterMk cId="3739717136" sldId="2147483648"/>
              <pc:sldLayoutMk cId="1074186623" sldId="2147483667"/>
              <ac:spMk id="5" creationId="{A9157BB8-C671-F1D1-11EA-7319C9D785D0}"/>
            </ac:spMkLst>
          </pc:spChg>
          <pc:spChg chg="mod">
            <ac:chgData name="Volkan Dalyan" userId="acd815f26c47f9fa" providerId="LiveId" clId="{42ADB7CA-B084-49D4-9CF6-5A625854A378}" dt="2024-09-30T14:00:13.836" v="14872" actId="962"/>
            <ac:spMkLst>
              <pc:docMk/>
              <pc:sldMasterMk cId="3739717136" sldId="2147483648"/>
              <pc:sldLayoutMk cId="1074186623" sldId="2147483667"/>
              <ac:spMk id="6" creationId="{C59591B1-C930-5ADD-FAF7-2EA446B048FC}"/>
            </ac:spMkLst>
          </pc:spChg>
          <pc:spChg chg="add del mod">
            <ac:chgData name="Volkan Dalyan" userId="acd815f26c47f9fa" providerId="LiveId" clId="{42ADB7CA-B084-49D4-9CF6-5A625854A378}" dt="2024-10-02T10:01:29.214" v="16296" actId="478"/>
            <ac:spMkLst>
              <pc:docMk/>
              <pc:sldMasterMk cId="3739717136" sldId="2147483648"/>
              <pc:sldLayoutMk cId="1074186623" sldId="2147483667"/>
              <ac:spMk id="7" creationId="{A112ACC8-6C39-B0ED-8820-93633C0B0F5E}"/>
            </ac:spMkLst>
          </pc:spChg>
          <pc:spChg chg="add mod">
            <ac:chgData name="Volkan Dalyan" userId="acd815f26c47f9fa" providerId="LiveId" clId="{42ADB7CA-B084-49D4-9CF6-5A625854A378}" dt="2024-09-30T14:00:22.597" v="14874" actId="962"/>
            <ac:spMkLst>
              <pc:docMk/>
              <pc:sldMasterMk cId="3739717136" sldId="2147483648"/>
              <pc:sldLayoutMk cId="1074186623" sldId="2147483667"/>
              <ac:spMk id="8" creationId="{56C15786-8253-6D8F-232A-347F94F0BB0F}"/>
            </ac:spMkLst>
          </pc:spChg>
          <pc:spChg chg="add mod">
            <ac:chgData name="Volkan Dalyan" userId="acd815f26c47f9fa" providerId="LiveId" clId="{42ADB7CA-B084-49D4-9CF6-5A625854A378}" dt="2024-09-30T14:00:29.306" v="14875" actId="962"/>
            <ac:spMkLst>
              <pc:docMk/>
              <pc:sldMasterMk cId="3739717136" sldId="2147483648"/>
              <pc:sldLayoutMk cId="1074186623" sldId="2147483667"/>
              <ac:spMk id="9" creationId="{D59C3482-383C-771D-D6F1-C229A42CBACA}"/>
            </ac:spMkLst>
          </pc:spChg>
          <pc:cxnChg chg="add mod ord">
            <ac:chgData name="Volkan Dalyan" userId="acd815f26c47f9fa" providerId="LiveId" clId="{42ADB7CA-B084-49D4-9CF6-5A625854A378}" dt="2024-09-10T14:39:11.918" v="2525" actId="167"/>
            <ac:cxnSpMkLst>
              <pc:docMk/>
              <pc:sldMasterMk cId="3739717136" sldId="2147483648"/>
              <pc:sldLayoutMk cId="1074186623" sldId="2147483667"/>
              <ac:cxnSpMk id="4" creationId="{FF587C94-4BB1-CAF8-2771-6D6E44579EA9}"/>
            </ac:cxnSpMkLst>
          </pc:cxnChg>
        </pc:sldLayoutChg>
        <pc:sldLayoutChg chg="addSp delSp modSp mod modAnim">
          <pc:chgData name="Volkan Dalyan" userId="acd815f26c47f9fa" providerId="LiveId" clId="{42ADB7CA-B084-49D4-9CF6-5A625854A378}" dt="2024-09-30T14:20:43.043" v="14968" actId="962"/>
          <pc:sldLayoutMkLst>
            <pc:docMk/>
            <pc:sldMasterMk cId="3739717136" sldId="2147483648"/>
            <pc:sldLayoutMk cId="1759224512" sldId="2147483668"/>
          </pc:sldLayoutMkLst>
          <pc:spChg chg="del">
            <ac:chgData name="Volkan Dalyan" userId="acd815f26c47f9fa" providerId="LiveId" clId="{42ADB7CA-B084-49D4-9CF6-5A625854A378}" dt="2024-09-17T08:23:28.945" v="2534" actId="478"/>
            <ac:spMkLst>
              <pc:docMk/>
              <pc:sldMasterMk cId="3739717136" sldId="2147483648"/>
              <pc:sldLayoutMk cId="1759224512" sldId="2147483668"/>
              <ac:spMk id="2" creationId="{28EA9960-9536-0C94-D181-E227A6536D88}"/>
            </ac:spMkLst>
          </pc:spChg>
          <pc:spChg chg="add del mod">
            <ac:chgData name="Volkan Dalyan" userId="acd815f26c47f9fa" providerId="LiveId" clId="{42ADB7CA-B084-49D4-9CF6-5A625854A378}" dt="2024-09-17T08:26:06.394" v="2556" actId="478"/>
            <ac:spMkLst>
              <pc:docMk/>
              <pc:sldMasterMk cId="3739717136" sldId="2147483648"/>
              <pc:sldLayoutMk cId="1759224512" sldId="2147483668"/>
              <ac:spMk id="3" creationId="{DF9830FD-9AD6-92D0-5721-66B64912A075}"/>
            </ac:spMkLst>
          </pc:spChg>
          <pc:spChg chg="add del mod">
            <ac:chgData name="Volkan Dalyan" userId="acd815f26c47f9fa" providerId="LiveId" clId="{42ADB7CA-B084-49D4-9CF6-5A625854A378}" dt="2024-09-17T08:34:00.864" v="2566" actId="478"/>
            <ac:spMkLst>
              <pc:docMk/>
              <pc:sldMasterMk cId="3739717136" sldId="2147483648"/>
              <pc:sldLayoutMk cId="1759224512" sldId="2147483668"/>
              <ac:spMk id="4" creationId="{4AB7B259-40BB-4C09-620E-342C18599AAC}"/>
            </ac:spMkLst>
          </pc:spChg>
          <pc:spChg chg="add del">
            <ac:chgData name="Volkan Dalyan" userId="acd815f26c47f9fa" providerId="LiveId" clId="{42ADB7CA-B084-49D4-9CF6-5A625854A378}" dt="2024-09-17T08:34:10.116" v="2567" actId="11529"/>
            <ac:spMkLst>
              <pc:docMk/>
              <pc:sldMasterMk cId="3739717136" sldId="2147483648"/>
              <pc:sldLayoutMk cId="1759224512" sldId="2147483668"/>
              <ac:spMk id="5" creationId="{2A70550C-4034-31BB-05EC-EF0C6616BA25}"/>
            </ac:spMkLst>
          </pc:spChg>
          <pc:spChg chg="add mod ord">
            <ac:chgData name="Volkan Dalyan" userId="acd815f26c47f9fa" providerId="LiveId" clId="{42ADB7CA-B084-49D4-9CF6-5A625854A378}" dt="2024-09-30T14:00:38.500" v="14876" actId="962"/>
            <ac:spMkLst>
              <pc:docMk/>
              <pc:sldMasterMk cId="3739717136" sldId="2147483648"/>
              <pc:sldLayoutMk cId="1759224512" sldId="2147483668"/>
              <ac:spMk id="6" creationId="{A0FBFB6E-8136-BD59-B761-E69D7936BF6D}"/>
            </ac:spMkLst>
          </pc:spChg>
          <pc:spChg chg="add del">
            <ac:chgData name="Volkan Dalyan" userId="acd815f26c47f9fa" providerId="LiveId" clId="{42ADB7CA-B084-49D4-9CF6-5A625854A378}" dt="2024-09-17T08:36:18.177" v="2616" actId="11529"/>
            <ac:spMkLst>
              <pc:docMk/>
              <pc:sldMasterMk cId="3739717136" sldId="2147483648"/>
              <pc:sldLayoutMk cId="1759224512" sldId="2147483668"/>
              <ac:spMk id="7" creationId="{D1EA93ED-3689-1572-950C-49A96C4AAD54}"/>
            </ac:spMkLst>
          </pc:spChg>
          <pc:spChg chg="add del mod">
            <ac:chgData name="Volkan Dalyan" userId="acd815f26c47f9fa" providerId="LiveId" clId="{42ADB7CA-B084-49D4-9CF6-5A625854A378}" dt="2024-09-17T08:37:59.846" v="2652"/>
            <ac:spMkLst>
              <pc:docMk/>
              <pc:sldMasterMk cId="3739717136" sldId="2147483648"/>
              <pc:sldLayoutMk cId="1759224512" sldId="2147483668"/>
              <ac:spMk id="8" creationId="{DA8DC98C-9206-35A8-72B0-55D4BB49AA88}"/>
            </ac:spMkLst>
          </pc:spChg>
          <pc:spChg chg="add del mod">
            <ac:chgData name="Volkan Dalyan" userId="acd815f26c47f9fa" providerId="LiveId" clId="{42ADB7CA-B084-49D4-9CF6-5A625854A378}" dt="2024-09-17T08:40:35.269" v="2691"/>
            <ac:spMkLst>
              <pc:docMk/>
              <pc:sldMasterMk cId="3739717136" sldId="2147483648"/>
              <pc:sldLayoutMk cId="1759224512" sldId="2147483668"/>
              <ac:spMk id="9" creationId="{1A319822-F51A-370B-6718-97F48B5600AB}"/>
            </ac:spMkLst>
          </pc:spChg>
          <pc:spChg chg="add del mod">
            <ac:chgData name="Volkan Dalyan" userId="acd815f26c47f9fa" providerId="LiveId" clId="{42ADB7CA-B084-49D4-9CF6-5A625854A378}" dt="2024-09-17T08:37:59.846" v="2652"/>
            <ac:spMkLst>
              <pc:docMk/>
              <pc:sldMasterMk cId="3739717136" sldId="2147483648"/>
              <pc:sldLayoutMk cId="1759224512" sldId="2147483668"/>
              <ac:spMk id="10" creationId="{CB597082-4606-69FF-9D3D-C54DAC34D162}"/>
            </ac:spMkLst>
          </pc:spChg>
          <pc:spChg chg="mod">
            <ac:chgData name="Volkan Dalyan" userId="acd815f26c47f9fa" providerId="LiveId" clId="{42ADB7CA-B084-49D4-9CF6-5A625854A378}" dt="2024-09-30T14:05:43.260" v="14944" actId="962"/>
            <ac:spMkLst>
              <pc:docMk/>
              <pc:sldMasterMk cId="3739717136" sldId="2147483648"/>
              <pc:sldLayoutMk cId="1759224512" sldId="2147483668"/>
              <ac:spMk id="11" creationId="{9769D091-ED20-BF81-4084-0FB98BDA4A5D}"/>
            </ac:spMkLst>
          </pc:spChg>
          <pc:spChg chg="add del mod">
            <ac:chgData name="Volkan Dalyan" userId="acd815f26c47f9fa" providerId="LiveId" clId="{42ADB7CA-B084-49D4-9CF6-5A625854A378}" dt="2024-09-17T08:43:51.856" v="2751"/>
            <ac:spMkLst>
              <pc:docMk/>
              <pc:sldMasterMk cId="3739717136" sldId="2147483648"/>
              <pc:sldLayoutMk cId="1759224512" sldId="2147483668"/>
              <ac:spMk id="12" creationId="{00E8A345-B818-12D2-AA8B-0C64B3FD2355}"/>
            </ac:spMkLst>
          </pc:spChg>
          <pc:spChg chg="add del mod">
            <ac:chgData name="Volkan Dalyan" userId="acd815f26c47f9fa" providerId="LiveId" clId="{42ADB7CA-B084-49D4-9CF6-5A625854A378}" dt="2024-09-17T08:45:25.742" v="2778"/>
            <ac:spMkLst>
              <pc:docMk/>
              <pc:sldMasterMk cId="3739717136" sldId="2147483648"/>
              <pc:sldLayoutMk cId="1759224512" sldId="2147483668"/>
              <ac:spMk id="13" creationId="{112A3FC5-944F-AD29-7FB7-81F035F657BF}"/>
            </ac:spMkLst>
          </pc:spChg>
          <pc:spChg chg="add del mod">
            <ac:chgData name="Volkan Dalyan" userId="acd815f26c47f9fa" providerId="LiveId" clId="{42ADB7CA-B084-49D4-9CF6-5A625854A378}" dt="2024-09-17T08:51:43.719" v="2812"/>
            <ac:spMkLst>
              <pc:docMk/>
              <pc:sldMasterMk cId="3739717136" sldId="2147483648"/>
              <pc:sldLayoutMk cId="1759224512" sldId="2147483668"/>
              <ac:spMk id="14" creationId="{8999040C-FADA-4A73-6D0B-D34260539E89}"/>
            </ac:spMkLst>
          </pc:spChg>
          <pc:spChg chg="add del mod">
            <ac:chgData name="Volkan Dalyan" userId="acd815f26c47f9fa" providerId="LiveId" clId="{42ADB7CA-B084-49D4-9CF6-5A625854A378}" dt="2024-09-17T08:53:48.114" v="2857"/>
            <ac:spMkLst>
              <pc:docMk/>
              <pc:sldMasterMk cId="3739717136" sldId="2147483648"/>
              <pc:sldLayoutMk cId="1759224512" sldId="2147483668"/>
              <ac:spMk id="15" creationId="{E7FBDE50-824C-51EB-DECC-653F913A4A33}"/>
            </ac:spMkLst>
          </pc:spChg>
          <pc:spChg chg="add del mod">
            <ac:chgData name="Volkan Dalyan" userId="acd815f26c47f9fa" providerId="LiveId" clId="{42ADB7CA-B084-49D4-9CF6-5A625854A378}" dt="2024-09-17T08:56:10.237" v="2874"/>
            <ac:spMkLst>
              <pc:docMk/>
              <pc:sldMasterMk cId="3739717136" sldId="2147483648"/>
              <pc:sldLayoutMk cId="1759224512" sldId="2147483668"/>
              <ac:spMk id="16" creationId="{BA21FF8E-3EF5-C950-FA59-A0B852CD8836}"/>
            </ac:spMkLst>
          </pc:spChg>
          <pc:spChg chg="add del mod">
            <ac:chgData name="Volkan Dalyan" userId="acd815f26c47f9fa" providerId="LiveId" clId="{42ADB7CA-B084-49D4-9CF6-5A625854A378}" dt="2024-09-17T08:59:05.149" v="2912"/>
            <ac:spMkLst>
              <pc:docMk/>
              <pc:sldMasterMk cId="3739717136" sldId="2147483648"/>
              <pc:sldLayoutMk cId="1759224512" sldId="2147483668"/>
              <ac:spMk id="17" creationId="{38E85A4F-2ED8-353A-E432-51F80CFB7D0A}"/>
            </ac:spMkLst>
          </pc:spChg>
          <pc:spChg chg="add del mod">
            <ac:chgData name="Volkan Dalyan" userId="acd815f26c47f9fa" providerId="LiveId" clId="{42ADB7CA-B084-49D4-9CF6-5A625854A378}" dt="2024-09-24T09:58:59.641" v="11046" actId="478"/>
            <ac:spMkLst>
              <pc:docMk/>
              <pc:sldMasterMk cId="3739717136" sldId="2147483648"/>
              <pc:sldLayoutMk cId="1759224512" sldId="2147483668"/>
              <ac:spMk id="18" creationId="{54368E5F-7A14-55B4-F23D-4B52B3F5E31A}"/>
            </ac:spMkLst>
          </pc:spChg>
          <pc:spChg chg="add del mod">
            <ac:chgData name="Volkan Dalyan" userId="acd815f26c47f9fa" providerId="LiveId" clId="{42ADB7CA-B084-49D4-9CF6-5A625854A378}" dt="2024-09-24T09:58:59.641" v="11046" actId="478"/>
            <ac:spMkLst>
              <pc:docMk/>
              <pc:sldMasterMk cId="3739717136" sldId="2147483648"/>
              <pc:sldLayoutMk cId="1759224512" sldId="2147483668"/>
              <ac:spMk id="19" creationId="{B270017B-9826-9EF3-EE67-915575CD5B32}"/>
            </ac:spMkLst>
          </pc:spChg>
          <pc:spChg chg="add del">
            <ac:chgData name="Volkan Dalyan" userId="acd815f26c47f9fa" providerId="LiveId" clId="{42ADB7CA-B084-49D4-9CF6-5A625854A378}" dt="2024-09-17T08:39:41.603" v="2678" actId="11529"/>
            <ac:spMkLst>
              <pc:docMk/>
              <pc:sldMasterMk cId="3739717136" sldId="2147483648"/>
              <pc:sldLayoutMk cId="1759224512" sldId="2147483668"/>
              <ac:spMk id="20" creationId="{44E1F9AD-CB1D-DBEA-0854-BAB9F99939CE}"/>
            </ac:spMkLst>
          </pc:spChg>
          <pc:spChg chg="add del mod">
            <ac:chgData name="Volkan Dalyan" userId="acd815f26c47f9fa" providerId="LiveId" clId="{42ADB7CA-B084-49D4-9CF6-5A625854A378}" dt="2024-09-17T08:40:35.269" v="2691"/>
            <ac:spMkLst>
              <pc:docMk/>
              <pc:sldMasterMk cId="3739717136" sldId="2147483648"/>
              <pc:sldLayoutMk cId="1759224512" sldId="2147483668"/>
              <ac:spMk id="21" creationId="{E06C3948-26B8-AF6D-7CFA-CB62139896DC}"/>
            </ac:spMkLst>
          </pc:spChg>
          <pc:spChg chg="add del mod">
            <ac:chgData name="Volkan Dalyan" userId="acd815f26c47f9fa" providerId="LiveId" clId="{42ADB7CA-B084-49D4-9CF6-5A625854A378}" dt="2024-09-17T08:42:04.094" v="2705"/>
            <ac:spMkLst>
              <pc:docMk/>
              <pc:sldMasterMk cId="3739717136" sldId="2147483648"/>
              <pc:sldLayoutMk cId="1759224512" sldId="2147483668"/>
              <ac:spMk id="22" creationId="{A12F3491-C837-6C3D-1E5C-6FA4C2E9FB8D}"/>
            </ac:spMkLst>
          </pc:spChg>
          <pc:spChg chg="add del">
            <ac:chgData name="Volkan Dalyan" userId="acd815f26c47f9fa" providerId="LiveId" clId="{42ADB7CA-B084-49D4-9CF6-5A625854A378}" dt="2024-09-17T08:42:04.094" v="2705"/>
            <ac:spMkLst>
              <pc:docMk/>
              <pc:sldMasterMk cId="3739717136" sldId="2147483648"/>
              <pc:sldLayoutMk cId="1759224512" sldId="2147483668"/>
              <ac:spMk id="23" creationId="{F683E4A6-94CA-A6F0-0065-849FC6F7CE78}"/>
            </ac:spMkLst>
          </pc:spChg>
          <pc:spChg chg="mod">
            <ac:chgData name="Volkan Dalyan" userId="acd815f26c47f9fa" providerId="LiveId" clId="{42ADB7CA-B084-49D4-9CF6-5A625854A378}" dt="2024-09-17T08:41:51.517" v="2704"/>
            <ac:spMkLst>
              <pc:docMk/>
              <pc:sldMasterMk cId="3739717136" sldId="2147483648"/>
              <pc:sldLayoutMk cId="1759224512" sldId="2147483668"/>
              <ac:spMk id="24" creationId="{2762832D-1379-0830-5C63-4675CB50E67D}"/>
            </ac:spMkLst>
          </pc:spChg>
          <pc:spChg chg="del mod">
            <ac:chgData name="Volkan Dalyan" userId="acd815f26c47f9fa" providerId="LiveId" clId="{42ADB7CA-B084-49D4-9CF6-5A625854A378}" dt="2024-09-17T08:42:34.004" v="2721" actId="478"/>
            <ac:spMkLst>
              <pc:docMk/>
              <pc:sldMasterMk cId="3739717136" sldId="2147483648"/>
              <pc:sldLayoutMk cId="1759224512" sldId="2147483668"/>
              <ac:spMk id="25" creationId="{A87C4D5E-142F-67F6-1295-9F96497A2686}"/>
            </ac:spMkLst>
          </pc:spChg>
          <pc:spChg chg="add del">
            <ac:chgData name="Volkan Dalyan" userId="acd815f26c47f9fa" providerId="LiveId" clId="{42ADB7CA-B084-49D4-9CF6-5A625854A378}" dt="2024-09-17T08:42:45.032" v="2722" actId="11529"/>
            <ac:spMkLst>
              <pc:docMk/>
              <pc:sldMasterMk cId="3739717136" sldId="2147483648"/>
              <pc:sldLayoutMk cId="1759224512" sldId="2147483668"/>
              <ac:spMk id="26" creationId="{8CDF4826-4772-30FF-C4A6-5EA0C63E8949}"/>
            </ac:spMkLst>
          </pc:spChg>
          <pc:spChg chg="add del mod">
            <ac:chgData name="Volkan Dalyan" userId="acd815f26c47f9fa" providerId="LiveId" clId="{42ADB7CA-B084-49D4-9CF6-5A625854A378}" dt="2024-09-17T08:43:51.856" v="2751"/>
            <ac:spMkLst>
              <pc:docMk/>
              <pc:sldMasterMk cId="3739717136" sldId="2147483648"/>
              <pc:sldLayoutMk cId="1759224512" sldId="2147483668"/>
              <ac:spMk id="27" creationId="{1093DD1C-62C1-C729-37EA-C39AF1A8753C}"/>
            </ac:spMkLst>
          </pc:spChg>
          <pc:spChg chg="mod">
            <ac:chgData name="Volkan Dalyan" userId="acd815f26c47f9fa" providerId="LiveId" clId="{42ADB7CA-B084-49D4-9CF6-5A625854A378}" dt="2024-09-30T14:16:07.396" v="14957" actId="962"/>
            <ac:spMkLst>
              <pc:docMk/>
              <pc:sldMasterMk cId="3739717136" sldId="2147483648"/>
              <pc:sldLayoutMk cId="1759224512" sldId="2147483668"/>
              <ac:spMk id="28" creationId="{3BBFC180-69EC-2C9F-B1A0-0B4C3497622D}"/>
            </ac:spMkLst>
          </pc:spChg>
          <pc:spChg chg="add del">
            <ac:chgData name="Volkan Dalyan" userId="acd815f26c47f9fa" providerId="LiveId" clId="{42ADB7CA-B084-49D4-9CF6-5A625854A378}" dt="2024-09-17T08:44:28.577" v="2753" actId="11529"/>
            <ac:spMkLst>
              <pc:docMk/>
              <pc:sldMasterMk cId="3739717136" sldId="2147483648"/>
              <pc:sldLayoutMk cId="1759224512" sldId="2147483668"/>
              <ac:spMk id="29" creationId="{C35651DC-E6C8-0BE5-3404-468914DA1F61}"/>
            </ac:spMkLst>
          </pc:spChg>
          <pc:spChg chg="add del mod">
            <ac:chgData name="Volkan Dalyan" userId="acd815f26c47f9fa" providerId="LiveId" clId="{42ADB7CA-B084-49D4-9CF6-5A625854A378}" dt="2024-09-17T08:45:25.742" v="2778"/>
            <ac:spMkLst>
              <pc:docMk/>
              <pc:sldMasterMk cId="3739717136" sldId="2147483648"/>
              <pc:sldLayoutMk cId="1759224512" sldId="2147483668"/>
              <ac:spMk id="30" creationId="{32F39003-4414-A6EF-0AF2-79F5DB983A31}"/>
            </ac:spMkLst>
          </pc:spChg>
          <pc:spChg chg="mod">
            <ac:chgData name="Volkan Dalyan" userId="acd815f26c47f9fa" providerId="LiveId" clId="{42ADB7CA-B084-49D4-9CF6-5A625854A378}" dt="2024-09-30T14:15:43.948" v="14955" actId="962"/>
            <ac:spMkLst>
              <pc:docMk/>
              <pc:sldMasterMk cId="3739717136" sldId="2147483648"/>
              <pc:sldLayoutMk cId="1759224512" sldId="2147483668"/>
              <ac:spMk id="31" creationId="{AC7B4CF7-D175-BA63-C2A1-37210B472195}"/>
            </ac:spMkLst>
          </pc:spChg>
          <pc:spChg chg="add del mod">
            <ac:chgData name="Volkan Dalyan" userId="acd815f26c47f9fa" providerId="LiveId" clId="{42ADB7CA-B084-49D4-9CF6-5A625854A378}" dt="2024-09-17T08:45:55.953" v="2790" actId="478"/>
            <ac:spMkLst>
              <pc:docMk/>
              <pc:sldMasterMk cId="3739717136" sldId="2147483648"/>
              <pc:sldLayoutMk cId="1759224512" sldId="2147483668"/>
              <ac:spMk id="32" creationId="{565E0298-5553-FFAE-69A5-CDDDA726DF2D}"/>
            </ac:spMkLst>
          </pc:spChg>
          <pc:spChg chg="add del">
            <ac:chgData name="Volkan Dalyan" userId="acd815f26c47f9fa" providerId="LiveId" clId="{42ADB7CA-B084-49D4-9CF6-5A625854A378}" dt="2024-09-17T08:46:47.689" v="2791" actId="11529"/>
            <ac:spMkLst>
              <pc:docMk/>
              <pc:sldMasterMk cId="3739717136" sldId="2147483648"/>
              <pc:sldLayoutMk cId="1759224512" sldId="2147483668"/>
              <ac:spMk id="33" creationId="{4C5BE2B1-B2BA-B81F-B6A2-7841A3CAF7CB}"/>
            </ac:spMkLst>
          </pc:spChg>
          <pc:spChg chg="add del mod">
            <ac:chgData name="Volkan Dalyan" userId="acd815f26c47f9fa" providerId="LiveId" clId="{42ADB7CA-B084-49D4-9CF6-5A625854A378}" dt="2024-09-17T08:51:43.719" v="2812"/>
            <ac:spMkLst>
              <pc:docMk/>
              <pc:sldMasterMk cId="3739717136" sldId="2147483648"/>
              <pc:sldLayoutMk cId="1759224512" sldId="2147483668"/>
              <ac:spMk id="34" creationId="{014D5170-582F-5F34-5348-A91B6D7616E2}"/>
            </ac:spMkLst>
          </pc:spChg>
          <pc:spChg chg="mod">
            <ac:chgData name="Volkan Dalyan" userId="acd815f26c47f9fa" providerId="LiveId" clId="{42ADB7CA-B084-49D4-9CF6-5A625854A378}" dt="2024-09-30T14:15:50.237" v="14956" actId="962"/>
            <ac:spMkLst>
              <pc:docMk/>
              <pc:sldMasterMk cId="3739717136" sldId="2147483648"/>
              <pc:sldLayoutMk cId="1759224512" sldId="2147483668"/>
              <ac:spMk id="35" creationId="{FA7CCBD9-7942-59C7-91B2-D62A886DD688}"/>
            </ac:spMkLst>
          </pc:spChg>
          <pc:spChg chg="add del">
            <ac:chgData name="Volkan Dalyan" userId="acd815f26c47f9fa" providerId="LiveId" clId="{42ADB7CA-B084-49D4-9CF6-5A625854A378}" dt="2024-09-17T08:52:39.990" v="2824" actId="11529"/>
            <ac:spMkLst>
              <pc:docMk/>
              <pc:sldMasterMk cId="3739717136" sldId="2147483648"/>
              <pc:sldLayoutMk cId="1759224512" sldId="2147483668"/>
              <ac:spMk id="36" creationId="{2CC1B3D2-8241-7DEF-A69B-39C7062A9C42}"/>
            </ac:spMkLst>
          </pc:spChg>
          <pc:spChg chg="add del mod">
            <ac:chgData name="Volkan Dalyan" userId="acd815f26c47f9fa" providerId="LiveId" clId="{42ADB7CA-B084-49D4-9CF6-5A625854A378}" dt="2024-09-17T08:53:48.114" v="2857"/>
            <ac:spMkLst>
              <pc:docMk/>
              <pc:sldMasterMk cId="3739717136" sldId="2147483648"/>
              <pc:sldLayoutMk cId="1759224512" sldId="2147483668"/>
              <ac:spMk id="37" creationId="{0A775E3F-4450-A9B6-0C88-976E283D12B1}"/>
            </ac:spMkLst>
          </pc:spChg>
          <pc:spChg chg="del mod">
            <ac:chgData name="Volkan Dalyan" userId="acd815f26c47f9fa" providerId="LiveId" clId="{42ADB7CA-B084-49D4-9CF6-5A625854A378}" dt="2024-09-17T08:57:47.689" v="2897"/>
            <ac:spMkLst>
              <pc:docMk/>
              <pc:sldMasterMk cId="3739717136" sldId="2147483648"/>
              <pc:sldLayoutMk cId="1759224512" sldId="2147483668"/>
              <ac:spMk id="38" creationId="{A49B972B-537C-034B-244A-5A1190A1CA00}"/>
            </ac:spMkLst>
          </pc:spChg>
          <pc:spChg chg="add del">
            <ac:chgData name="Volkan Dalyan" userId="acd815f26c47f9fa" providerId="LiveId" clId="{42ADB7CA-B084-49D4-9CF6-5A625854A378}" dt="2024-09-17T08:55:10.386" v="2860" actId="11529"/>
            <ac:spMkLst>
              <pc:docMk/>
              <pc:sldMasterMk cId="3739717136" sldId="2147483648"/>
              <pc:sldLayoutMk cId="1759224512" sldId="2147483668"/>
              <ac:spMk id="39" creationId="{9C289F2C-DC12-0FE9-1B39-407952D4D070}"/>
            </ac:spMkLst>
          </pc:spChg>
          <pc:spChg chg="add del mod">
            <ac:chgData name="Volkan Dalyan" userId="acd815f26c47f9fa" providerId="LiveId" clId="{42ADB7CA-B084-49D4-9CF6-5A625854A378}" dt="2024-09-17T08:56:10.237" v="2874"/>
            <ac:spMkLst>
              <pc:docMk/>
              <pc:sldMasterMk cId="3739717136" sldId="2147483648"/>
              <pc:sldLayoutMk cId="1759224512" sldId="2147483668"/>
              <ac:spMk id="40" creationId="{BA381DE2-A12C-B82C-6AAB-4D99F60C5410}"/>
            </ac:spMkLst>
          </pc:spChg>
          <pc:spChg chg="mod">
            <ac:chgData name="Volkan Dalyan" userId="acd815f26c47f9fa" providerId="LiveId" clId="{42ADB7CA-B084-49D4-9CF6-5A625854A378}" dt="2024-09-30T14:16:24.563" v="14959" actId="962"/>
            <ac:spMkLst>
              <pc:docMk/>
              <pc:sldMasterMk cId="3739717136" sldId="2147483648"/>
              <pc:sldLayoutMk cId="1759224512" sldId="2147483668"/>
              <ac:spMk id="41" creationId="{BC148767-92EB-B120-C55B-50A9858AA326}"/>
            </ac:spMkLst>
          </pc:spChg>
          <pc:spChg chg="add mod">
            <ac:chgData name="Volkan Dalyan" userId="acd815f26c47f9fa" providerId="LiveId" clId="{42ADB7CA-B084-49D4-9CF6-5A625854A378}" dt="2024-09-30T14:16:36.465" v="14960" actId="962"/>
            <ac:spMkLst>
              <pc:docMk/>
              <pc:sldMasterMk cId="3739717136" sldId="2147483648"/>
              <pc:sldLayoutMk cId="1759224512" sldId="2147483668"/>
              <ac:spMk id="42" creationId="{D7D358F4-9C2C-88E7-E679-F5C1A2C71D12}"/>
            </ac:spMkLst>
          </pc:spChg>
          <pc:spChg chg="add del mod">
            <ac:chgData name="Volkan Dalyan" userId="acd815f26c47f9fa" providerId="LiveId" clId="{42ADB7CA-B084-49D4-9CF6-5A625854A378}" dt="2024-09-17T08:57:01.266" v="2890" actId="478"/>
            <ac:spMkLst>
              <pc:docMk/>
              <pc:sldMasterMk cId="3739717136" sldId="2147483648"/>
              <pc:sldLayoutMk cId="1759224512" sldId="2147483668"/>
              <ac:spMk id="43" creationId="{34D7258B-72DC-170F-013E-E532D4BD7783}"/>
            </ac:spMkLst>
          </pc:spChg>
          <pc:spChg chg="add del mod ord">
            <ac:chgData name="Volkan Dalyan" userId="acd815f26c47f9fa" providerId="LiveId" clId="{42ADB7CA-B084-49D4-9CF6-5A625854A378}" dt="2024-09-17T08:57:47.689" v="2897"/>
            <ac:spMkLst>
              <pc:docMk/>
              <pc:sldMasterMk cId="3739717136" sldId="2147483648"/>
              <pc:sldLayoutMk cId="1759224512" sldId="2147483668"/>
              <ac:spMk id="44" creationId="{E6FC05B9-E374-3E8C-F87A-CE138BE74D32}"/>
            </ac:spMkLst>
          </pc:spChg>
          <pc:spChg chg="mod">
            <ac:chgData name="Volkan Dalyan" userId="acd815f26c47f9fa" providerId="LiveId" clId="{42ADB7CA-B084-49D4-9CF6-5A625854A378}" dt="2024-09-30T14:16:12.796" v="14958" actId="962"/>
            <ac:spMkLst>
              <pc:docMk/>
              <pc:sldMasterMk cId="3739717136" sldId="2147483648"/>
              <pc:sldLayoutMk cId="1759224512" sldId="2147483668"/>
              <ac:spMk id="45" creationId="{C305BAB8-E88E-54E6-5E9E-75CBFD113601}"/>
            </ac:spMkLst>
          </pc:spChg>
          <pc:spChg chg="add del mod">
            <ac:chgData name="Volkan Dalyan" userId="acd815f26c47f9fa" providerId="LiveId" clId="{42ADB7CA-B084-49D4-9CF6-5A625854A378}" dt="2024-09-17T08:58:18.856" v="2901" actId="478"/>
            <ac:spMkLst>
              <pc:docMk/>
              <pc:sldMasterMk cId="3739717136" sldId="2147483648"/>
              <pc:sldLayoutMk cId="1759224512" sldId="2147483668"/>
              <ac:spMk id="46" creationId="{2884841F-35DA-1824-E8D2-4E14EE152792}"/>
            </ac:spMkLst>
          </pc:spChg>
          <pc:spChg chg="add del">
            <ac:chgData name="Volkan Dalyan" userId="acd815f26c47f9fa" providerId="LiveId" clId="{42ADB7CA-B084-49D4-9CF6-5A625854A378}" dt="2024-09-17T08:58:26.163" v="2902" actId="11529"/>
            <ac:spMkLst>
              <pc:docMk/>
              <pc:sldMasterMk cId="3739717136" sldId="2147483648"/>
              <pc:sldLayoutMk cId="1759224512" sldId="2147483668"/>
              <ac:spMk id="47" creationId="{A731F676-6E23-D55B-9F9E-B2A9E81B48AA}"/>
            </ac:spMkLst>
          </pc:spChg>
          <pc:spChg chg="add del mod">
            <ac:chgData name="Volkan Dalyan" userId="acd815f26c47f9fa" providerId="LiveId" clId="{42ADB7CA-B084-49D4-9CF6-5A625854A378}" dt="2024-09-17T08:59:05.149" v="2912"/>
            <ac:spMkLst>
              <pc:docMk/>
              <pc:sldMasterMk cId="3739717136" sldId="2147483648"/>
              <pc:sldLayoutMk cId="1759224512" sldId="2147483668"/>
              <ac:spMk id="48" creationId="{9442E7CA-ECC4-56C2-CEE4-ECE88CB01B70}"/>
            </ac:spMkLst>
          </pc:spChg>
          <pc:spChg chg="mod">
            <ac:chgData name="Volkan Dalyan" userId="acd815f26c47f9fa" providerId="LiveId" clId="{42ADB7CA-B084-49D4-9CF6-5A625854A378}" dt="2024-09-30T14:20:43.043" v="14968" actId="962"/>
            <ac:spMkLst>
              <pc:docMk/>
              <pc:sldMasterMk cId="3739717136" sldId="2147483648"/>
              <pc:sldLayoutMk cId="1759224512" sldId="2147483668"/>
              <ac:spMk id="49" creationId="{6FEFB2E8-56C0-9E35-4DD2-CEE67D717615}"/>
            </ac:spMkLst>
          </pc:spChg>
          <pc:spChg chg="add del">
            <ac:chgData name="Volkan Dalyan" userId="acd815f26c47f9fa" providerId="LiveId" clId="{42ADB7CA-B084-49D4-9CF6-5A625854A378}" dt="2024-09-17T08:59:28.110" v="2921" actId="11529"/>
            <ac:spMkLst>
              <pc:docMk/>
              <pc:sldMasterMk cId="3739717136" sldId="2147483648"/>
              <pc:sldLayoutMk cId="1759224512" sldId="2147483668"/>
              <ac:spMk id="50" creationId="{4A92E782-6967-F7CD-B957-144F71E4AEF3}"/>
            </ac:spMkLst>
          </pc:spChg>
          <pc:spChg chg="add mod ord">
            <ac:chgData name="Volkan Dalyan" userId="acd815f26c47f9fa" providerId="LiveId" clId="{42ADB7CA-B084-49D4-9CF6-5A625854A378}" dt="2024-09-30T14:06:01.692" v="14946" actId="962"/>
            <ac:spMkLst>
              <pc:docMk/>
              <pc:sldMasterMk cId="3739717136" sldId="2147483648"/>
              <pc:sldLayoutMk cId="1759224512" sldId="2147483668"/>
              <ac:spMk id="51" creationId="{38C45BD6-1C96-436B-6E85-A5550FC72C8C}"/>
            </ac:spMkLst>
          </pc:spChg>
          <pc:spChg chg="add mod ord">
            <ac:chgData name="Volkan Dalyan" userId="acd815f26c47f9fa" providerId="LiveId" clId="{42ADB7CA-B084-49D4-9CF6-5A625854A378}" dt="2024-09-30T14:06:05.796" v="14947" actId="962"/>
            <ac:spMkLst>
              <pc:docMk/>
              <pc:sldMasterMk cId="3739717136" sldId="2147483648"/>
              <pc:sldLayoutMk cId="1759224512" sldId="2147483668"/>
              <ac:spMk id="52" creationId="{0B527453-B8DD-468D-59EB-0D17CFF6A4F1}"/>
            </ac:spMkLst>
          </pc:spChg>
          <pc:spChg chg="add mod ord">
            <ac:chgData name="Volkan Dalyan" userId="acd815f26c47f9fa" providerId="LiveId" clId="{42ADB7CA-B084-49D4-9CF6-5A625854A378}" dt="2024-09-30T14:15:00.652" v="14949" actId="962"/>
            <ac:spMkLst>
              <pc:docMk/>
              <pc:sldMasterMk cId="3739717136" sldId="2147483648"/>
              <pc:sldLayoutMk cId="1759224512" sldId="2147483668"/>
              <ac:spMk id="53" creationId="{5CA211B9-A2FD-6A7D-272D-B6F7A294FF85}"/>
            </ac:spMkLst>
          </pc:spChg>
          <pc:spChg chg="add mod ord">
            <ac:chgData name="Volkan Dalyan" userId="acd815f26c47f9fa" providerId="LiveId" clId="{42ADB7CA-B084-49D4-9CF6-5A625854A378}" dt="2024-09-30T14:15:06.732" v="14950" actId="962"/>
            <ac:spMkLst>
              <pc:docMk/>
              <pc:sldMasterMk cId="3739717136" sldId="2147483648"/>
              <pc:sldLayoutMk cId="1759224512" sldId="2147483668"/>
              <ac:spMk id="54" creationId="{3C55536C-E847-F64E-7293-95D8A13EDD21}"/>
            </ac:spMkLst>
          </pc:spChg>
          <pc:spChg chg="add mod ord">
            <ac:chgData name="Volkan Dalyan" userId="acd815f26c47f9fa" providerId="LiveId" clId="{42ADB7CA-B084-49D4-9CF6-5A625854A378}" dt="2024-09-30T14:15:12.012" v="14951" actId="962"/>
            <ac:spMkLst>
              <pc:docMk/>
              <pc:sldMasterMk cId="3739717136" sldId="2147483648"/>
              <pc:sldLayoutMk cId="1759224512" sldId="2147483668"/>
              <ac:spMk id="55" creationId="{0B47C415-6D66-C5A1-490C-9E2CA20ED656}"/>
            </ac:spMkLst>
          </pc:spChg>
          <pc:spChg chg="add mod ord">
            <ac:chgData name="Volkan Dalyan" userId="acd815f26c47f9fa" providerId="LiveId" clId="{42ADB7CA-B084-49D4-9CF6-5A625854A378}" dt="2024-09-30T14:15:27.108" v="14954" actId="962"/>
            <ac:spMkLst>
              <pc:docMk/>
              <pc:sldMasterMk cId="3739717136" sldId="2147483648"/>
              <pc:sldLayoutMk cId="1759224512" sldId="2147483668"/>
              <ac:spMk id="56" creationId="{AF45F288-584F-5D9D-25E9-C368A6A92676}"/>
            </ac:spMkLst>
          </pc:spChg>
          <pc:spChg chg="add mod ord">
            <ac:chgData name="Volkan Dalyan" userId="acd815f26c47f9fa" providerId="LiveId" clId="{42ADB7CA-B084-49D4-9CF6-5A625854A378}" dt="2024-09-30T14:15:21.277" v="14953" actId="962"/>
            <ac:spMkLst>
              <pc:docMk/>
              <pc:sldMasterMk cId="3739717136" sldId="2147483648"/>
              <pc:sldLayoutMk cId="1759224512" sldId="2147483668"/>
              <ac:spMk id="57" creationId="{096855DF-FE4D-7EB2-750E-D1C6E611952C}"/>
            </ac:spMkLst>
          </pc:spChg>
          <pc:spChg chg="add mod ord">
            <ac:chgData name="Volkan Dalyan" userId="acd815f26c47f9fa" providerId="LiveId" clId="{42ADB7CA-B084-49D4-9CF6-5A625854A378}" dt="2024-09-30T14:15:16.788" v="14952" actId="962"/>
            <ac:spMkLst>
              <pc:docMk/>
              <pc:sldMasterMk cId="3739717136" sldId="2147483648"/>
              <pc:sldLayoutMk cId="1759224512" sldId="2147483668"/>
              <ac:spMk id="58" creationId="{B58C517C-E24B-36FF-C0F9-DE5D9DFF1817}"/>
            </ac:spMkLst>
          </pc:spChg>
          <pc:spChg chg="add mod">
            <ac:chgData name="Volkan Dalyan" userId="acd815f26c47f9fa" providerId="LiveId" clId="{42ADB7CA-B084-49D4-9CF6-5A625854A378}" dt="2024-09-30T14:05:51.556" v="14945" actId="962"/>
            <ac:spMkLst>
              <pc:docMk/>
              <pc:sldMasterMk cId="3739717136" sldId="2147483648"/>
              <pc:sldLayoutMk cId="1759224512" sldId="2147483668"/>
              <ac:spMk id="59" creationId="{C5D35899-D982-AE30-515E-AE77B47CC3F1}"/>
            </ac:spMkLst>
          </pc:spChg>
          <pc:spChg chg="add mod">
            <ac:chgData name="Volkan Dalyan" userId="acd815f26c47f9fa" providerId="LiveId" clId="{42ADB7CA-B084-49D4-9CF6-5A625854A378}" dt="2024-09-30T14:20:05.252" v="14961" actId="962"/>
            <ac:spMkLst>
              <pc:docMk/>
              <pc:sldMasterMk cId="3739717136" sldId="2147483648"/>
              <pc:sldLayoutMk cId="1759224512" sldId="2147483668"/>
              <ac:spMk id="60" creationId="{5273D538-96B5-C459-FF9D-2041BF82F195}"/>
            </ac:spMkLst>
          </pc:spChg>
          <pc:spChg chg="add mod">
            <ac:chgData name="Volkan Dalyan" userId="acd815f26c47f9fa" providerId="LiveId" clId="{42ADB7CA-B084-49D4-9CF6-5A625854A378}" dt="2024-09-30T14:20:10.108" v="14962" actId="962"/>
            <ac:spMkLst>
              <pc:docMk/>
              <pc:sldMasterMk cId="3739717136" sldId="2147483648"/>
              <pc:sldLayoutMk cId="1759224512" sldId="2147483668"/>
              <ac:spMk id="61" creationId="{4A5792A8-F035-2468-B885-4FFF86660ADE}"/>
            </ac:spMkLst>
          </pc:spChg>
          <pc:spChg chg="add mod">
            <ac:chgData name="Volkan Dalyan" userId="acd815f26c47f9fa" providerId="LiveId" clId="{42ADB7CA-B084-49D4-9CF6-5A625854A378}" dt="2024-09-30T14:20:23.756" v="14965" actId="962"/>
            <ac:spMkLst>
              <pc:docMk/>
              <pc:sldMasterMk cId="3739717136" sldId="2147483648"/>
              <pc:sldLayoutMk cId="1759224512" sldId="2147483668"/>
              <ac:spMk id="62" creationId="{6E3FB326-B2B0-2F4A-2B3D-39378EF9A711}"/>
            </ac:spMkLst>
          </pc:spChg>
          <pc:spChg chg="add mod">
            <ac:chgData name="Volkan Dalyan" userId="acd815f26c47f9fa" providerId="LiveId" clId="{42ADB7CA-B084-49D4-9CF6-5A625854A378}" dt="2024-09-30T14:20:28.756" v="14966" actId="962"/>
            <ac:spMkLst>
              <pc:docMk/>
              <pc:sldMasterMk cId="3739717136" sldId="2147483648"/>
              <pc:sldLayoutMk cId="1759224512" sldId="2147483668"/>
              <ac:spMk id="63" creationId="{FE4180B2-AA22-39BE-2CF6-D1175FA03D01}"/>
            </ac:spMkLst>
          </pc:spChg>
          <pc:spChg chg="add mod">
            <ac:chgData name="Volkan Dalyan" userId="acd815f26c47f9fa" providerId="LiveId" clId="{42ADB7CA-B084-49D4-9CF6-5A625854A378}" dt="2024-09-30T14:20:32.684" v="14967" actId="962"/>
            <ac:spMkLst>
              <pc:docMk/>
              <pc:sldMasterMk cId="3739717136" sldId="2147483648"/>
              <pc:sldLayoutMk cId="1759224512" sldId="2147483668"/>
              <ac:spMk id="64" creationId="{858F3171-C4BD-A2C2-401E-EC5B4C46402C}"/>
            </ac:spMkLst>
          </pc:spChg>
          <pc:spChg chg="add del mod">
            <ac:chgData name="Volkan Dalyan" userId="acd815f26c47f9fa" providerId="LiveId" clId="{42ADB7CA-B084-49D4-9CF6-5A625854A378}" dt="2024-09-17T09:29:16.397" v="3275" actId="478"/>
            <ac:spMkLst>
              <pc:docMk/>
              <pc:sldMasterMk cId="3739717136" sldId="2147483648"/>
              <pc:sldLayoutMk cId="1759224512" sldId="2147483668"/>
              <ac:spMk id="65" creationId="{91E5EE2B-199C-CEF0-0069-BC49A6C51E51}"/>
            </ac:spMkLst>
          </pc:spChg>
          <pc:spChg chg="add mod">
            <ac:chgData name="Volkan Dalyan" userId="acd815f26c47f9fa" providerId="LiveId" clId="{42ADB7CA-B084-49D4-9CF6-5A625854A378}" dt="2024-09-30T14:20:13.956" v="14963" actId="962"/>
            <ac:spMkLst>
              <pc:docMk/>
              <pc:sldMasterMk cId="3739717136" sldId="2147483648"/>
              <pc:sldLayoutMk cId="1759224512" sldId="2147483668"/>
              <ac:spMk id="66" creationId="{4412B1F3-A5A2-4CE1-6288-31E578F66D61}"/>
            </ac:spMkLst>
          </pc:spChg>
          <pc:spChg chg="add mod">
            <ac:chgData name="Volkan Dalyan" userId="acd815f26c47f9fa" providerId="LiveId" clId="{42ADB7CA-B084-49D4-9CF6-5A625854A378}" dt="2024-09-30T14:20:19.709" v="14964" actId="962"/>
            <ac:spMkLst>
              <pc:docMk/>
              <pc:sldMasterMk cId="3739717136" sldId="2147483648"/>
              <pc:sldLayoutMk cId="1759224512" sldId="2147483668"/>
              <ac:spMk id="67" creationId="{F33DD767-CE27-8190-B22E-02C79165BD78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2:56.458" v="15005" actId="20577"/>
          <pc:sldLayoutMkLst>
            <pc:docMk/>
            <pc:sldMasterMk cId="3739717136" sldId="2147483648"/>
            <pc:sldLayoutMk cId="223907862" sldId="2147483669"/>
          </pc:sldLayoutMkLst>
          <pc:spChg chg="del">
            <ac:chgData name="Volkan Dalyan" userId="acd815f26c47f9fa" providerId="LiveId" clId="{42ADB7CA-B084-49D4-9CF6-5A625854A378}" dt="2024-09-17T09:05:37.521" v="2996" actId="478"/>
            <ac:spMkLst>
              <pc:docMk/>
              <pc:sldMasterMk cId="3739717136" sldId="2147483648"/>
              <pc:sldLayoutMk cId="223907862" sldId="2147483669"/>
              <ac:spMk id="2" creationId="{62E15898-08EA-FC96-C678-93AAE4CCEC9A}"/>
            </ac:spMkLst>
          </pc:spChg>
          <pc:spChg chg="add mod">
            <ac:chgData name="Volkan Dalyan" userId="acd815f26c47f9fa" providerId="LiveId" clId="{42ADB7CA-B084-49D4-9CF6-5A625854A378}" dt="2024-09-30T14:20:53.029" v="14969" actId="962"/>
            <ac:spMkLst>
              <pc:docMk/>
              <pc:sldMasterMk cId="3739717136" sldId="2147483648"/>
              <pc:sldLayoutMk cId="223907862" sldId="2147483669"/>
              <ac:spMk id="3" creationId="{B2D5FE64-969F-4F2D-8FD5-C58467DC5A70}"/>
            </ac:spMkLst>
          </pc:spChg>
          <pc:spChg chg="add mod">
            <ac:chgData name="Volkan Dalyan" userId="acd815f26c47f9fa" providerId="LiveId" clId="{42ADB7CA-B084-49D4-9CF6-5A625854A378}" dt="2024-09-30T14:20:58.860" v="14970" actId="962"/>
            <ac:spMkLst>
              <pc:docMk/>
              <pc:sldMasterMk cId="3739717136" sldId="2147483648"/>
              <pc:sldLayoutMk cId="223907862" sldId="2147483669"/>
              <ac:spMk id="4" creationId="{01109832-3920-F819-D806-2060745F7362}"/>
            </ac:spMkLst>
          </pc:spChg>
          <pc:spChg chg="add del">
            <ac:chgData name="Volkan Dalyan" userId="acd815f26c47f9fa" providerId="LiveId" clId="{42ADB7CA-B084-49D4-9CF6-5A625854A378}" dt="2024-09-17T09:06:54.467" v="3089" actId="11529"/>
            <ac:spMkLst>
              <pc:docMk/>
              <pc:sldMasterMk cId="3739717136" sldId="2147483648"/>
              <pc:sldLayoutMk cId="223907862" sldId="2147483669"/>
              <ac:spMk id="5" creationId="{A3E3AACD-241F-9B7A-4BEB-AEA3A0A3FC35}"/>
            </ac:spMkLst>
          </pc:spChg>
          <pc:spChg chg="add del mod">
            <ac:chgData name="Volkan Dalyan" userId="acd815f26c47f9fa" providerId="LiveId" clId="{42ADB7CA-B084-49D4-9CF6-5A625854A378}" dt="2024-09-17T09:20:20.974" v="3094"/>
            <ac:spMkLst>
              <pc:docMk/>
              <pc:sldMasterMk cId="3739717136" sldId="2147483648"/>
              <pc:sldLayoutMk cId="223907862" sldId="2147483669"/>
              <ac:spMk id="6" creationId="{3006CFFE-7B8C-3319-3090-5FDD93C36ADB}"/>
            </ac:spMkLst>
          </pc:spChg>
          <pc:spChg chg="add del mod">
            <ac:chgData name="Volkan Dalyan" userId="acd815f26c47f9fa" providerId="LiveId" clId="{42ADB7CA-B084-49D4-9CF6-5A625854A378}" dt="2024-09-17T09:20:20.974" v="3094"/>
            <ac:spMkLst>
              <pc:docMk/>
              <pc:sldMasterMk cId="3739717136" sldId="2147483648"/>
              <pc:sldLayoutMk cId="223907862" sldId="2147483669"/>
              <ac:spMk id="7" creationId="{1DE2381E-4D5F-41A9-462D-5600B6E3E8E2}"/>
            </ac:spMkLst>
          </pc:spChg>
          <pc:spChg chg="mod">
            <ac:chgData name="Volkan Dalyan" userId="acd815f26c47f9fa" providerId="LiveId" clId="{42ADB7CA-B084-49D4-9CF6-5A625854A378}" dt="2024-09-30T14:22:51.590" v="14999" actId="20577"/>
            <ac:spMkLst>
              <pc:docMk/>
              <pc:sldMasterMk cId="3739717136" sldId="2147483648"/>
              <pc:sldLayoutMk cId="223907862" sldId="2147483669"/>
              <ac:spMk id="8" creationId="{FB445BE7-8DFD-E29F-327B-94F42450695E}"/>
            </ac:spMkLst>
          </pc:spChg>
          <pc:spChg chg="add del mod">
            <ac:chgData name="Volkan Dalyan" userId="acd815f26c47f9fa" providerId="LiveId" clId="{42ADB7CA-B084-49D4-9CF6-5A625854A378}" dt="2024-09-17T09:20:39.388" v="3098" actId="478"/>
            <ac:spMkLst>
              <pc:docMk/>
              <pc:sldMasterMk cId="3739717136" sldId="2147483648"/>
              <pc:sldLayoutMk cId="223907862" sldId="2147483669"/>
              <ac:spMk id="9" creationId="{85BCF251-FD76-B862-9983-AC5DCA092BD6}"/>
            </ac:spMkLst>
          </pc:spChg>
          <pc:spChg chg="add mod ord">
            <ac:chgData name="Volkan Dalyan" userId="acd815f26c47f9fa" providerId="LiveId" clId="{42ADB7CA-B084-49D4-9CF6-5A625854A378}" dt="2024-09-30T14:22:53.940" v="15002" actId="20577"/>
            <ac:spMkLst>
              <pc:docMk/>
              <pc:sldMasterMk cId="3739717136" sldId="2147483648"/>
              <pc:sldLayoutMk cId="223907862" sldId="2147483669"/>
              <ac:spMk id="10" creationId="{952CFBE5-9ADD-3959-AB63-429CB7F73A7F}"/>
            </ac:spMkLst>
          </pc:spChg>
          <pc:spChg chg="add mod ord">
            <ac:chgData name="Volkan Dalyan" userId="acd815f26c47f9fa" providerId="LiveId" clId="{42ADB7CA-B084-49D4-9CF6-5A625854A378}" dt="2024-09-30T14:22:48.952" v="14996" actId="20577"/>
            <ac:spMkLst>
              <pc:docMk/>
              <pc:sldMasterMk cId="3739717136" sldId="2147483648"/>
              <pc:sldLayoutMk cId="223907862" sldId="2147483669"/>
              <ac:spMk id="11" creationId="{07757B0D-FD4B-8560-1875-D0C5096201D6}"/>
            </ac:spMkLst>
          </pc:spChg>
          <pc:spChg chg="add mod ord">
            <ac:chgData name="Volkan Dalyan" userId="acd815f26c47f9fa" providerId="LiveId" clId="{42ADB7CA-B084-49D4-9CF6-5A625854A378}" dt="2024-09-30T14:22:46.438" v="14993" actId="20577"/>
            <ac:spMkLst>
              <pc:docMk/>
              <pc:sldMasterMk cId="3739717136" sldId="2147483648"/>
              <pc:sldLayoutMk cId="223907862" sldId="2147483669"/>
              <ac:spMk id="12" creationId="{5093C3A0-ED70-307B-2F78-B0A7D99C16E7}"/>
            </ac:spMkLst>
          </pc:spChg>
          <pc:spChg chg="add mod ord">
            <ac:chgData name="Volkan Dalyan" userId="acd815f26c47f9fa" providerId="LiveId" clId="{42ADB7CA-B084-49D4-9CF6-5A625854A378}" dt="2024-09-30T14:22:56.458" v="15005" actId="20577"/>
            <ac:spMkLst>
              <pc:docMk/>
              <pc:sldMasterMk cId="3739717136" sldId="2147483648"/>
              <pc:sldLayoutMk cId="223907862" sldId="2147483669"/>
              <ac:spMk id="13" creationId="{BB734826-AED1-6A1B-63C2-0A750F53BEF8}"/>
            </ac:spMkLst>
          </pc:spChg>
          <pc:spChg chg="add del">
            <ac:chgData name="Volkan Dalyan" userId="acd815f26c47f9fa" providerId="LiveId" clId="{42ADB7CA-B084-49D4-9CF6-5A625854A378}" dt="2024-09-17T09:25:46.428" v="3160" actId="11529"/>
            <ac:spMkLst>
              <pc:docMk/>
              <pc:sldMasterMk cId="3739717136" sldId="2147483648"/>
              <pc:sldLayoutMk cId="223907862" sldId="2147483669"/>
              <ac:spMk id="14" creationId="{262D3F36-937A-E174-91AC-D79ECF4C4AB0}"/>
            </ac:spMkLst>
          </pc:spChg>
          <pc:spChg chg="add mod">
            <ac:chgData name="Volkan Dalyan" userId="acd815f26c47f9fa" providerId="LiveId" clId="{42ADB7CA-B084-49D4-9CF6-5A625854A378}" dt="2024-09-30T14:22:00.540" v="14981" actId="962"/>
            <ac:spMkLst>
              <pc:docMk/>
              <pc:sldMasterMk cId="3739717136" sldId="2147483648"/>
              <pc:sldLayoutMk cId="223907862" sldId="2147483669"/>
              <ac:spMk id="15" creationId="{F9D8B0B3-7934-98A4-22B7-3C2B3378E470}"/>
            </ac:spMkLst>
          </pc:spChg>
          <pc:spChg chg="add mod">
            <ac:chgData name="Volkan Dalyan" userId="acd815f26c47f9fa" providerId="LiveId" clId="{42ADB7CA-B084-49D4-9CF6-5A625854A378}" dt="2024-09-30T14:22:34.812" v="14988" actId="962"/>
            <ac:spMkLst>
              <pc:docMk/>
              <pc:sldMasterMk cId="3739717136" sldId="2147483648"/>
              <pc:sldLayoutMk cId="223907862" sldId="2147483669"/>
              <ac:spMk id="16" creationId="{53FE978B-27A3-6CF1-6BC0-D1E84768975D}"/>
            </ac:spMkLst>
          </pc:spChg>
          <pc:spChg chg="add mod">
            <ac:chgData name="Volkan Dalyan" userId="acd815f26c47f9fa" providerId="LiveId" clId="{42ADB7CA-B084-49D4-9CF6-5A625854A378}" dt="2024-09-30T14:22:03.844" v="14982" actId="962"/>
            <ac:spMkLst>
              <pc:docMk/>
              <pc:sldMasterMk cId="3739717136" sldId="2147483648"/>
              <pc:sldLayoutMk cId="223907862" sldId="2147483669"/>
              <ac:spMk id="17" creationId="{DC046AE4-532A-F2BD-6A80-35ED897A596E}"/>
            </ac:spMkLst>
          </pc:spChg>
          <pc:spChg chg="add mod">
            <ac:chgData name="Volkan Dalyan" userId="acd815f26c47f9fa" providerId="LiveId" clId="{42ADB7CA-B084-49D4-9CF6-5A625854A378}" dt="2024-09-30T14:22:38.859" v="14989" actId="962"/>
            <ac:spMkLst>
              <pc:docMk/>
              <pc:sldMasterMk cId="3739717136" sldId="2147483648"/>
              <pc:sldLayoutMk cId="223907862" sldId="2147483669"/>
              <ac:spMk id="18" creationId="{276EE1A0-2FD0-EA52-EA19-0D322BA1B8D3}"/>
            </ac:spMkLst>
          </pc:spChg>
          <pc:spChg chg="add mod">
            <ac:chgData name="Volkan Dalyan" userId="acd815f26c47f9fa" providerId="LiveId" clId="{42ADB7CA-B084-49D4-9CF6-5A625854A378}" dt="2024-09-17T09:30:18.860" v="3287"/>
            <ac:spMkLst>
              <pc:docMk/>
              <pc:sldMasterMk cId="3739717136" sldId="2147483648"/>
              <pc:sldLayoutMk cId="223907862" sldId="2147483669"/>
              <ac:spMk id="19" creationId="{07D09379-41DD-66BD-BD27-3C8382794482}"/>
            </ac:spMkLst>
          </pc:spChg>
          <pc:spChg chg="add mod">
            <ac:chgData name="Volkan Dalyan" userId="acd815f26c47f9fa" providerId="LiveId" clId="{42ADB7CA-B084-49D4-9CF6-5A625854A378}" dt="2024-09-17T09:30:18.860" v="3287"/>
            <ac:spMkLst>
              <pc:docMk/>
              <pc:sldMasterMk cId="3739717136" sldId="2147483648"/>
              <pc:sldLayoutMk cId="223907862" sldId="2147483669"/>
              <ac:spMk id="20" creationId="{9EF37CCD-EFB4-4848-D889-9418C4347C8C}"/>
            </ac:spMkLst>
          </pc:spChg>
          <pc:spChg chg="add mod">
            <ac:chgData name="Volkan Dalyan" userId="acd815f26c47f9fa" providerId="LiveId" clId="{42ADB7CA-B084-49D4-9CF6-5A625854A378}" dt="2024-09-30T14:22:08.965" v="14983" actId="962"/>
            <ac:spMkLst>
              <pc:docMk/>
              <pc:sldMasterMk cId="3739717136" sldId="2147483648"/>
              <pc:sldLayoutMk cId="223907862" sldId="2147483669"/>
              <ac:spMk id="21" creationId="{801C30AA-58B4-DFD7-0863-D257A6EF6A0C}"/>
            </ac:spMkLst>
          </pc:spChg>
          <pc:spChg chg="add mod">
            <ac:chgData name="Volkan Dalyan" userId="acd815f26c47f9fa" providerId="LiveId" clId="{42ADB7CA-B084-49D4-9CF6-5A625854A378}" dt="2024-09-30T14:22:45.189" v="14990" actId="962"/>
            <ac:spMkLst>
              <pc:docMk/>
              <pc:sldMasterMk cId="3739717136" sldId="2147483648"/>
              <pc:sldLayoutMk cId="223907862" sldId="2147483669"/>
              <ac:spMk id="22" creationId="{0666F8BF-5ADB-D17C-4830-95BF046BB308}"/>
            </ac:spMkLst>
          </pc:spChg>
          <pc:spChg chg="add mod">
            <ac:chgData name="Volkan Dalyan" userId="acd815f26c47f9fa" providerId="LiveId" clId="{42ADB7CA-B084-49D4-9CF6-5A625854A378}" dt="2024-09-30T14:21:55.989" v="14980" actId="962"/>
            <ac:spMkLst>
              <pc:docMk/>
              <pc:sldMasterMk cId="3739717136" sldId="2147483648"/>
              <pc:sldLayoutMk cId="223907862" sldId="2147483669"/>
              <ac:spMk id="23" creationId="{D92AD3CC-1E7E-4F69-4CF1-86BA9DA9F0C2}"/>
            </ac:spMkLst>
          </pc:spChg>
          <pc:spChg chg="add mod">
            <ac:chgData name="Volkan Dalyan" userId="acd815f26c47f9fa" providerId="LiveId" clId="{42ADB7CA-B084-49D4-9CF6-5A625854A378}" dt="2024-09-30T14:22:31.069" v="14987" actId="962"/>
            <ac:spMkLst>
              <pc:docMk/>
              <pc:sldMasterMk cId="3739717136" sldId="2147483648"/>
              <pc:sldLayoutMk cId="223907862" sldId="2147483669"/>
              <ac:spMk id="24" creationId="{3151B624-B4D3-08BF-3920-F98DF7073682}"/>
            </ac:spMkLst>
          </pc:spChg>
          <pc:spChg chg="add mod">
            <ac:chgData name="Volkan Dalyan" userId="acd815f26c47f9fa" providerId="LiveId" clId="{42ADB7CA-B084-49D4-9CF6-5A625854A378}" dt="2024-09-30T14:21:52.589" v="14979" actId="962"/>
            <ac:spMkLst>
              <pc:docMk/>
              <pc:sldMasterMk cId="3739717136" sldId="2147483648"/>
              <pc:sldLayoutMk cId="223907862" sldId="2147483669"/>
              <ac:spMk id="25" creationId="{DABF1F01-3170-BB4B-634E-EB4A5316C026}"/>
            </ac:spMkLst>
          </pc:spChg>
          <pc:spChg chg="add mod">
            <ac:chgData name="Volkan Dalyan" userId="acd815f26c47f9fa" providerId="LiveId" clId="{42ADB7CA-B084-49D4-9CF6-5A625854A378}" dt="2024-09-30T14:22:26.909" v="14986" actId="962"/>
            <ac:spMkLst>
              <pc:docMk/>
              <pc:sldMasterMk cId="3739717136" sldId="2147483648"/>
              <pc:sldLayoutMk cId="223907862" sldId="2147483669"/>
              <ac:spMk id="26" creationId="{328AC2F9-F1CD-F0D5-7D85-38F532FEF93C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5:07.295" v="15042" actId="404"/>
          <pc:sldLayoutMkLst>
            <pc:docMk/>
            <pc:sldMasterMk cId="3739717136" sldId="2147483648"/>
            <pc:sldLayoutMk cId="2769919421" sldId="2147483670"/>
          </pc:sldLayoutMkLst>
          <pc:spChg chg="del">
            <ac:chgData name="Volkan Dalyan" userId="acd815f26c47f9fa" providerId="LiveId" clId="{42ADB7CA-B084-49D4-9CF6-5A625854A378}" dt="2024-09-17T09:36:40.898" v="3313" actId="478"/>
            <ac:spMkLst>
              <pc:docMk/>
              <pc:sldMasterMk cId="3739717136" sldId="2147483648"/>
              <pc:sldLayoutMk cId="2769919421" sldId="2147483670"/>
              <ac:spMk id="2" creationId="{96C246EE-CA7C-93C2-61A4-48A0FD463A7E}"/>
            </ac:spMkLst>
          </pc:spChg>
          <pc:spChg chg="add mod">
            <ac:chgData name="Volkan Dalyan" userId="acd815f26c47f9fa" providerId="LiveId" clId="{42ADB7CA-B084-49D4-9CF6-5A625854A378}" dt="2024-09-30T14:23:15.980" v="15020" actId="962"/>
            <ac:spMkLst>
              <pc:docMk/>
              <pc:sldMasterMk cId="3739717136" sldId="2147483648"/>
              <pc:sldLayoutMk cId="2769919421" sldId="2147483670"/>
              <ac:spMk id="3" creationId="{9C0DADCD-DBA2-BA50-1F37-D949EF8BF823}"/>
            </ac:spMkLst>
          </pc:spChg>
          <pc:spChg chg="add del mod">
            <ac:chgData name="Volkan Dalyan" userId="acd815f26c47f9fa" providerId="LiveId" clId="{42ADB7CA-B084-49D4-9CF6-5A625854A378}" dt="2024-09-17T16:00:19.778" v="5445" actId="478"/>
            <ac:spMkLst>
              <pc:docMk/>
              <pc:sldMasterMk cId="3739717136" sldId="2147483648"/>
              <pc:sldLayoutMk cId="2769919421" sldId="2147483670"/>
              <ac:spMk id="4" creationId="{C22E32FA-9F22-9674-DD75-267F536AC50B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5" creationId="{6F78B190-C42F-7F97-1CDB-5EC5477E5840}"/>
            </ac:spMkLst>
          </pc:spChg>
          <pc:spChg chg="add mod">
            <ac:chgData name="Volkan Dalyan" userId="acd815f26c47f9fa" providerId="LiveId" clId="{42ADB7CA-B084-49D4-9CF6-5A625854A378}" dt="2024-09-30T14:24:07.661" v="15026" actId="962"/>
            <ac:spMkLst>
              <pc:docMk/>
              <pc:sldMasterMk cId="3739717136" sldId="2147483648"/>
              <pc:sldLayoutMk cId="2769919421" sldId="2147483670"/>
              <ac:spMk id="6" creationId="{FB41996A-EF03-6C0F-DA2F-76FDAD917CDF}"/>
            </ac:spMkLst>
          </pc:spChg>
          <pc:spChg chg="add mod">
            <ac:chgData name="Volkan Dalyan" userId="acd815f26c47f9fa" providerId="LiveId" clId="{42ADB7CA-B084-49D4-9CF6-5A625854A378}" dt="2024-09-30T14:24:27.956" v="15030" actId="962"/>
            <ac:spMkLst>
              <pc:docMk/>
              <pc:sldMasterMk cId="3739717136" sldId="2147483648"/>
              <pc:sldLayoutMk cId="2769919421" sldId="2147483670"/>
              <ac:spMk id="7" creationId="{3DB6A4FF-26BD-F98C-11FA-1D35EFE9ED2C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8" creationId="{89A69D92-BD0E-5B8C-9448-BE4A15AF0EFB}"/>
            </ac:spMkLst>
          </pc:spChg>
          <pc:spChg chg="add mod">
            <ac:chgData name="Volkan Dalyan" userId="acd815f26c47f9fa" providerId="LiveId" clId="{42ADB7CA-B084-49D4-9CF6-5A625854A378}" dt="2024-09-30T14:24:11.196" v="15027" actId="962"/>
            <ac:spMkLst>
              <pc:docMk/>
              <pc:sldMasterMk cId="3739717136" sldId="2147483648"/>
              <pc:sldLayoutMk cId="2769919421" sldId="2147483670"/>
              <ac:spMk id="9" creationId="{1DB96738-717B-DF02-34C3-FD71E7545CDE}"/>
            </ac:spMkLst>
          </pc:spChg>
          <pc:spChg chg="add mod">
            <ac:chgData name="Volkan Dalyan" userId="acd815f26c47f9fa" providerId="LiveId" clId="{42ADB7CA-B084-49D4-9CF6-5A625854A378}" dt="2024-09-30T14:24:31.948" v="15031" actId="962"/>
            <ac:spMkLst>
              <pc:docMk/>
              <pc:sldMasterMk cId="3739717136" sldId="2147483648"/>
              <pc:sldLayoutMk cId="2769919421" sldId="2147483670"/>
              <ac:spMk id="10" creationId="{72E0F369-1D3B-7C95-F5B7-E41AB8214EC6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11" creationId="{96E16AEE-AE7B-12D6-23F1-F96FF1873604}"/>
            </ac:spMkLst>
          </pc:spChg>
          <pc:spChg chg="add mod">
            <ac:chgData name="Volkan Dalyan" userId="acd815f26c47f9fa" providerId="LiveId" clId="{42ADB7CA-B084-49D4-9CF6-5A625854A378}" dt="2024-09-30T14:24:15.028" v="15028" actId="962"/>
            <ac:spMkLst>
              <pc:docMk/>
              <pc:sldMasterMk cId="3739717136" sldId="2147483648"/>
              <pc:sldLayoutMk cId="2769919421" sldId="2147483670"/>
              <ac:spMk id="12" creationId="{D04B2DFF-854C-5CA7-F031-B110089332B5}"/>
            </ac:spMkLst>
          </pc:spChg>
          <pc:spChg chg="add mod">
            <ac:chgData name="Volkan Dalyan" userId="acd815f26c47f9fa" providerId="LiveId" clId="{42ADB7CA-B084-49D4-9CF6-5A625854A378}" dt="2024-09-30T14:24:36.196" v="15032" actId="962"/>
            <ac:spMkLst>
              <pc:docMk/>
              <pc:sldMasterMk cId="3739717136" sldId="2147483648"/>
              <pc:sldLayoutMk cId="2769919421" sldId="2147483670"/>
              <ac:spMk id="13" creationId="{6FF637E6-0D59-B41B-C8B1-37155C752BF5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14" creationId="{C7574767-6392-A296-9556-2B1A97136E4B}"/>
            </ac:spMkLst>
          </pc:spChg>
          <pc:spChg chg="add mod">
            <ac:chgData name="Volkan Dalyan" userId="acd815f26c47f9fa" providerId="LiveId" clId="{42ADB7CA-B084-49D4-9CF6-5A625854A378}" dt="2024-09-30T14:24:18.629" v="15029" actId="962"/>
            <ac:spMkLst>
              <pc:docMk/>
              <pc:sldMasterMk cId="3739717136" sldId="2147483648"/>
              <pc:sldLayoutMk cId="2769919421" sldId="2147483670"/>
              <ac:spMk id="15" creationId="{3C3EB075-75C2-7A8B-6ED4-9A4C0B27EEAB}"/>
            </ac:spMkLst>
          </pc:spChg>
          <pc:spChg chg="add mod">
            <ac:chgData name="Volkan Dalyan" userId="acd815f26c47f9fa" providerId="LiveId" clId="{42ADB7CA-B084-49D4-9CF6-5A625854A378}" dt="2024-09-30T14:24:47.949" v="15033" actId="962"/>
            <ac:spMkLst>
              <pc:docMk/>
              <pc:sldMasterMk cId="3739717136" sldId="2147483648"/>
              <pc:sldLayoutMk cId="2769919421" sldId="2147483670"/>
              <ac:spMk id="16" creationId="{8A0168CC-613A-94D5-AB13-6ED865AA8C3F}"/>
            </ac:spMkLst>
          </pc:spChg>
          <pc:spChg chg="add mod">
            <ac:chgData name="Volkan Dalyan" userId="acd815f26c47f9fa" providerId="LiveId" clId="{42ADB7CA-B084-49D4-9CF6-5A625854A378}" dt="2024-09-30T14:23:36.116" v="15021" actId="962"/>
            <ac:spMkLst>
              <pc:docMk/>
              <pc:sldMasterMk cId="3739717136" sldId="2147483648"/>
              <pc:sldLayoutMk cId="2769919421" sldId="2147483670"/>
              <ac:spMk id="17" creationId="{D51B76A8-EC96-FA20-EE7C-095ABC135FBB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6:08.371" v="15057" actId="962"/>
          <pc:sldLayoutMkLst>
            <pc:docMk/>
            <pc:sldMasterMk cId="3739717136" sldId="2147483648"/>
            <pc:sldLayoutMk cId="3722893915" sldId="2147483671"/>
          </pc:sldLayoutMkLst>
          <pc:spChg chg="del">
            <ac:chgData name="Volkan Dalyan" userId="acd815f26c47f9fa" providerId="LiveId" clId="{42ADB7CA-B084-49D4-9CF6-5A625854A378}" dt="2024-09-17T09:38:23.012" v="3358" actId="478"/>
            <ac:spMkLst>
              <pc:docMk/>
              <pc:sldMasterMk cId="3739717136" sldId="2147483648"/>
              <pc:sldLayoutMk cId="3722893915" sldId="2147483671"/>
              <ac:spMk id="2" creationId="{F8CA9983-CDA4-CC14-EE1B-688F73DB0A79}"/>
            </ac:spMkLst>
          </pc:spChg>
          <pc:spChg chg="add mod">
            <ac:chgData name="Volkan Dalyan" userId="acd815f26c47f9fa" providerId="LiveId" clId="{42ADB7CA-B084-49D4-9CF6-5A625854A378}" dt="2024-09-30T14:24:53.892" v="15034" actId="962"/>
            <ac:spMkLst>
              <pc:docMk/>
              <pc:sldMasterMk cId="3739717136" sldId="2147483648"/>
              <pc:sldLayoutMk cId="3722893915" sldId="2147483671"/>
              <ac:spMk id="3" creationId="{69A6A964-7D83-43C8-621F-0FB12BE516F6}"/>
            </ac:spMkLst>
          </pc:spChg>
          <pc:spChg chg="add del mod">
            <ac:chgData name="Volkan Dalyan" userId="acd815f26c47f9fa" providerId="LiveId" clId="{42ADB7CA-B084-49D4-9CF6-5A625854A378}" dt="2024-09-17T16:00:23.854" v="5447" actId="478"/>
            <ac:spMkLst>
              <pc:docMk/>
              <pc:sldMasterMk cId="3739717136" sldId="2147483648"/>
              <pc:sldLayoutMk cId="3722893915" sldId="2147483671"/>
              <ac:spMk id="4" creationId="{DB4155D7-DED9-FAC6-01E0-6DC06DA4ADCD}"/>
            </ac:spMkLst>
          </pc:spChg>
          <pc:spChg chg="add mod">
            <ac:chgData name="Volkan Dalyan" userId="acd815f26c47f9fa" providerId="LiveId" clId="{42ADB7CA-B084-49D4-9CF6-5A625854A378}" dt="2024-09-30T14:25:23.156" v="15049" actId="962"/>
            <ac:spMkLst>
              <pc:docMk/>
              <pc:sldMasterMk cId="3739717136" sldId="2147483648"/>
              <pc:sldLayoutMk cId="3722893915" sldId="2147483671"/>
              <ac:spMk id="5" creationId="{730660F1-595D-94F2-74DD-55A665000E5A}"/>
            </ac:spMkLst>
          </pc:spChg>
          <pc:spChg chg="add mod">
            <ac:chgData name="Volkan Dalyan" userId="acd815f26c47f9fa" providerId="LiveId" clId="{42ADB7CA-B084-49D4-9CF6-5A625854A378}" dt="2024-09-30T14:25:40.292" v="15052" actId="962"/>
            <ac:spMkLst>
              <pc:docMk/>
              <pc:sldMasterMk cId="3739717136" sldId="2147483648"/>
              <pc:sldLayoutMk cId="3722893915" sldId="2147483671"/>
              <ac:spMk id="6" creationId="{CD6D5D0D-4779-D53F-3114-296DB7CA778D}"/>
            </ac:spMkLst>
          </pc:spChg>
          <pc:spChg chg="add mod">
            <ac:chgData name="Volkan Dalyan" userId="acd815f26c47f9fa" providerId="LiveId" clId="{42ADB7CA-B084-49D4-9CF6-5A625854A378}" dt="2024-09-30T14:26:00.492" v="15055" actId="962"/>
            <ac:spMkLst>
              <pc:docMk/>
              <pc:sldMasterMk cId="3739717136" sldId="2147483648"/>
              <pc:sldLayoutMk cId="3722893915" sldId="2147483671"/>
              <ac:spMk id="7" creationId="{0DD3D3AD-6E57-CEAA-8B5B-F170D0CA5E28}"/>
            </ac:spMkLst>
          </pc:spChg>
          <pc:spChg chg="add mod">
            <ac:chgData name="Volkan Dalyan" userId="acd815f26c47f9fa" providerId="LiveId" clId="{42ADB7CA-B084-49D4-9CF6-5A625854A378}" dt="2024-09-30T14:25:26.707" v="15050" actId="962"/>
            <ac:spMkLst>
              <pc:docMk/>
              <pc:sldMasterMk cId="3739717136" sldId="2147483648"/>
              <pc:sldLayoutMk cId="3722893915" sldId="2147483671"/>
              <ac:spMk id="8" creationId="{D2B463C0-3379-C4A5-A763-326A57C78CAD}"/>
            </ac:spMkLst>
          </pc:spChg>
          <pc:spChg chg="add mod">
            <ac:chgData name="Volkan Dalyan" userId="acd815f26c47f9fa" providerId="LiveId" clId="{42ADB7CA-B084-49D4-9CF6-5A625854A378}" dt="2024-09-30T14:25:46.380" v="15053" actId="962"/>
            <ac:spMkLst>
              <pc:docMk/>
              <pc:sldMasterMk cId="3739717136" sldId="2147483648"/>
              <pc:sldLayoutMk cId="3722893915" sldId="2147483671"/>
              <ac:spMk id="9" creationId="{FBA18813-A535-7D72-1CF9-E45599B3116F}"/>
            </ac:spMkLst>
          </pc:spChg>
          <pc:spChg chg="add mod">
            <ac:chgData name="Volkan Dalyan" userId="acd815f26c47f9fa" providerId="LiveId" clId="{42ADB7CA-B084-49D4-9CF6-5A625854A378}" dt="2024-09-30T14:26:04.076" v="15056" actId="962"/>
            <ac:spMkLst>
              <pc:docMk/>
              <pc:sldMasterMk cId="3739717136" sldId="2147483648"/>
              <pc:sldLayoutMk cId="3722893915" sldId="2147483671"/>
              <ac:spMk id="10" creationId="{9580775D-4F6A-61CE-EE17-DFF82F28FD08}"/>
            </ac:spMkLst>
          </pc:spChg>
          <pc:spChg chg="add mod">
            <ac:chgData name="Volkan Dalyan" userId="acd815f26c47f9fa" providerId="LiveId" clId="{42ADB7CA-B084-49D4-9CF6-5A625854A378}" dt="2024-09-30T14:25:30.628" v="15051" actId="962"/>
            <ac:spMkLst>
              <pc:docMk/>
              <pc:sldMasterMk cId="3739717136" sldId="2147483648"/>
              <pc:sldLayoutMk cId="3722893915" sldId="2147483671"/>
              <ac:spMk id="11" creationId="{B7529F68-8049-B73B-E542-86E820420735}"/>
            </ac:spMkLst>
          </pc:spChg>
          <pc:spChg chg="add mod">
            <ac:chgData name="Volkan Dalyan" userId="acd815f26c47f9fa" providerId="LiveId" clId="{42ADB7CA-B084-49D4-9CF6-5A625854A378}" dt="2024-09-30T14:25:50.388" v="15054" actId="962"/>
            <ac:spMkLst>
              <pc:docMk/>
              <pc:sldMasterMk cId="3739717136" sldId="2147483648"/>
              <pc:sldLayoutMk cId="3722893915" sldId="2147483671"/>
              <ac:spMk id="12" creationId="{D0809C24-2917-9ACD-B5E4-A88B155F93BB}"/>
            </ac:spMkLst>
          </pc:spChg>
          <pc:spChg chg="add mod">
            <ac:chgData name="Volkan Dalyan" userId="acd815f26c47f9fa" providerId="LiveId" clId="{42ADB7CA-B084-49D4-9CF6-5A625854A378}" dt="2024-09-30T14:26:08.371" v="15057" actId="962"/>
            <ac:spMkLst>
              <pc:docMk/>
              <pc:sldMasterMk cId="3739717136" sldId="2147483648"/>
              <pc:sldLayoutMk cId="3722893915" sldId="2147483671"/>
              <ac:spMk id="13" creationId="{C6E5B9D6-E0F4-8104-997F-A879D73678A9}"/>
            </ac:spMkLst>
          </pc:spChg>
          <pc:spChg chg="add mod">
            <ac:chgData name="Volkan Dalyan" userId="acd815f26c47f9fa" providerId="LiveId" clId="{42ADB7CA-B084-49D4-9CF6-5A625854A378}" dt="2024-09-30T14:24:59.628" v="15035" actId="962"/>
            <ac:spMkLst>
              <pc:docMk/>
              <pc:sldMasterMk cId="3739717136" sldId="2147483648"/>
              <pc:sldLayoutMk cId="3722893915" sldId="2147483671"/>
              <ac:spMk id="14" creationId="{D1BEF81B-F569-56AA-0FBE-EC9EF5FC426C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8:09.941" v="15063" actId="962"/>
          <pc:sldLayoutMkLst>
            <pc:docMk/>
            <pc:sldMasterMk cId="3739717136" sldId="2147483648"/>
            <pc:sldLayoutMk cId="3317234929" sldId="2147483672"/>
          </pc:sldLayoutMkLst>
          <pc:spChg chg="del">
            <ac:chgData name="Volkan Dalyan" userId="acd815f26c47f9fa" providerId="LiveId" clId="{42ADB7CA-B084-49D4-9CF6-5A625854A378}" dt="2024-09-17T09:39:35.274" v="3362" actId="478"/>
            <ac:spMkLst>
              <pc:docMk/>
              <pc:sldMasterMk cId="3739717136" sldId="2147483648"/>
              <pc:sldLayoutMk cId="3317234929" sldId="2147483672"/>
              <ac:spMk id="2" creationId="{7B033C92-79AC-1D2F-C280-9D04E29AD8A1}"/>
            </ac:spMkLst>
          </pc:spChg>
          <pc:spChg chg="add mod">
            <ac:chgData name="Volkan Dalyan" userId="acd815f26c47f9fa" providerId="LiveId" clId="{42ADB7CA-B084-49D4-9CF6-5A625854A378}" dt="2024-09-30T14:27:52.821" v="15060" actId="962"/>
            <ac:spMkLst>
              <pc:docMk/>
              <pc:sldMasterMk cId="3739717136" sldId="2147483648"/>
              <pc:sldLayoutMk cId="3317234929" sldId="2147483672"/>
              <ac:spMk id="3" creationId="{D5F60E86-8910-8DD4-75BE-4C05A0DC3977}"/>
            </ac:spMkLst>
          </pc:spChg>
          <pc:spChg chg="add mod">
            <ac:chgData name="Volkan Dalyan" userId="acd815f26c47f9fa" providerId="LiveId" clId="{42ADB7CA-B084-49D4-9CF6-5A625854A378}" dt="2024-09-30T14:28:00.101" v="15061" actId="962"/>
            <ac:spMkLst>
              <pc:docMk/>
              <pc:sldMasterMk cId="3739717136" sldId="2147483648"/>
              <pc:sldLayoutMk cId="3317234929" sldId="2147483672"/>
              <ac:spMk id="4" creationId="{F214677D-CC31-9EEB-C023-98C4EA2285C6}"/>
            </ac:spMkLst>
          </pc:spChg>
          <pc:spChg chg="add mod">
            <ac:chgData name="Volkan Dalyan" userId="acd815f26c47f9fa" providerId="LiveId" clId="{42ADB7CA-B084-49D4-9CF6-5A625854A378}" dt="2024-09-30T14:28:05.812" v="15062" actId="962"/>
            <ac:spMkLst>
              <pc:docMk/>
              <pc:sldMasterMk cId="3739717136" sldId="2147483648"/>
              <pc:sldLayoutMk cId="3317234929" sldId="2147483672"/>
              <ac:spMk id="5" creationId="{AEEAC384-F82C-B6AD-B90B-72048FB8B8C6}"/>
            </ac:spMkLst>
          </pc:spChg>
          <pc:spChg chg="add del">
            <ac:chgData name="Volkan Dalyan" userId="acd815f26c47f9fa" providerId="LiveId" clId="{42ADB7CA-B084-49D4-9CF6-5A625854A378}" dt="2024-09-17T09:40:44.694" v="3385" actId="11529"/>
            <ac:spMkLst>
              <pc:docMk/>
              <pc:sldMasterMk cId="3739717136" sldId="2147483648"/>
              <pc:sldLayoutMk cId="3317234929" sldId="2147483672"/>
              <ac:spMk id="6" creationId="{1981300B-C10F-9C7B-5E04-8CB47F129C43}"/>
            </ac:spMkLst>
          </pc:spChg>
          <pc:spChg chg="add mod">
            <ac:chgData name="Volkan Dalyan" userId="acd815f26c47f9fa" providerId="LiveId" clId="{42ADB7CA-B084-49D4-9CF6-5A625854A378}" dt="2024-09-30T14:28:09.941" v="15063" actId="962"/>
            <ac:spMkLst>
              <pc:docMk/>
              <pc:sldMasterMk cId="3739717136" sldId="2147483648"/>
              <pc:sldLayoutMk cId="3317234929" sldId="2147483672"/>
              <ac:spMk id="7" creationId="{4562D51D-1F48-AB07-0D13-327C1399B660}"/>
            </ac:spMkLst>
          </pc:spChg>
          <pc:spChg chg="add del">
            <ac:chgData name="Volkan Dalyan" userId="acd815f26c47f9fa" providerId="LiveId" clId="{42ADB7CA-B084-49D4-9CF6-5A625854A378}" dt="2024-09-17T09:42:45.482" v="3429" actId="11529"/>
            <ac:spMkLst>
              <pc:docMk/>
              <pc:sldMasterMk cId="3739717136" sldId="2147483648"/>
              <pc:sldLayoutMk cId="3317234929" sldId="2147483672"/>
              <ac:spMk id="8" creationId="{8CB180DD-44D5-BE32-F37D-925C0602B1E9}"/>
            </ac:spMkLst>
          </pc:spChg>
          <pc:spChg chg="add del">
            <ac:chgData name="Volkan Dalyan" userId="acd815f26c47f9fa" providerId="LiveId" clId="{42ADB7CA-B084-49D4-9CF6-5A625854A378}" dt="2024-09-17T09:42:58.717" v="3432" actId="478"/>
            <ac:spMkLst>
              <pc:docMk/>
              <pc:sldMasterMk cId="3739717136" sldId="2147483648"/>
              <pc:sldLayoutMk cId="3317234929" sldId="2147483672"/>
              <ac:spMk id="9" creationId="{64E95FCD-EB57-C88D-F5E3-3E1378A225FB}"/>
            </ac:spMkLst>
          </pc:spChg>
          <pc:spChg chg="add del">
            <ac:chgData name="Volkan Dalyan" userId="acd815f26c47f9fa" providerId="LiveId" clId="{42ADB7CA-B084-49D4-9CF6-5A625854A378}" dt="2024-09-17T09:44:13.455" v="3480" actId="478"/>
            <ac:spMkLst>
              <pc:docMk/>
              <pc:sldMasterMk cId="3739717136" sldId="2147483648"/>
              <pc:sldLayoutMk cId="3317234929" sldId="2147483672"/>
              <ac:spMk id="10" creationId="{4C3C7AB9-30A9-801D-9A41-1BAE5F173094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09-30T14:28:37.475" v="15067" actId="962"/>
          <pc:sldLayoutMkLst>
            <pc:docMk/>
            <pc:sldMasterMk cId="3739717136" sldId="2147483648"/>
            <pc:sldLayoutMk cId="2971819190" sldId="2147483673"/>
          </pc:sldLayoutMkLst>
          <pc:spChg chg="del">
            <ac:chgData name="Volkan Dalyan" userId="acd815f26c47f9fa" providerId="LiveId" clId="{42ADB7CA-B084-49D4-9CF6-5A625854A378}" dt="2024-09-17T09:43:35.514" v="3433" actId="478"/>
            <ac:spMkLst>
              <pc:docMk/>
              <pc:sldMasterMk cId="3739717136" sldId="2147483648"/>
              <pc:sldLayoutMk cId="2971819190" sldId="2147483673"/>
              <ac:spMk id="2" creationId="{2462C0FC-B93F-FF86-5708-75BC1389D4FC}"/>
            </ac:spMkLst>
          </pc:spChg>
          <pc:spChg chg="add del mod">
            <ac:chgData name="Volkan Dalyan" userId="acd815f26c47f9fa" providerId="LiveId" clId="{42ADB7CA-B084-49D4-9CF6-5A625854A378}" dt="2024-09-17T09:43:39.101" v="3435" actId="478"/>
            <ac:spMkLst>
              <pc:docMk/>
              <pc:sldMasterMk cId="3739717136" sldId="2147483648"/>
              <pc:sldLayoutMk cId="2971819190" sldId="2147483673"/>
              <ac:spMk id="3" creationId="{5808308A-066C-8CD6-501B-025B627CDB08}"/>
            </ac:spMkLst>
          </pc:spChg>
          <pc:spChg chg="add mod">
            <ac:chgData name="Volkan Dalyan" userId="acd815f26c47f9fa" providerId="LiveId" clId="{42ADB7CA-B084-49D4-9CF6-5A625854A378}" dt="2024-09-17T09:45:43.009" v="3508" actId="1076"/>
            <ac:spMkLst>
              <pc:docMk/>
              <pc:sldMasterMk cId="3739717136" sldId="2147483648"/>
              <pc:sldLayoutMk cId="2971819190" sldId="2147483673"/>
              <ac:spMk id="4" creationId="{F6482E9C-193C-A511-D666-888DDB8D1437}"/>
            </ac:spMkLst>
          </pc:spChg>
          <pc:spChg chg="add mod">
            <ac:chgData name="Volkan Dalyan" userId="acd815f26c47f9fa" providerId="LiveId" clId="{42ADB7CA-B084-49D4-9CF6-5A625854A378}" dt="2024-09-17T09:46:12.591" v="3512" actId="1076"/>
            <ac:spMkLst>
              <pc:docMk/>
              <pc:sldMasterMk cId="3739717136" sldId="2147483648"/>
              <pc:sldLayoutMk cId="2971819190" sldId="2147483673"/>
              <ac:spMk id="5" creationId="{25650EAE-4872-FCAF-E74D-AD4BCD69B374}"/>
            </ac:spMkLst>
          </pc:spChg>
          <pc:spChg chg="add mod">
            <ac:chgData name="Volkan Dalyan" userId="acd815f26c47f9fa" providerId="LiveId" clId="{42ADB7CA-B084-49D4-9CF6-5A625854A378}" dt="2024-09-17T09:45:43.009" v="3508" actId="1076"/>
            <ac:spMkLst>
              <pc:docMk/>
              <pc:sldMasterMk cId="3739717136" sldId="2147483648"/>
              <pc:sldLayoutMk cId="2971819190" sldId="2147483673"/>
              <ac:spMk id="6" creationId="{67BF97FB-6DD4-E79B-DF2B-502C7076F62B}"/>
            </ac:spMkLst>
          </pc:spChg>
          <pc:spChg chg="add del">
            <ac:chgData name="Volkan Dalyan" userId="acd815f26c47f9fa" providerId="LiveId" clId="{42ADB7CA-B084-49D4-9CF6-5A625854A378}" dt="2024-09-17T09:44:21.575" v="3481" actId="11529"/>
            <ac:spMkLst>
              <pc:docMk/>
              <pc:sldMasterMk cId="3739717136" sldId="2147483648"/>
              <pc:sldLayoutMk cId="2971819190" sldId="2147483673"/>
              <ac:spMk id="7" creationId="{EA026B23-2E37-5FE6-EC85-001FB6B2B4F5}"/>
            </ac:spMkLst>
          </pc:spChg>
          <pc:spChg chg="add mod">
            <ac:chgData name="Volkan Dalyan" userId="acd815f26c47f9fa" providerId="LiveId" clId="{42ADB7CA-B084-49D4-9CF6-5A625854A378}" dt="2024-09-30T14:28:20.861" v="15064" actId="962"/>
            <ac:spMkLst>
              <pc:docMk/>
              <pc:sldMasterMk cId="3739717136" sldId="2147483648"/>
              <pc:sldLayoutMk cId="2971819190" sldId="2147483673"/>
              <ac:spMk id="8" creationId="{1CC18942-DB40-C0DC-E163-EE1853A1481C}"/>
            </ac:spMkLst>
          </pc:spChg>
          <pc:spChg chg="add mod">
            <ac:chgData name="Volkan Dalyan" userId="acd815f26c47f9fa" providerId="LiveId" clId="{42ADB7CA-B084-49D4-9CF6-5A625854A378}" dt="2024-09-30T14:28:27.508" v="15065" actId="962"/>
            <ac:spMkLst>
              <pc:docMk/>
              <pc:sldMasterMk cId="3739717136" sldId="2147483648"/>
              <pc:sldLayoutMk cId="2971819190" sldId="2147483673"/>
              <ac:spMk id="9" creationId="{C6806C06-6B0C-3CCC-DFD8-401C20885D09}"/>
            </ac:spMkLst>
          </pc:spChg>
          <pc:spChg chg="add mod">
            <ac:chgData name="Volkan Dalyan" userId="acd815f26c47f9fa" providerId="LiveId" clId="{42ADB7CA-B084-49D4-9CF6-5A625854A378}" dt="2024-09-30T14:28:32.124" v="15066" actId="962"/>
            <ac:spMkLst>
              <pc:docMk/>
              <pc:sldMasterMk cId="3739717136" sldId="2147483648"/>
              <pc:sldLayoutMk cId="2971819190" sldId="2147483673"/>
              <ac:spMk id="10" creationId="{C34A84D9-E302-0114-EE0D-F205CD874830}"/>
            </ac:spMkLst>
          </pc:spChg>
          <pc:spChg chg="add mod">
            <ac:chgData name="Volkan Dalyan" userId="acd815f26c47f9fa" providerId="LiveId" clId="{42ADB7CA-B084-49D4-9CF6-5A625854A378}" dt="2024-09-30T14:28:37.475" v="15067" actId="962"/>
            <ac:spMkLst>
              <pc:docMk/>
              <pc:sldMasterMk cId="3739717136" sldId="2147483648"/>
              <pc:sldLayoutMk cId="2971819190" sldId="2147483673"/>
              <ac:spMk id="11" creationId="{7FBE4122-7DA5-EA85-F995-ADC6E3586E23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10:08:52.367" v="16859" actId="404"/>
          <pc:sldLayoutMkLst>
            <pc:docMk/>
            <pc:sldMasterMk cId="3739717136" sldId="2147483648"/>
            <pc:sldLayoutMk cId="2853187462" sldId="2147483674"/>
          </pc:sldLayoutMkLst>
          <pc:spChg chg="del">
            <ac:chgData name="Volkan Dalyan" userId="acd815f26c47f9fa" providerId="LiveId" clId="{42ADB7CA-B084-49D4-9CF6-5A625854A378}" dt="2024-09-17T09:48:21.764" v="3515" actId="478"/>
            <ac:spMkLst>
              <pc:docMk/>
              <pc:sldMasterMk cId="3739717136" sldId="2147483648"/>
              <pc:sldLayoutMk cId="2853187462" sldId="2147483674"/>
              <ac:spMk id="2" creationId="{D883C54D-C4A1-ED80-313F-19AA0B673860}"/>
            </ac:spMkLst>
          </pc:spChg>
          <pc:spChg chg="add del">
            <ac:chgData name="Volkan Dalyan" userId="acd815f26c47f9fa" providerId="LiveId" clId="{42ADB7CA-B084-49D4-9CF6-5A625854A378}" dt="2024-09-17T09:48:33.853" v="3516" actId="11529"/>
            <ac:spMkLst>
              <pc:docMk/>
              <pc:sldMasterMk cId="3739717136" sldId="2147483648"/>
              <pc:sldLayoutMk cId="2853187462" sldId="2147483674"/>
              <ac:spMk id="3" creationId="{68D2883C-B40B-0AE2-3510-7D2948BC39A4}"/>
            </ac:spMkLst>
          </pc:spChg>
          <pc:spChg chg="add mod">
            <ac:chgData name="Volkan Dalyan" userId="acd815f26c47f9fa" providerId="LiveId" clId="{42ADB7CA-B084-49D4-9CF6-5A625854A378}" dt="2024-09-30T14:05:04.453" v="14942" actId="20577"/>
            <ac:spMkLst>
              <pc:docMk/>
              <pc:sldMasterMk cId="3739717136" sldId="2147483648"/>
              <pc:sldLayoutMk cId="2853187462" sldId="2147483674"/>
              <ac:spMk id="4" creationId="{5388D8B7-37D2-4160-3F1E-6B426A8D8667}"/>
            </ac:spMkLst>
          </pc:spChg>
          <pc:spChg chg="add mod modVis">
            <ac:chgData name="Volkan Dalyan" userId="acd815f26c47f9fa" providerId="LiveId" clId="{42ADB7CA-B084-49D4-9CF6-5A625854A378}" dt="2024-09-30T14:05:05.811" v="14943" actId="14429"/>
            <ac:spMkLst>
              <pc:docMk/>
              <pc:sldMasterMk cId="3739717136" sldId="2147483648"/>
              <pc:sldLayoutMk cId="2853187462" sldId="2147483674"/>
              <ac:spMk id="5" creationId="{9B6BF1D9-3303-85AD-9DCA-EBFDA399C048}"/>
            </ac:spMkLst>
          </pc:spChg>
          <pc:spChg chg="add del mod">
            <ac:chgData name="Volkan Dalyan" userId="acd815f26c47f9fa" providerId="LiveId" clId="{42ADB7CA-B084-49D4-9CF6-5A625854A378}" dt="2024-09-17T09:56:15.346" v="3561" actId="478"/>
            <ac:spMkLst>
              <pc:docMk/>
              <pc:sldMasterMk cId="3739717136" sldId="2147483648"/>
              <pc:sldLayoutMk cId="2853187462" sldId="2147483674"/>
              <ac:spMk id="6" creationId="{D421FC1A-39AC-6C22-73DA-B60A7B58DE8B}"/>
            </ac:spMkLst>
          </pc:spChg>
          <pc:spChg chg="add del">
            <ac:chgData name="Volkan Dalyan" userId="acd815f26c47f9fa" providerId="LiveId" clId="{42ADB7CA-B084-49D4-9CF6-5A625854A378}" dt="2024-09-17T09:56:10.922" v="3559" actId="11529"/>
            <ac:spMkLst>
              <pc:docMk/>
              <pc:sldMasterMk cId="3739717136" sldId="2147483648"/>
              <pc:sldLayoutMk cId="2853187462" sldId="2147483674"/>
              <ac:spMk id="7" creationId="{1502066B-451B-E603-FBE7-B9206BC474BA}"/>
            </ac:spMkLst>
          </pc:spChg>
          <pc:spChg chg="add mod">
            <ac:chgData name="Volkan Dalyan" userId="acd815f26c47f9fa" providerId="LiveId" clId="{42ADB7CA-B084-49D4-9CF6-5A625854A378}" dt="2024-09-30T14:28:43.188" v="15068" actId="962"/>
            <ac:spMkLst>
              <pc:docMk/>
              <pc:sldMasterMk cId="3739717136" sldId="2147483648"/>
              <pc:sldLayoutMk cId="2853187462" sldId="2147483674"/>
              <ac:spMk id="8" creationId="{02DED1DC-68A1-165D-B640-FB1E6EED8A91}"/>
            </ac:spMkLst>
          </pc:spChg>
          <pc:spChg chg="add mod">
            <ac:chgData name="Volkan Dalyan" userId="acd815f26c47f9fa" providerId="LiveId" clId="{42ADB7CA-B084-49D4-9CF6-5A625854A378}" dt="2024-09-30T14:28:55.156" v="15069" actId="962"/>
            <ac:spMkLst>
              <pc:docMk/>
              <pc:sldMasterMk cId="3739717136" sldId="2147483648"/>
              <pc:sldLayoutMk cId="2853187462" sldId="2147483674"/>
              <ac:spMk id="9" creationId="{08B2841C-DDBB-3A13-CBD2-DDB21E981B44}"/>
            </ac:spMkLst>
          </pc:spChg>
          <pc:spChg chg="add mod">
            <ac:chgData name="Volkan Dalyan" userId="acd815f26c47f9fa" providerId="LiveId" clId="{42ADB7CA-B084-49D4-9CF6-5A625854A378}" dt="2024-10-02T10:08:52.367" v="16859" actId="404"/>
            <ac:spMkLst>
              <pc:docMk/>
              <pc:sldMasterMk cId="3739717136" sldId="2147483648"/>
              <pc:sldLayoutMk cId="2853187462" sldId="2147483674"/>
              <ac:spMk id="10" creationId="{4F97C47A-E724-E612-C1E5-F736B409F6B8}"/>
            </ac:spMkLst>
          </pc:spChg>
          <pc:spChg chg="add mod">
            <ac:chgData name="Volkan Dalyan" userId="acd815f26c47f9fa" providerId="LiveId" clId="{42ADB7CA-B084-49D4-9CF6-5A625854A378}" dt="2024-10-02T10:08:52.367" v="16859" actId="404"/>
            <ac:spMkLst>
              <pc:docMk/>
              <pc:sldMasterMk cId="3739717136" sldId="2147483648"/>
              <pc:sldLayoutMk cId="2853187462" sldId="2147483674"/>
              <ac:spMk id="11" creationId="{31008AF4-E74E-E76B-F02F-4F1F3118D269}"/>
            </ac:spMkLst>
          </pc:spChg>
          <pc:spChg chg="add mod">
            <ac:chgData name="Volkan Dalyan" userId="acd815f26c47f9fa" providerId="LiveId" clId="{42ADB7CA-B084-49D4-9CF6-5A625854A378}" dt="2024-10-02T10:08:52.367" v="16859" actId="404"/>
            <ac:spMkLst>
              <pc:docMk/>
              <pc:sldMasterMk cId="3739717136" sldId="2147483648"/>
              <pc:sldLayoutMk cId="2853187462" sldId="2147483674"/>
              <ac:spMk id="12" creationId="{03471DA4-9E0D-CC2F-E031-33738A36A2C6}"/>
            </ac:spMkLst>
          </pc:spChg>
          <pc:spChg chg="add mod">
            <ac:chgData name="Volkan Dalyan" userId="acd815f26c47f9fa" providerId="LiveId" clId="{42ADB7CA-B084-49D4-9CF6-5A625854A378}" dt="2024-09-24T10:43:38.170" v="11190" actId="962"/>
            <ac:spMkLst>
              <pc:docMk/>
              <pc:sldMasterMk cId="3739717136" sldId="2147483648"/>
              <pc:sldLayoutMk cId="2853187462" sldId="2147483674"/>
              <ac:spMk id="13" creationId="{CCDB61AD-B64F-4C47-E052-00C5F2A3ACAE}"/>
            </ac:spMkLst>
          </pc:spChg>
          <pc:spChg chg="add mod">
            <ac:chgData name="Volkan Dalyan" userId="acd815f26c47f9fa" providerId="LiveId" clId="{42ADB7CA-B084-49D4-9CF6-5A625854A378}" dt="2024-09-24T10:43:54.807" v="11192" actId="962"/>
            <ac:spMkLst>
              <pc:docMk/>
              <pc:sldMasterMk cId="3739717136" sldId="2147483648"/>
              <pc:sldLayoutMk cId="2853187462" sldId="2147483674"/>
              <ac:spMk id="14" creationId="{463AB8D1-52F8-2664-0E5E-9A273C9BE07C}"/>
            </ac:spMkLst>
          </pc:spChg>
          <pc:spChg chg="add mod">
            <ac:chgData name="Volkan Dalyan" userId="acd815f26c47f9fa" providerId="LiveId" clId="{42ADB7CA-B084-49D4-9CF6-5A625854A378}" dt="2024-09-24T10:44:00.426" v="11193" actId="962"/>
            <ac:spMkLst>
              <pc:docMk/>
              <pc:sldMasterMk cId="3739717136" sldId="2147483648"/>
              <pc:sldLayoutMk cId="2853187462" sldId="2147483674"/>
              <ac:spMk id="15" creationId="{753B3BE7-EA55-408E-C292-1123623B86B0}"/>
            </ac:spMkLst>
          </pc:spChg>
          <pc:spChg chg="add mod">
            <ac:chgData name="Volkan Dalyan" userId="acd815f26c47f9fa" providerId="LiveId" clId="{42ADB7CA-B084-49D4-9CF6-5A625854A378}" dt="2024-09-24T10:44:07.420" v="11194" actId="962"/>
            <ac:spMkLst>
              <pc:docMk/>
              <pc:sldMasterMk cId="3739717136" sldId="2147483648"/>
              <pc:sldLayoutMk cId="2853187462" sldId="2147483674"/>
              <ac:spMk id="16" creationId="{C6FBC89F-1E99-1541-73CF-145A3A1300D9}"/>
            </ac:spMkLst>
          </pc:spChg>
          <pc:spChg chg="add mod">
            <ac:chgData name="Volkan Dalyan" userId="acd815f26c47f9fa" providerId="LiveId" clId="{42ADB7CA-B084-49D4-9CF6-5A625854A378}" dt="2024-09-24T10:44:13.168" v="11195" actId="962"/>
            <ac:spMkLst>
              <pc:docMk/>
              <pc:sldMasterMk cId="3739717136" sldId="2147483648"/>
              <pc:sldLayoutMk cId="2853187462" sldId="2147483674"/>
              <ac:spMk id="17" creationId="{79733FD5-513A-D00E-DE72-C7F6A8CE6F85}"/>
            </ac:spMkLst>
          </pc:spChg>
          <pc:spChg chg="add mod">
            <ac:chgData name="Volkan Dalyan" userId="acd815f26c47f9fa" providerId="LiveId" clId="{42ADB7CA-B084-49D4-9CF6-5A625854A378}" dt="2024-09-24T10:44:21.194" v="11196" actId="962"/>
            <ac:spMkLst>
              <pc:docMk/>
              <pc:sldMasterMk cId="3739717136" sldId="2147483648"/>
              <pc:sldLayoutMk cId="2853187462" sldId="2147483674"/>
              <ac:spMk id="18" creationId="{666ECD8D-A9C8-22C6-4D4E-8F7BE9F70EC3}"/>
            </ac:spMkLst>
          </pc:spChg>
        </pc:sldLayoutChg>
        <pc:sldLayoutChg chg="addSp delSp modSp mod modTransition modAnim">
          <pc:chgData name="Volkan Dalyan" userId="acd815f26c47f9fa" providerId="LiveId" clId="{42ADB7CA-B084-49D4-9CF6-5A625854A378}" dt="2024-09-30T14:31:05.251" v="15089" actId="962"/>
          <pc:sldLayoutMkLst>
            <pc:docMk/>
            <pc:sldMasterMk cId="3739717136" sldId="2147483648"/>
            <pc:sldLayoutMk cId="169080726" sldId="2147483675"/>
          </pc:sldLayoutMkLst>
          <pc:spChg chg="del">
            <ac:chgData name="Volkan Dalyan" userId="acd815f26c47f9fa" providerId="LiveId" clId="{42ADB7CA-B084-49D4-9CF6-5A625854A378}" dt="2024-09-17T10:09:02.191" v="3791" actId="478"/>
            <ac:spMkLst>
              <pc:docMk/>
              <pc:sldMasterMk cId="3739717136" sldId="2147483648"/>
              <pc:sldLayoutMk cId="169080726" sldId="2147483675"/>
              <ac:spMk id="2" creationId="{C5EC2F60-3463-A10B-85A1-39EDFAFCE847}"/>
            </ac:spMkLst>
          </pc:spChg>
          <pc:spChg chg="add del">
            <ac:chgData name="Volkan Dalyan" userId="acd815f26c47f9fa" providerId="LiveId" clId="{42ADB7CA-B084-49D4-9CF6-5A625854A378}" dt="2024-09-17T10:09:13.006" v="3792" actId="11529"/>
            <ac:spMkLst>
              <pc:docMk/>
              <pc:sldMasterMk cId="3739717136" sldId="2147483648"/>
              <pc:sldLayoutMk cId="169080726" sldId="2147483675"/>
              <ac:spMk id="3" creationId="{09E2F4E7-F968-96EB-790F-39A2E23EC306}"/>
            </ac:spMkLst>
          </pc:spChg>
          <pc:spChg chg="add mod ord">
            <ac:chgData name="Volkan Dalyan" userId="acd815f26c47f9fa" providerId="LiveId" clId="{42ADB7CA-B084-49D4-9CF6-5A625854A378}" dt="2024-09-30T14:30:28.931" v="15085" actId="962"/>
            <ac:spMkLst>
              <pc:docMk/>
              <pc:sldMasterMk cId="3739717136" sldId="2147483648"/>
              <pc:sldLayoutMk cId="169080726" sldId="2147483675"/>
              <ac:spMk id="4" creationId="{8DBB70F4-F23C-20C4-536E-1B5684C81775}"/>
            </ac:spMkLst>
          </pc:spChg>
          <pc:spChg chg="add mod ord modVis">
            <ac:chgData name="Volkan Dalyan" userId="acd815f26c47f9fa" providerId="LiveId" clId="{42ADB7CA-B084-49D4-9CF6-5A625854A378}" dt="2024-09-30T14:31:05.251" v="15089" actId="962"/>
            <ac:spMkLst>
              <pc:docMk/>
              <pc:sldMasterMk cId="3739717136" sldId="2147483648"/>
              <pc:sldLayoutMk cId="169080726" sldId="2147483675"/>
              <ac:spMk id="5" creationId="{6B10783C-DE3F-8881-D563-5BD60B7F4B74}"/>
            </ac:spMkLst>
          </pc:spChg>
          <pc:spChg chg="add mod ord">
            <ac:chgData name="Volkan Dalyan" userId="acd815f26c47f9fa" providerId="LiveId" clId="{42ADB7CA-B084-49D4-9CF6-5A625854A378}" dt="2024-09-30T14:30:17.884" v="15083" actId="962"/>
            <ac:spMkLst>
              <pc:docMk/>
              <pc:sldMasterMk cId="3739717136" sldId="2147483648"/>
              <pc:sldLayoutMk cId="169080726" sldId="2147483675"/>
              <ac:spMk id="6" creationId="{A7265468-AEDF-C32D-49A1-B7EF37EC2581}"/>
            </ac:spMkLst>
          </pc:spChg>
          <pc:spChg chg="add del mod">
            <ac:chgData name="Volkan Dalyan" userId="acd815f26c47f9fa" providerId="LiveId" clId="{42ADB7CA-B084-49D4-9CF6-5A625854A378}" dt="2024-09-17T10:13:15.311" v="3831" actId="478"/>
            <ac:spMkLst>
              <pc:docMk/>
              <pc:sldMasterMk cId="3739717136" sldId="2147483648"/>
              <pc:sldLayoutMk cId="169080726" sldId="2147483675"/>
              <ac:spMk id="7" creationId="{87688883-282A-AFA0-8A85-E642B2F4A3CF}"/>
            </ac:spMkLst>
          </pc:spChg>
          <pc:spChg chg="add del">
            <ac:chgData name="Volkan Dalyan" userId="acd815f26c47f9fa" providerId="LiveId" clId="{42ADB7CA-B084-49D4-9CF6-5A625854A378}" dt="2024-09-17T14:27:46.156" v="3832" actId="11529"/>
            <ac:spMkLst>
              <pc:docMk/>
              <pc:sldMasterMk cId="3739717136" sldId="2147483648"/>
              <pc:sldLayoutMk cId="169080726" sldId="2147483675"/>
              <ac:spMk id="8" creationId="{5FDC7AAA-F868-7FA6-D411-413E364ADE2F}"/>
            </ac:spMkLst>
          </pc:spChg>
          <pc:spChg chg="add mod">
            <ac:chgData name="Volkan Dalyan" userId="acd815f26c47f9fa" providerId="LiveId" clId="{42ADB7CA-B084-49D4-9CF6-5A625854A378}" dt="2024-09-30T14:29:30.372" v="15074" actId="962"/>
            <ac:spMkLst>
              <pc:docMk/>
              <pc:sldMasterMk cId="3739717136" sldId="2147483648"/>
              <pc:sldLayoutMk cId="169080726" sldId="2147483675"/>
              <ac:spMk id="9" creationId="{2524EA22-6373-198D-4AE9-F99DBE6163DA}"/>
            </ac:spMkLst>
          </pc:spChg>
          <pc:spChg chg="add del">
            <ac:chgData name="Volkan Dalyan" userId="acd815f26c47f9fa" providerId="LiveId" clId="{42ADB7CA-B084-49D4-9CF6-5A625854A378}" dt="2024-09-17T14:28:58.797" v="3892" actId="11529"/>
            <ac:spMkLst>
              <pc:docMk/>
              <pc:sldMasterMk cId="3739717136" sldId="2147483648"/>
              <pc:sldLayoutMk cId="169080726" sldId="2147483675"/>
              <ac:spMk id="10" creationId="{F0D1EB32-4105-C8B1-E156-2301CC110592}"/>
            </ac:spMkLst>
          </pc:spChg>
          <pc:spChg chg="add mod">
            <ac:chgData name="Volkan Dalyan" userId="acd815f26c47f9fa" providerId="LiveId" clId="{42ADB7CA-B084-49D4-9CF6-5A625854A378}" dt="2024-09-30T14:29:03.020" v="15070" actId="962"/>
            <ac:spMkLst>
              <pc:docMk/>
              <pc:sldMasterMk cId="3739717136" sldId="2147483648"/>
              <pc:sldLayoutMk cId="169080726" sldId="2147483675"/>
              <ac:spMk id="11" creationId="{22D1B237-1578-80AF-8EA2-1690925963B2}"/>
            </ac:spMkLst>
          </pc:spChg>
          <pc:spChg chg="add mod">
            <ac:chgData name="Volkan Dalyan" userId="acd815f26c47f9fa" providerId="LiveId" clId="{42ADB7CA-B084-49D4-9CF6-5A625854A378}" dt="2024-09-30T14:29:54.157" v="15078" actId="962"/>
            <ac:spMkLst>
              <pc:docMk/>
              <pc:sldMasterMk cId="3739717136" sldId="2147483648"/>
              <pc:sldLayoutMk cId="169080726" sldId="2147483675"/>
              <ac:spMk id="12" creationId="{E2BCBC2B-7169-C054-BE59-211CE756C10A}"/>
            </ac:spMkLst>
          </pc:spChg>
          <pc:spChg chg="add mod ord">
            <ac:chgData name="Volkan Dalyan" userId="acd815f26c47f9fa" providerId="LiveId" clId="{42ADB7CA-B084-49D4-9CF6-5A625854A378}" dt="2024-09-17T14:30:48.066" v="3940" actId="1076"/>
            <ac:spMkLst>
              <pc:docMk/>
              <pc:sldMasterMk cId="3739717136" sldId="2147483648"/>
              <pc:sldLayoutMk cId="169080726" sldId="2147483675"/>
              <ac:spMk id="13" creationId="{FE3A0A05-BF58-097E-E035-87DAD8CF2A41}"/>
            </ac:spMkLst>
          </pc:spChg>
          <pc:spChg chg="add mod">
            <ac:chgData name="Volkan Dalyan" userId="acd815f26c47f9fa" providerId="LiveId" clId="{42ADB7CA-B084-49D4-9CF6-5A625854A378}" dt="2024-09-17T14:30:48.066" v="3940" actId="1076"/>
            <ac:spMkLst>
              <pc:docMk/>
              <pc:sldMasterMk cId="3739717136" sldId="2147483648"/>
              <pc:sldLayoutMk cId="169080726" sldId="2147483675"/>
              <ac:spMk id="14" creationId="{983F5706-4BD0-EA43-C012-498E4956BDE4}"/>
            </ac:spMkLst>
          </pc:spChg>
          <pc:spChg chg="add mod">
            <ac:chgData name="Volkan Dalyan" userId="acd815f26c47f9fa" providerId="LiveId" clId="{42ADB7CA-B084-49D4-9CF6-5A625854A378}" dt="2024-09-30T14:29:38.212" v="15076" actId="962"/>
            <ac:spMkLst>
              <pc:docMk/>
              <pc:sldMasterMk cId="3739717136" sldId="2147483648"/>
              <pc:sldLayoutMk cId="169080726" sldId="2147483675"/>
              <ac:spMk id="15" creationId="{F8818D3F-BF7E-0FD0-FF01-0E637296BE82}"/>
            </ac:spMkLst>
          </pc:spChg>
          <pc:spChg chg="add mod">
            <ac:chgData name="Volkan Dalyan" userId="acd815f26c47f9fa" providerId="LiveId" clId="{42ADB7CA-B084-49D4-9CF6-5A625854A378}" dt="2024-09-30T14:30:12.636" v="15082" actId="962"/>
            <ac:spMkLst>
              <pc:docMk/>
              <pc:sldMasterMk cId="3739717136" sldId="2147483648"/>
              <pc:sldLayoutMk cId="169080726" sldId="2147483675"/>
              <ac:spMk id="16" creationId="{B7A4ECE8-0926-338D-C6B5-A82BA9AA0155}"/>
            </ac:spMkLst>
          </pc:spChg>
          <pc:spChg chg="add mod">
            <ac:chgData name="Volkan Dalyan" userId="acd815f26c47f9fa" providerId="LiveId" clId="{42ADB7CA-B084-49D4-9CF6-5A625854A378}" dt="2024-09-30T14:30:03.188" v="15080" actId="962"/>
            <ac:spMkLst>
              <pc:docMk/>
              <pc:sldMasterMk cId="3739717136" sldId="2147483648"/>
              <pc:sldLayoutMk cId="169080726" sldId="2147483675"/>
              <ac:spMk id="17" creationId="{013D6014-E8BE-FF7E-7E38-A6DADF757917}"/>
            </ac:spMkLst>
          </pc:spChg>
          <pc:spChg chg="add mod ord">
            <ac:chgData name="Volkan Dalyan" userId="acd815f26c47f9fa" providerId="LiveId" clId="{42ADB7CA-B084-49D4-9CF6-5A625854A378}" dt="2024-09-30T14:29:34.036" v="15075" actId="962"/>
            <ac:spMkLst>
              <pc:docMk/>
              <pc:sldMasterMk cId="3739717136" sldId="2147483648"/>
              <pc:sldLayoutMk cId="169080726" sldId="2147483675"/>
              <ac:spMk id="18" creationId="{27C6E2FE-17AA-6D45-103B-54C2C6497D87}"/>
            </ac:spMkLst>
          </pc:spChg>
          <pc:spChg chg="add mod">
            <ac:chgData name="Volkan Dalyan" userId="acd815f26c47f9fa" providerId="LiveId" clId="{42ADB7CA-B084-49D4-9CF6-5A625854A378}" dt="2024-09-30T14:29:08.868" v="15071" actId="962"/>
            <ac:spMkLst>
              <pc:docMk/>
              <pc:sldMasterMk cId="3739717136" sldId="2147483648"/>
              <pc:sldLayoutMk cId="169080726" sldId="2147483675"/>
              <ac:spMk id="19" creationId="{3CF8A3EB-EF0E-0C02-7D97-5EBB7448B6CF}"/>
            </ac:spMkLst>
          </pc:spChg>
          <pc:spChg chg="add mod">
            <ac:chgData name="Volkan Dalyan" userId="acd815f26c47f9fa" providerId="LiveId" clId="{42ADB7CA-B084-49D4-9CF6-5A625854A378}" dt="2024-09-30T14:29:58.429" v="15079" actId="962"/>
            <ac:spMkLst>
              <pc:docMk/>
              <pc:sldMasterMk cId="3739717136" sldId="2147483648"/>
              <pc:sldLayoutMk cId="169080726" sldId="2147483675"/>
              <ac:spMk id="20" creationId="{DD1051DF-5346-FB06-8F07-83C7171A764F}"/>
            </ac:spMkLst>
          </pc:spChg>
          <pc:spChg chg="add mod ord">
            <ac:chgData name="Volkan Dalyan" userId="acd815f26c47f9fa" providerId="LiveId" clId="{42ADB7CA-B084-49D4-9CF6-5A625854A378}" dt="2024-09-30T14:29:42.869" v="15077" actId="962"/>
            <ac:spMkLst>
              <pc:docMk/>
              <pc:sldMasterMk cId="3739717136" sldId="2147483648"/>
              <pc:sldLayoutMk cId="169080726" sldId="2147483675"/>
              <ac:spMk id="21" creationId="{E70E3FE0-2397-6F41-BDB6-ACBC229CAB10}"/>
            </ac:spMkLst>
          </pc:spChg>
          <pc:spChg chg="add mod">
            <ac:chgData name="Volkan Dalyan" userId="acd815f26c47f9fa" providerId="LiveId" clId="{42ADB7CA-B084-49D4-9CF6-5A625854A378}" dt="2024-09-30T14:29:19.462" v="15073" actId="962"/>
            <ac:spMkLst>
              <pc:docMk/>
              <pc:sldMasterMk cId="3739717136" sldId="2147483648"/>
              <pc:sldLayoutMk cId="169080726" sldId="2147483675"/>
              <ac:spMk id="22" creationId="{36DBA881-7A88-EC6E-C68B-CEC1F76F44F6}"/>
            </ac:spMkLst>
          </pc:spChg>
          <pc:spChg chg="add mod">
            <ac:chgData name="Volkan Dalyan" userId="acd815f26c47f9fa" providerId="LiveId" clId="{42ADB7CA-B084-49D4-9CF6-5A625854A378}" dt="2024-09-30T14:30:07.516" v="15081" actId="962"/>
            <ac:spMkLst>
              <pc:docMk/>
              <pc:sldMasterMk cId="3739717136" sldId="2147483648"/>
              <pc:sldLayoutMk cId="169080726" sldId="2147483675"/>
              <ac:spMk id="23" creationId="{9C3340AB-D2BB-71DB-59EB-296FFC8E44E8}"/>
            </ac:spMkLst>
          </pc:spChg>
        </pc:sldLayoutChg>
        <pc:sldLayoutChg chg="add del mod ord modTransition">
          <pc:chgData name="Volkan Dalyan" userId="acd815f26c47f9fa" providerId="LiveId" clId="{42ADB7CA-B084-49D4-9CF6-5A625854A378}" dt="2024-09-17T09:49:52.395" v="3533" actId="2890"/>
          <pc:sldLayoutMkLst>
            <pc:docMk/>
            <pc:sldMasterMk cId="3739717136" sldId="2147483648"/>
            <pc:sldLayoutMk cId="3805947525" sldId="2147483675"/>
          </pc:sldLayoutMkLst>
        </pc:sldLayoutChg>
        <pc:sldLayoutChg chg="addSp delSp modSp mod modAnim">
          <pc:chgData name="Volkan Dalyan" userId="acd815f26c47f9fa" providerId="LiveId" clId="{42ADB7CA-B084-49D4-9CF6-5A625854A378}" dt="2024-09-30T14:32:36.356" v="15102" actId="962"/>
          <pc:sldLayoutMkLst>
            <pc:docMk/>
            <pc:sldMasterMk cId="3739717136" sldId="2147483648"/>
            <pc:sldLayoutMk cId="4024999818" sldId="2147483676"/>
          </pc:sldLayoutMkLst>
          <pc:spChg chg="del">
            <ac:chgData name="Volkan Dalyan" userId="acd815f26c47f9fa" providerId="LiveId" clId="{42ADB7CA-B084-49D4-9CF6-5A625854A378}" dt="2024-09-17T14:33:01.624" v="3965" actId="478"/>
            <ac:spMkLst>
              <pc:docMk/>
              <pc:sldMasterMk cId="3739717136" sldId="2147483648"/>
              <pc:sldLayoutMk cId="4024999818" sldId="2147483676"/>
              <ac:spMk id="2" creationId="{545DAE34-A299-E3FB-3B2E-BA6D1A4F0ECA}"/>
            </ac:spMkLst>
          </pc:spChg>
          <pc:spChg chg="add mod">
            <ac:chgData name="Volkan Dalyan" userId="acd815f26c47f9fa" providerId="LiveId" clId="{42ADB7CA-B084-49D4-9CF6-5A625854A378}" dt="2024-09-30T14:30:46.268" v="15087" actId="962"/>
            <ac:spMkLst>
              <pc:docMk/>
              <pc:sldMasterMk cId="3739717136" sldId="2147483648"/>
              <pc:sldLayoutMk cId="4024999818" sldId="2147483676"/>
              <ac:spMk id="3" creationId="{9FC0369A-B6D9-1AEF-3E2E-BD77B96E6BE3}"/>
            </ac:spMkLst>
          </pc:spChg>
          <pc:spChg chg="add mod modVis">
            <ac:chgData name="Volkan Dalyan" userId="acd815f26c47f9fa" providerId="LiveId" clId="{42ADB7CA-B084-49D4-9CF6-5A625854A378}" dt="2024-09-30T14:30:52.531" v="15088" actId="962"/>
            <ac:spMkLst>
              <pc:docMk/>
              <pc:sldMasterMk cId="3739717136" sldId="2147483648"/>
              <pc:sldLayoutMk cId="4024999818" sldId="2147483676"/>
              <ac:spMk id="4" creationId="{DCA6F92F-8A15-730B-6045-F9FB05107857}"/>
            </ac:spMkLst>
          </pc:spChg>
          <pc:spChg chg="add mod">
            <ac:chgData name="Volkan Dalyan" userId="acd815f26c47f9fa" providerId="LiveId" clId="{42ADB7CA-B084-49D4-9CF6-5A625854A378}" dt="2024-09-30T14:31:18.836" v="15090" actId="962"/>
            <ac:spMkLst>
              <pc:docMk/>
              <pc:sldMasterMk cId="3739717136" sldId="2147483648"/>
              <pc:sldLayoutMk cId="4024999818" sldId="2147483676"/>
              <ac:spMk id="5" creationId="{5E6C0FE8-5B60-D3A7-6B38-5D54FFCB5794}"/>
            </ac:spMkLst>
          </pc:spChg>
          <pc:spChg chg="add mod">
            <ac:chgData name="Volkan Dalyan" userId="acd815f26c47f9fa" providerId="LiveId" clId="{42ADB7CA-B084-49D4-9CF6-5A625854A378}" dt="2024-09-30T14:31:26.549" v="15091" actId="962"/>
            <ac:spMkLst>
              <pc:docMk/>
              <pc:sldMasterMk cId="3739717136" sldId="2147483648"/>
              <pc:sldLayoutMk cId="4024999818" sldId="2147483676"/>
              <ac:spMk id="6" creationId="{6938CC0B-F356-7016-075A-7F5890CD35CC}"/>
            </ac:spMkLst>
          </pc:spChg>
          <pc:spChg chg="add mod">
            <ac:chgData name="Volkan Dalyan" userId="acd815f26c47f9fa" providerId="LiveId" clId="{42ADB7CA-B084-49D4-9CF6-5A625854A378}" dt="2024-09-30T14:31:35.908" v="15092" actId="962"/>
            <ac:spMkLst>
              <pc:docMk/>
              <pc:sldMasterMk cId="3739717136" sldId="2147483648"/>
              <pc:sldLayoutMk cId="4024999818" sldId="2147483676"/>
              <ac:spMk id="7" creationId="{FB6A77FC-FA39-3724-5793-C30F10105CB9}"/>
            </ac:spMkLst>
          </pc:spChg>
          <pc:spChg chg="add mod">
            <ac:chgData name="Volkan Dalyan" userId="acd815f26c47f9fa" providerId="LiveId" clId="{42ADB7CA-B084-49D4-9CF6-5A625854A378}" dt="2024-09-30T14:31:39.004" v="15093" actId="962"/>
            <ac:spMkLst>
              <pc:docMk/>
              <pc:sldMasterMk cId="3739717136" sldId="2147483648"/>
              <pc:sldLayoutMk cId="4024999818" sldId="2147483676"/>
              <ac:spMk id="8" creationId="{A4FA97D2-224A-D8C5-F8F0-E85F72536A04}"/>
            </ac:spMkLst>
          </pc:spChg>
          <pc:spChg chg="add mod">
            <ac:chgData name="Volkan Dalyan" userId="acd815f26c47f9fa" providerId="LiveId" clId="{42ADB7CA-B084-49D4-9CF6-5A625854A378}" dt="2024-09-30T14:31:43.276" v="15094" actId="962"/>
            <ac:spMkLst>
              <pc:docMk/>
              <pc:sldMasterMk cId="3739717136" sldId="2147483648"/>
              <pc:sldLayoutMk cId="4024999818" sldId="2147483676"/>
              <ac:spMk id="9" creationId="{A1E07924-F69B-D08B-F4A4-AFA509579725}"/>
            </ac:spMkLst>
          </pc:spChg>
          <pc:spChg chg="add mod">
            <ac:chgData name="Volkan Dalyan" userId="acd815f26c47f9fa" providerId="LiveId" clId="{42ADB7CA-B084-49D4-9CF6-5A625854A378}" dt="2024-09-30T14:31:57.932" v="15095" actId="962"/>
            <ac:spMkLst>
              <pc:docMk/>
              <pc:sldMasterMk cId="3739717136" sldId="2147483648"/>
              <pc:sldLayoutMk cId="4024999818" sldId="2147483676"/>
              <ac:spMk id="10" creationId="{94DD21E4-E6BF-1B9D-78A1-9DBCBE2A9AFB}"/>
            </ac:spMkLst>
          </pc:spChg>
          <pc:spChg chg="add mod">
            <ac:chgData name="Volkan Dalyan" userId="acd815f26c47f9fa" providerId="LiveId" clId="{42ADB7CA-B084-49D4-9CF6-5A625854A378}" dt="2024-09-30T14:32:23.932" v="15099" actId="962"/>
            <ac:spMkLst>
              <pc:docMk/>
              <pc:sldMasterMk cId="3739717136" sldId="2147483648"/>
              <pc:sldLayoutMk cId="4024999818" sldId="2147483676"/>
              <ac:spMk id="11" creationId="{260208E9-81A3-D226-A04E-4CF72F732458}"/>
            </ac:spMkLst>
          </pc:spChg>
          <pc:spChg chg="add mod">
            <ac:chgData name="Volkan Dalyan" userId="acd815f26c47f9fa" providerId="LiveId" clId="{42ADB7CA-B084-49D4-9CF6-5A625854A378}" dt="2024-09-30T14:32:01.044" v="15096" actId="962"/>
            <ac:spMkLst>
              <pc:docMk/>
              <pc:sldMasterMk cId="3739717136" sldId="2147483648"/>
              <pc:sldLayoutMk cId="4024999818" sldId="2147483676"/>
              <ac:spMk id="12" creationId="{21C1B92E-F913-FD4F-7389-63791F05C2FC}"/>
            </ac:spMkLst>
          </pc:spChg>
          <pc:spChg chg="add mod">
            <ac:chgData name="Volkan Dalyan" userId="acd815f26c47f9fa" providerId="LiveId" clId="{42ADB7CA-B084-49D4-9CF6-5A625854A378}" dt="2024-09-30T14:32:27.189" v="15100" actId="962"/>
            <ac:spMkLst>
              <pc:docMk/>
              <pc:sldMasterMk cId="3739717136" sldId="2147483648"/>
              <pc:sldLayoutMk cId="4024999818" sldId="2147483676"/>
              <ac:spMk id="13" creationId="{44F6A907-8E4A-BC86-A0D9-BAAB1C6661D1}"/>
            </ac:spMkLst>
          </pc:spChg>
          <pc:spChg chg="add mod">
            <ac:chgData name="Volkan Dalyan" userId="acd815f26c47f9fa" providerId="LiveId" clId="{42ADB7CA-B084-49D4-9CF6-5A625854A378}" dt="2024-09-30T14:32:06.980" v="15097" actId="962"/>
            <ac:spMkLst>
              <pc:docMk/>
              <pc:sldMasterMk cId="3739717136" sldId="2147483648"/>
              <pc:sldLayoutMk cId="4024999818" sldId="2147483676"/>
              <ac:spMk id="14" creationId="{0E5DA5CC-F3FC-AD35-0305-E2F0A740664A}"/>
            </ac:spMkLst>
          </pc:spChg>
          <pc:spChg chg="add mod">
            <ac:chgData name="Volkan Dalyan" userId="acd815f26c47f9fa" providerId="LiveId" clId="{42ADB7CA-B084-49D4-9CF6-5A625854A378}" dt="2024-09-30T14:32:30.309" v="15101" actId="962"/>
            <ac:spMkLst>
              <pc:docMk/>
              <pc:sldMasterMk cId="3739717136" sldId="2147483648"/>
              <pc:sldLayoutMk cId="4024999818" sldId="2147483676"/>
              <ac:spMk id="15" creationId="{42FA412D-62B7-BDCA-4A30-30F6EDB5BCE3}"/>
            </ac:spMkLst>
          </pc:spChg>
          <pc:spChg chg="add mod">
            <ac:chgData name="Volkan Dalyan" userId="acd815f26c47f9fa" providerId="LiveId" clId="{42ADB7CA-B084-49D4-9CF6-5A625854A378}" dt="2024-09-30T14:32:11.205" v="15098" actId="962"/>
            <ac:spMkLst>
              <pc:docMk/>
              <pc:sldMasterMk cId="3739717136" sldId="2147483648"/>
              <pc:sldLayoutMk cId="4024999818" sldId="2147483676"/>
              <ac:spMk id="16" creationId="{E515666B-7C69-53FB-66C0-D1CFD12D98FB}"/>
            </ac:spMkLst>
          </pc:spChg>
          <pc:spChg chg="add mod">
            <ac:chgData name="Volkan Dalyan" userId="acd815f26c47f9fa" providerId="LiveId" clId="{42ADB7CA-B084-49D4-9CF6-5A625854A378}" dt="2024-09-30T14:32:36.356" v="15102" actId="962"/>
            <ac:spMkLst>
              <pc:docMk/>
              <pc:sldMasterMk cId="3739717136" sldId="2147483648"/>
              <pc:sldLayoutMk cId="4024999818" sldId="2147483676"/>
              <ac:spMk id="17" creationId="{EAFF7F64-C3AC-1C0A-AD0A-79C14F14B527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0:34:43.419" v="17305"/>
          <pc:sldLayoutMkLst>
            <pc:docMk/>
            <pc:sldMasterMk cId="3739717136" sldId="2147483648"/>
            <pc:sldLayoutMk cId="2815042973" sldId="2147483677"/>
          </pc:sldLayoutMkLst>
          <pc:spChg chg="add del">
            <ac:chgData name="Volkan Dalyan" userId="acd815f26c47f9fa" providerId="LiveId" clId="{42ADB7CA-B084-49D4-9CF6-5A625854A378}" dt="2024-10-02T10:23:59.882" v="17130" actId="11529"/>
            <ac:spMkLst>
              <pc:docMk/>
              <pc:sldMasterMk cId="3739717136" sldId="2147483648"/>
              <pc:sldLayoutMk cId="2815042973" sldId="2147483677"/>
              <ac:spMk id="2" creationId="{A0D871C0-D5EE-0B69-1E48-61A4B68F5C08}"/>
            </ac:spMkLst>
          </pc:spChg>
          <pc:spChg chg="del">
            <ac:chgData name="Volkan Dalyan" userId="acd815f26c47f9fa" providerId="LiveId" clId="{42ADB7CA-B084-49D4-9CF6-5A625854A378}" dt="2024-09-17T14:42:11.891" v="4104" actId="478"/>
            <ac:spMkLst>
              <pc:docMk/>
              <pc:sldMasterMk cId="3739717136" sldId="2147483648"/>
              <pc:sldLayoutMk cId="2815042973" sldId="2147483677"/>
              <ac:spMk id="2" creationId="{D53D63A1-12A7-8504-4A1D-39A1CD5B5612}"/>
            </ac:spMkLst>
          </pc:spChg>
          <pc:spChg chg="add mod ord">
            <ac:chgData name="Volkan Dalyan" userId="acd815f26c47f9fa" providerId="LiveId" clId="{42ADB7CA-B084-49D4-9CF6-5A625854A378}" dt="2024-09-30T14:33:51.644" v="15111" actId="962"/>
            <ac:spMkLst>
              <pc:docMk/>
              <pc:sldMasterMk cId="3739717136" sldId="2147483648"/>
              <pc:sldLayoutMk cId="2815042973" sldId="2147483677"/>
              <ac:spMk id="3" creationId="{C988B0DA-92EF-6D07-A047-D1FDA9D2429D}"/>
            </ac:spMkLst>
          </pc:spChg>
          <pc:spChg chg="add mod ord modVis">
            <ac:chgData name="Volkan Dalyan" userId="acd815f26c47f9fa" providerId="LiveId" clId="{42ADB7CA-B084-49D4-9CF6-5A625854A378}" dt="2024-09-30T14:33:41.684" v="15110" actId="962"/>
            <ac:spMkLst>
              <pc:docMk/>
              <pc:sldMasterMk cId="3739717136" sldId="2147483648"/>
              <pc:sldLayoutMk cId="2815042973" sldId="2147483677"/>
              <ac:spMk id="4" creationId="{CE86FF29-68D5-2B07-7580-5488E3858EBA}"/>
            </ac:spMkLst>
          </pc:spChg>
          <pc:spChg chg="add del mod">
            <ac:chgData name="Volkan Dalyan" userId="acd815f26c47f9fa" providerId="LiveId" clId="{42ADB7CA-B084-49D4-9CF6-5A625854A378}" dt="2024-09-17T14:46:16.989" v="4205" actId="478"/>
            <ac:spMkLst>
              <pc:docMk/>
              <pc:sldMasterMk cId="3739717136" sldId="2147483648"/>
              <pc:sldLayoutMk cId="2815042973" sldId="2147483677"/>
              <ac:spMk id="5" creationId="{6A21FE93-874D-5937-4832-B7501735AE1A}"/>
            </ac:spMkLst>
          </pc:spChg>
          <pc:spChg chg="add del mod ord">
            <ac:chgData name="Volkan Dalyan" userId="acd815f26c47f9fa" providerId="LiveId" clId="{42ADB7CA-B084-49D4-9CF6-5A625854A378}" dt="2024-10-02T10:24:17.027" v="17132"/>
            <ac:spMkLst>
              <pc:docMk/>
              <pc:sldMasterMk cId="3739717136" sldId="2147483648"/>
              <pc:sldLayoutMk cId="2815042973" sldId="2147483677"/>
              <ac:spMk id="5" creationId="{A6DFEC8F-E97E-C719-DCF3-C1D072B8C7B1}"/>
            </ac:spMkLst>
          </pc:spChg>
          <pc:spChg chg="add del mod">
            <ac:chgData name="Volkan Dalyan" userId="acd815f26c47f9fa" providerId="LiveId" clId="{42ADB7CA-B084-49D4-9CF6-5A625854A378}" dt="2024-10-02T10:24:17.027" v="17132"/>
            <ac:spMkLst>
              <pc:docMk/>
              <pc:sldMasterMk cId="3739717136" sldId="2147483648"/>
              <pc:sldLayoutMk cId="2815042973" sldId="2147483677"/>
              <ac:spMk id="6" creationId="{C765BCCA-82FA-50FB-2199-960FDDBEEF8E}"/>
            </ac:spMkLst>
          </pc:spChg>
          <pc:spChg chg="mod ord">
            <ac:chgData name="Volkan Dalyan" userId="acd815f26c47f9fa" providerId="LiveId" clId="{42ADB7CA-B084-49D4-9CF6-5A625854A378}" dt="2024-10-02T10:33:13.153" v="17271" actId="167"/>
            <ac:spMkLst>
              <pc:docMk/>
              <pc:sldMasterMk cId="3739717136" sldId="2147483648"/>
              <pc:sldLayoutMk cId="2815042973" sldId="2147483677"/>
              <ac:spMk id="7" creationId="{3395CA4A-8D2E-F3A9-7AF0-D53B1AB1CB80}"/>
            </ac:spMkLst>
          </pc:spChg>
          <pc:spChg chg="add del mod">
            <ac:chgData name="Volkan Dalyan" userId="acd815f26c47f9fa" providerId="LiveId" clId="{42ADB7CA-B084-49D4-9CF6-5A625854A378}" dt="2024-09-17T14:49:07.781" v="4261" actId="478"/>
            <ac:spMkLst>
              <pc:docMk/>
              <pc:sldMasterMk cId="3739717136" sldId="2147483648"/>
              <pc:sldLayoutMk cId="2815042973" sldId="2147483677"/>
              <ac:spMk id="7" creationId="{DCFB1003-8B15-7083-2A01-828F14ADC742}"/>
            </ac:spMkLst>
          </pc:spChg>
          <pc:spChg chg="add del">
            <ac:chgData name="Volkan Dalyan" userId="acd815f26c47f9fa" providerId="LiveId" clId="{42ADB7CA-B084-49D4-9CF6-5A625854A378}" dt="2024-09-17T14:49:15.132" v="4262" actId="11529"/>
            <ac:spMkLst>
              <pc:docMk/>
              <pc:sldMasterMk cId="3739717136" sldId="2147483648"/>
              <pc:sldLayoutMk cId="2815042973" sldId="2147483677"/>
              <ac:spMk id="8" creationId="{6448FA5E-F612-24DD-D68B-C43878183F38}"/>
            </ac:spMkLst>
          </pc:spChg>
          <pc:spChg chg="add mod ord">
            <ac:chgData name="Volkan Dalyan" userId="acd815f26c47f9fa" providerId="LiveId" clId="{42ADB7CA-B084-49D4-9CF6-5A625854A378}" dt="2024-10-02T10:33:15.953" v="17272" actId="167"/>
            <ac:spMkLst>
              <pc:docMk/>
              <pc:sldMasterMk cId="3739717136" sldId="2147483648"/>
              <pc:sldLayoutMk cId="2815042973" sldId="2147483677"/>
              <ac:spMk id="8" creationId="{C01D9414-19E3-210B-BA52-50F8874AC2CB}"/>
            </ac:spMkLst>
          </pc:spChg>
          <pc:spChg chg="add mod">
            <ac:chgData name="Volkan Dalyan" userId="acd815f26c47f9fa" providerId="LiveId" clId="{42ADB7CA-B084-49D4-9CF6-5A625854A378}" dt="2024-09-30T14:33:25.724" v="15108" actId="962"/>
            <ac:spMkLst>
              <pc:docMk/>
              <pc:sldMasterMk cId="3739717136" sldId="2147483648"/>
              <pc:sldLayoutMk cId="2815042973" sldId="2147483677"/>
              <ac:spMk id="9" creationId="{C4A101E9-49DC-A7DA-343F-7782776072DE}"/>
            </ac:spMkLst>
          </pc:spChg>
          <pc:spChg chg="add del">
            <ac:chgData name="Volkan Dalyan" userId="acd815f26c47f9fa" providerId="LiveId" clId="{42ADB7CA-B084-49D4-9CF6-5A625854A378}" dt="2024-09-17T14:53:26.941" v="4291" actId="11529"/>
            <ac:spMkLst>
              <pc:docMk/>
              <pc:sldMasterMk cId="3739717136" sldId="2147483648"/>
              <pc:sldLayoutMk cId="2815042973" sldId="2147483677"/>
              <ac:spMk id="10" creationId="{FBABE3A6-9543-91FD-DCC6-4AFCAE84ADD9}"/>
            </ac:spMkLst>
          </pc:spChg>
          <pc:spChg chg="add mod">
            <ac:chgData name="Volkan Dalyan" userId="acd815f26c47f9fa" providerId="LiveId" clId="{42ADB7CA-B084-49D4-9CF6-5A625854A378}" dt="2024-09-30T14:32:53.821" v="15104" actId="962"/>
            <ac:spMkLst>
              <pc:docMk/>
              <pc:sldMasterMk cId="3739717136" sldId="2147483648"/>
              <pc:sldLayoutMk cId="2815042973" sldId="2147483677"/>
              <ac:spMk id="11" creationId="{BB950332-FC6D-EBAD-668B-8293EF7EA9D7}"/>
            </ac:spMkLst>
          </pc:spChg>
          <pc:spChg chg="add del mod ord">
            <ac:chgData name="Volkan Dalyan" userId="acd815f26c47f9fa" providerId="LiveId" clId="{42ADB7CA-B084-49D4-9CF6-5A625854A378}" dt="2024-10-02T10:26:06.218" v="17176" actId="478"/>
            <ac:spMkLst>
              <pc:docMk/>
              <pc:sldMasterMk cId="3739717136" sldId="2147483648"/>
              <pc:sldLayoutMk cId="2815042973" sldId="2147483677"/>
              <ac:spMk id="12" creationId="{8BD1E5EB-1D89-25C8-43E7-7DBDD110F344}"/>
            </ac:spMkLst>
          </pc:spChg>
          <pc:spChg chg="add mod ord">
            <ac:chgData name="Volkan Dalyan" userId="acd815f26c47f9fa" providerId="LiveId" clId="{42ADB7CA-B084-49D4-9CF6-5A625854A378}" dt="2024-09-30T14:33:29.028" v="15109" actId="962"/>
            <ac:spMkLst>
              <pc:docMk/>
              <pc:sldMasterMk cId="3739717136" sldId="2147483648"/>
              <pc:sldLayoutMk cId="2815042973" sldId="2147483677"/>
              <ac:spMk id="13" creationId="{C3811B06-394B-5611-B4B9-9021D93FD34B}"/>
            </ac:spMkLst>
          </pc:spChg>
          <pc:spChg chg="add mod ord">
            <ac:chgData name="Volkan Dalyan" userId="acd815f26c47f9fa" providerId="LiveId" clId="{42ADB7CA-B084-49D4-9CF6-5A625854A378}" dt="2024-09-30T14:32:59.493" v="15105" actId="962"/>
            <ac:spMkLst>
              <pc:docMk/>
              <pc:sldMasterMk cId="3739717136" sldId="2147483648"/>
              <pc:sldLayoutMk cId="2815042973" sldId="2147483677"/>
              <ac:spMk id="14" creationId="{2DC48BBB-CDF1-2750-C85C-AF53477F9B40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0:34:48.984" v="17306"/>
          <pc:sldLayoutMkLst>
            <pc:docMk/>
            <pc:sldMasterMk cId="3739717136" sldId="2147483648"/>
            <pc:sldLayoutMk cId="989497373" sldId="2147483678"/>
          </pc:sldLayoutMkLst>
          <pc:spChg chg="del">
            <ac:chgData name="Volkan Dalyan" userId="acd815f26c47f9fa" providerId="LiveId" clId="{42ADB7CA-B084-49D4-9CF6-5A625854A378}" dt="2024-09-17T14:54:30.060" v="4305" actId="478"/>
            <ac:spMkLst>
              <pc:docMk/>
              <pc:sldMasterMk cId="3739717136" sldId="2147483648"/>
              <pc:sldLayoutMk cId="989497373" sldId="2147483678"/>
              <ac:spMk id="2" creationId="{01BFF25D-9BDC-AA6E-0359-1502A60C3416}"/>
            </ac:spMkLst>
          </pc:spChg>
          <pc:spChg chg="add mod ord">
            <ac:chgData name="Volkan Dalyan" userId="acd815f26c47f9fa" providerId="LiveId" clId="{42ADB7CA-B084-49D4-9CF6-5A625854A378}" dt="2024-10-02T10:27:14.126" v="17201" actId="167"/>
            <ac:spMkLst>
              <pc:docMk/>
              <pc:sldMasterMk cId="3739717136" sldId="2147483648"/>
              <pc:sldLayoutMk cId="989497373" sldId="2147483678"/>
              <ac:spMk id="2" creationId="{928B1498-1E7C-4D0D-DD28-041FDC6D5E78}"/>
            </ac:spMkLst>
          </pc:spChg>
          <pc:spChg chg="add del mod ord">
            <ac:chgData name="Volkan Dalyan" userId="acd815f26c47f9fa" providerId="LiveId" clId="{42ADB7CA-B084-49D4-9CF6-5A625854A378}" dt="2024-10-02T10:26:36.037" v="17184" actId="478"/>
            <ac:spMkLst>
              <pc:docMk/>
              <pc:sldMasterMk cId="3739717136" sldId="2147483648"/>
              <pc:sldLayoutMk cId="989497373" sldId="2147483678"/>
              <ac:spMk id="3" creationId="{E1EDE529-0760-B076-43EA-2240F3B7CFBC}"/>
            </ac:spMkLst>
          </pc:spChg>
          <pc:spChg chg="add mod ord">
            <ac:chgData name="Volkan Dalyan" userId="acd815f26c47f9fa" providerId="LiveId" clId="{42ADB7CA-B084-49D4-9CF6-5A625854A378}" dt="2024-09-30T14:34:19.452" v="15115" actId="962"/>
            <ac:spMkLst>
              <pc:docMk/>
              <pc:sldMasterMk cId="3739717136" sldId="2147483648"/>
              <pc:sldLayoutMk cId="989497373" sldId="2147483678"/>
              <ac:spMk id="4" creationId="{0C36E342-9344-9EB8-5017-C3EC04A449AC}"/>
            </ac:spMkLst>
          </pc:spChg>
          <pc:spChg chg="add mod ord">
            <ac:chgData name="Volkan Dalyan" userId="acd815f26c47f9fa" providerId="LiveId" clId="{42ADB7CA-B084-49D4-9CF6-5A625854A378}" dt="2024-09-30T14:34:34.284" v="15118" actId="962"/>
            <ac:spMkLst>
              <pc:docMk/>
              <pc:sldMasterMk cId="3739717136" sldId="2147483648"/>
              <pc:sldLayoutMk cId="989497373" sldId="2147483678"/>
              <ac:spMk id="5" creationId="{80BD2368-DE24-B9EB-0ABE-D388F28DBFA8}"/>
            </ac:spMkLst>
          </pc:spChg>
          <pc:spChg chg="add del mod">
            <ac:chgData name="Volkan Dalyan" userId="acd815f26c47f9fa" providerId="LiveId" clId="{42ADB7CA-B084-49D4-9CF6-5A625854A378}" dt="2024-10-02T10:26:37.115" v="17185" actId="478"/>
            <ac:spMkLst>
              <pc:docMk/>
              <pc:sldMasterMk cId="3739717136" sldId="2147483648"/>
              <pc:sldLayoutMk cId="989497373" sldId="2147483678"/>
              <ac:spMk id="6" creationId="{906F1C2D-5FD5-376C-FDA4-2556D971062B}"/>
            </ac:spMkLst>
          </pc:spChg>
          <pc:spChg chg="add mod">
            <ac:chgData name="Volkan Dalyan" userId="acd815f26c47f9fa" providerId="LiveId" clId="{42ADB7CA-B084-49D4-9CF6-5A625854A378}" dt="2024-09-30T14:34:22.981" v="15116" actId="962"/>
            <ac:spMkLst>
              <pc:docMk/>
              <pc:sldMasterMk cId="3739717136" sldId="2147483648"/>
              <pc:sldLayoutMk cId="989497373" sldId="2147483678"/>
              <ac:spMk id="7" creationId="{AA417F11-7CE2-D843-AC98-4B33D12AFFD3}"/>
            </ac:spMkLst>
          </pc:spChg>
          <pc:spChg chg="add mod">
            <ac:chgData name="Volkan Dalyan" userId="acd815f26c47f9fa" providerId="LiveId" clId="{42ADB7CA-B084-49D4-9CF6-5A625854A378}" dt="2024-09-30T14:34:39.404" v="15119" actId="962"/>
            <ac:spMkLst>
              <pc:docMk/>
              <pc:sldMasterMk cId="3739717136" sldId="2147483648"/>
              <pc:sldLayoutMk cId="989497373" sldId="2147483678"/>
              <ac:spMk id="8" creationId="{C3415892-AE07-8656-4AEF-892C9A59A573}"/>
            </ac:spMkLst>
          </pc:spChg>
          <pc:spChg chg="add del mod ord">
            <ac:chgData name="Volkan Dalyan" userId="acd815f26c47f9fa" providerId="LiveId" clId="{42ADB7CA-B084-49D4-9CF6-5A625854A378}" dt="2024-10-02T10:26:37.983" v="17186" actId="478"/>
            <ac:spMkLst>
              <pc:docMk/>
              <pc:sldMasterMk cId="3739717136" sldId="2147483648"/>
              <pc:sldLayoutMk cId="989497373" sldId="2147483678"/>
              <ac:spMk id="9" creationId="{57870357-36B3-C058-AF1A-C10A8F6F3B03}"/>
            </ac:spMkLst>
          </pc:spChg>
          <pc:spChg chg="add mod ord">
            <ac:chgData name="Volkan Dalyan" userId="acd815f26c47f9fa" providerId="LiveId" clId="{42ADB7CA-B084-49D4-9CF6-5A625854A378}" dt="2024-09-30T14:34:29.044" v="15117" actId="962"/>
            <ac:spMkLst>
              <pc:docMk/>
              <pc:sldMasterMk cId="3739717136" sldId="2147483648"/>
              <pc:sldLayoutMk cId="989497373" sldId="2147483678"/>
              <ac:spMk id="10" creationId="{4F22BF40-C2A7-14E8-F7C6-D38B1D3EF7A1}"/>
            </ac:spMkLst>
          </pc:spChg>
          <pc:spChg chg="add mod ord">
            <ac:chgData name="Volkan Dalyan" userId="acd815f26c47f9fa" providerId="LiveId" clId="{42ADB7CA-B084-49D4-9CF6-5A625854A378}" dt="2024-09-30T14:34:51.428" v="15120" actId="962"/>
            <ac:spMkLst>
              <pc:docMk/>
              <pc:sldMasterMk cId="3739717136" sldId="2147483648"/>
              <pc:sldLayoutMk cId="989497373" sldId="2147483678"/>
              <ac:spMk id="11" creationId="{911DC99E-0438-F39A-AFD4-99E0C33FCD54}"/>
            </ac:spMkLst>
          </pc:spChg>
          <pc:spChg chg="add mod ord">
            <ac:chgData name="Volkan Dalyan" userId="acd815f26c47f9fa" providerId="LiveId" clId="{42ADB7CA-B084-49D4-9CF6-5A625854A378}" dt="2024-10-02T10:31:13.772" v="17260" actId="108"/>
            <ac:spMkLst>
              <pc:docMk/>
              <pc:sldMasterMk cId="3739717136" sldId="2147483648"/>
              <pc:sldLayoutMk cId="989497373" sldId="2147483678"/>
              <ac:spMk id="12" creationId="{C44598DC-F3F6-9CFE-5315-55E47303FE74}"/>
            </ac:spMkLst>
          </pc:spChg>
          <pc:spChg chg="add mod ord">
            <ac:chgData name="Volkan Dalyan" userId="acd815f26c47f9fa" providerId="LiveId" clId="{42ADB7CA-B084-49D4-9CF6-5A625854A378}" dt="2024-10-02T10:27:21.314" v="17203" actId="167"/>
            <ac:spMkLst>
              <pc:docMk/>
              <pc:sldMasterMk cId="3739717136" sldId="2147483648"/>
              <pc:sldLayoutMk cId="989497373" sldId="2147483678"/>
              <ac:spMk id="13" creationId="{852A4A03-46D8-CEC8-CA0A-A49BBAB21F41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36:53.140" v="15140" actId="962"/>
          <pc:sldLayoutMkLst>
            <pc:docMk/>
            <pc:sldMasterMk cId="3739717136" sldId="2147483648"/>
            <pc:sldLayoutMk cId="3405014844" sldId="2147483679"/>
          </pc:sldLayoutMkLst>
          <pc:spChg chg="del">
            <ac:chgData name="Volkan Dalyan" userId="acd815f26c47f9fa" providerId="LiveId" clId="{42ADB7CA-B084-49D4-9CF6-5A625854A378}" dt="2024-09-17T14:57:09.491" v="4345" actId="478"/>
            <ac:spMkLst>
              <pc:docMk/>
              <pc:sldMasterMk cId="3739717136" sldId="2147483648"/>
              <pc:sldLayoutMk cId="3405014844" sldId="2147483679"/>
              <ac:spMk id="2" creationId="{2997D3DF-0D64-A9B7-048A-4C767DB70F4E}"/>
            </ac:spMkLst>
          </pc:spChg>
          <pc:spChg chg="add mod">
            <ac:chgData name="Volkan Dalyan" userId="acd815f26c47f9fa" providerId="LiveId" clId="{42ADB7CA-B084-49D4-9CF6-5A625854A378}" dt="2024-09-30T14:35:14.452" v="15121" actId="962"/>
            <ac:spMkLst>
              <pc:docMk/>
              <pc:sldMasterMk cId="3739717136" sldId="2147483648"/>
              <pc:sldLayoutMk cId="3405014844" sldId="2147483679"/>
              <ac:spMk id="3" creationId="{BD2CB1AE-529D-E69A-4035-C7B3EDD9DC74}"/>
            </ac:spMkLst>
          </pc:spChg>
          <pc:spChg chg="add mod">
            <ac:chgData name="Volkan Dalyan" userId="acd815f26c47f9fa" providerId="LiveId" clId="{42ADB7CA-B084-49D4-9CF6-5A625854A378}" dt="2024-09-30T14:35:22.039" v="15122" actId="962"/>
            <ac:spMkLst>
              <pc:docMk/>
              <pc:sldMasterMk cId="3739717136" sldId="2147483648"/>
              <pc:sldLayoutMk cId="3405014844" sldId="2147483679"/>
              <ac:spMk id="4" creationId="{F8C0725F-97AA-BFF4-7FCA-527E877280BB}"/>
            </ac:spMkLst>
          </pc:spChg>
          <pc:spChg chg="add del">
            <ac:chgData name="Volkan Dalyan" userId="acd815f26c47f9fa" providerId="LiveId" clId="{42ADB7CA-B084-49D4-9CF6-5A625854A378}" dt="2024-09-17T14:58:30.391" v="4372" actId="11529"/>
            <ac:spMkLst>
              <pc:docMk/>
              <pc:sldMasterMk cId="3739717136" sldId="2147483648"/>
              <pc:sldLayoutMk cId="3405014844" sldId="2147483679"/>
              <ac:spMk id="5" creationId="{1469D44A-A76D-8A8E-8E17-07D04C3C6447}"/>
            </ac:spMkLst>
          </pc:spChg>
          <pc:spChg chg="add mod">
            <ac:chgData name="Volkan Dalyan" userId="acd815f26c47f9fa" providerId="LiveId" clId="{42ADB7CA-B084-49D4-9CF6-5A625854A378}" dt="2024-09-30T14:35:28.397" v="15123" actId="962"/>
            <ac:spMkLst>
              <pc:docMk/>
              <pc:sldMasterMk cId="3739717136" sldId="2147483648"/>
              <pc:sldLayoutMk cId="3405014844" sldId="2147483679"/>
              <ac:spMk id="6" creationId="{FDA783F2-5394-F403-74AE-FC7CE055B480}"/>
            </ac:spMkLst>
          </pc:spChg>
          <pc:spChg chg="add mod">
            <ac:chgData name="Volkan Dalyan" userId="acd815f26c47f9fa" providerId="LiveId" clId="{42ADB7CA-B084-49D4-9CF6-5A625854A378}" dt="2024-09-30T14:36:01.012" v="15129" actId="962"/>
            <ac:spMkLst>
              <pc:docMk/>
              <pc:sldMasterMk cId="3739717136" sldId="2147483648"/>
              <pc:sldLayoutMk cId="3405014844" sldId="2147483679"/>
              <ac:spMk id="7" creationId="{CCFD20A6-ED4A-C68B-1948-BD58D7490B8B}"/>
            </ac:spMkLst>
          </pc:spChg>
          <pc:spChg chg="add mod">
            <ac:chgData name="Volkan Dalyan" userId="acd815f26c47f9fa" providerId="LiveId" clId="{42ADB7CA-B084-49D4-9CF6-5A625854A378}" dt="2024-09-30T14:36:31.412" v="15135" actId="962"/>
            <ac:spMkLst>
              <pc:docMk/>
              <pc:sldMasterMk cId="3739717136" sldId="2147483648"/>
              <pc:sldLayoutMk cId="3405014844" sldId="2147483679"/>
              <ac:spMk id="8" creationId="{EA7BE2E3-2113-66C5-14DF-77D6C1D3DCF8}"/>
            </ac:spMkLst>
          </pc:spChg>
          <pc:spChg chg="add mod">
            <ac:chgData name="Volkan Dalyan" userId="acd815f26c47f9fa" providerId="LiveId" clId="{42ADB7CA-B084-49D4-9CF6-5A625854A378}" dt="2024-09-30T14:35:31.940" v="15124" actId="962"/>
            <ac:spMkLst>
              <pc:docMk/>
              <pc:sldMasterMk cId="3739717136" sldId="2147483648"/>
              <pc:sldLayoutMk cId="3405014844" sldId="2147483679"/>
              <ac:spMk id="9" creationId="{1D7364EB-4065-5ADF-E9EF-08A3E14A77AD}"/>
            </ac:spMkLst>
          </pc:spChg>
          <pc:spChg chg="add mod">
            <ac:chgData name="Volkan Dalyan" userId="acd815f26c47f9fa" providerId="LiveId" clId="{42ADB7CA-B084-49D4-9CF6-5A625854A378}" dt="2024-09-30T14:36:04.781" v="15130" actId="962"/>
            <ac:spMkLst>
              <pc:docMk/>
              <pc:sldMasterMk cId="3739717136" sldId="2147483648"/>
              <pc:sldLayoutMk cId="3405014844" sldId="2147483679"/>
              <ac:spMk id="10" creationId="{921F1AC0-B69D-FD5C-0229-46E5B681AFC0}"/>
            </ac:spMkLst>
          </pc:spChg>
          <pc:spChg chg="add mod">
            <ac:chgData name="Volkan Dalyan" userId="acd815f26c47f9fa" providerId="LiveId" clId="{42ADB7CA-B084-49D4-9CF6-5A625854A378}" dt="2024-09-30T14:36:38.781" v="15136" actId="962"/>
            <ac:spMkLst>
              <pc:docMk/>
              <pc:sldMasterMk cId="3739717136" sldId="2147483648"/>
              <pc:sldLayoutMk cId="3405014844" sldId="2147483679"/>
              <ac:spMk id="11" creationId="{BBC70AAC-9720-68DF-48A8-14C8D60B819B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2" creationId="{4A94EE04-6CF8-9281-1289-C46B30F1F38B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3" creationId="{E09CB2AA-22F5-29CD-C500-DA82D69F5D49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4" creationId="{0A2FC451-4B14-8FE5-D24A-07AB7999DA03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5" creationId="{FB0C9C87-E451-7FE4-92A7-912FC14C1E7F}"/>
            </ac:spMkLst>
          </pc:spChg>
          <pc:spChg chg="add mod">
            <ac:chgData name="Volkan Dalyan" userId="acd815f26c47f9fa" providerId="LiveId" clId="{42ADB7CA-B084-49D4-9CF6-5A625854A378}" dt="2024-09-30T14:35:35.772" v="15125" actId="962"/>
            <ac:spMkLst>
              <pc:docMk/>
              <pc:sldMasterMk cId="3739717136" sldId="2147483648"/>
              <pc:sldLayoutMk cId="3405014844" sldId="2147483679"/>
              <ac:spMk id="16" creationId="{B0296394-281F-2E0C-5AE5-F97099E6AECE}"/>
            </ac:spMkLst>
          </pc:spChg>
          <pc:spChg chg="add mod">
            <ac:chgData name="Volkan Dalyan" userId="acd815f26c47f9fa" providerId="LiveId" clId="{42ADB7CA-B084-49D4-9CF6-5A625854A378}" dt="2024-09-30T14:36:08.924" v="15131" actId="962"/>
            <ac:spMkLst>
              <pc:docMk/>
              <pc:sldMasterMk cId="3739717136" sldId="2147483648"/>
              <pc:sldLayoutMk cId="3405014844" sldId="2147483679"/>
              <ac:spMk id="17" creationId="{B53FEF6A-4BFB-B6E3-ABFA-EE3FC1AB69CB}"/>
            </ac:spMkLst>
          </pc:spChg>
          <pc:spChg chg="add mod">
            <ac:chgData name="Volkan Dalyan" userId="acd815f26c47f9fa" providerId="LiveId" clId="{42ADB7CA-B084-49D4-9CF6-5A625854A378}" dt="2024-09-30T14:36:42.276" v="15137" actId="962"/>
            <ac:spMkLst>
              <pc:docMk/>
              <pc:sldMasterMk cId="3739717136" sldId="2147483648"/>
              <pc:sldLayoutMk cId="3405014844" sldId="2147483679"/>
              <ac:spMk id="18" creationId="{B6AAEC81-4AA2-9B4F-8235-AA7026358CB5}"/>
            </ac:spMkLst>
          </pc:spChg>
          <pc:spChg chg="add mod">
            <ac:chgData name="Volkan Dalyan" userId="acd815f26c47f9fa" providerId="LiveId" clId="{42ADB7CA-B084-49D4-9CF6-5A625854A378}" dt="2024-09-30T14:35:38.908" v="15126" actId="962"/>
            <ac:spMkLst>
              <pc:docMk/>
              <pc:sldMasterMk cId="3739717136" sldId="2147483648"/>
              <pc:sldLayoutMk cId="3405014844" sldId="2147483679"/>
              <ac:spMk id="19" creationId="{2A21D046-E37B-2994-A0CE-AF5807C048A7}"/>
            </ac:spMkLst>
          </pc:spChg>
          <pc:spChg chg="add mod">
            <ac:chgData name="Volkan Dalyan" userId="acd815f26c47f9fa" providerId="LiveId" clId="{42ADB7CA-B084-49D4-9CF6-5A625854A378}" dt="2024-09-30T14:36:12.796" v="15132" actId="962"/>
            <ac:spMkLst>
              <pc:docMk/>
              <pc:sldMasterMk cId="3739717136" sldId="2147483648"/>
              <pc:sldLayoutMk cId="3405014844" sldId="2147483679"/>
              <ac:spMk id="20" creationId="{4F7174A7-86EA-56C3-B45A-BD30FCC7566E}"/>
            </ac:spMkLst>
          </pc:spChg>
          <pc:spChg chg="add mod">
            <ac:chgData name="Volkan Dalyan" userId="acd815f26c47f9fa" providerId="LiveId" clId="{42ADB7CA-B084-49D4-9CF6-5A625854A378}" dt="2024-09-30T14:36:45.916" v="15138" actId="962"/>
            <ac:spMkLst>
              <pc:docMk/>
              <pc:sldMasterMk cId="3739717136" sldId="2147483648"/>
              <pc:sldLayoutMk cId="3405014844" sldId="2147483679"/>
              <ac:spMk id="21" creationId="{85E53E91-8B5B-B1CF-3A3A-989315A2B1CF}"/>
            </ac:spMkLst>
          </pc:spChg>
          <pc:spChg chg="add mod">
            <ac:chgData name="Volkan Dalyan" userId="acd815f26c47f9fa" providerId="LiveId" clId="{42ADB7CA-B084-49D4-9CF6-5A625854A378}" dt="2024-09-30T14:35:43.620" v="15127" actId="962"/>
            <ac:spMkLst>
              <pc:docMk/>
              <pc:sldMasterMk cId="3739717136" sldId="2147483648"/>
              <pc:sldLayoutMk cId="3405014844" sldId="2147483679"/>
              <ac:spMk id="22" creationId="{6A275393-0259-38F0-5D67-647B8CFAF46F}"/>
            </ac:spMkLst>
          </pc:spChg>
          <pc:spChg chg="add mod">
            <ac:chgData name="Volkan Dalyan" userId="acd815f26c47f9fa" providerId="LiveId" clId="{42ADB7CA-B084-49D4-9CF6-5A625854A378}" dt="2024-09-30T14:36:18.100" v="15133" actId="962"/>
            <ac:spMkLst>
              <pc:docMk/>
              <pc:sldMasterMk cId="3739717136" sldId="2147483648"/>
              <pc:sldLayoutMk cId="3405014844" sldId="2147483679"/>
              <ac:spMk id="23" creationId="{50487CC3-33C6-EE2A-4FA8-7377D175ACFF}"/>
            </ac:spMkLst>
          </pc:spChg>
          <pc:spChg chg="add mod">
            <ac:chgData name="Volkan Dalyan" userId="acd815f26c47f9fa" providerId="LiveId" clId="{42ADB7CA-B084-49D4-9CF6-5A625854A378}" dt="2024-09-30T14:36:49.308" v="15139" actId="962"/>
            <ac:spMkLst>
              <pc:docMk/>
              <pc:sldMasterMk cId="3739717136" sldId="2147483648"/>
              <pc:sldLayoutMk cId="3405014844" sldId="2147483679"/>
              <ac:spMk id="24" creationId="{4670A6C9-4D78-30FE-21DD-D9AEFDDEDE8D}"/>
            </ac:spMkLst>
          </pc:spChg>
          <pc:spChg chg="add mod">
            <ac:chgData name="Volkan Dalyan" userId="acd815f26c47f9fa" providerId="LiveId" clId="{42ADB7CA-B084-49D4-9CF6-5A625854A378}" dt="2024-09-30T14:35:49.252" v="15128" actId="962"/>
            <ac:spMkLst>
              <pc:docMk/>
              <pc:sldMasterMk cId="3739717136" sldId="2147483648"/>
              <pc:sldLayoutMk cId="3405014844" sldId="2147483679"/>
              <ac:spMk id="25" creationId="{D6650933-778A-EC4B-CAF4-902389BD893A}"/>
            </ac:spMkLst>
          </pc:spChg>
          <pc:spChg chg="add mod">
            <ac:chgData name="Volkan Dalyan" userId="acd815f26c47f9fa" providerId="LiveId" clId="{42ADB7CA-B084-49D4-9CF6-5A625854A378}" dt="2024-09-30T14:36:22.460" v="15134" actId="962"/>
            <ac:spMkLst>
              <pc:docMk/>
              <pc:sldMasterMk cId="3739717136" sldId="2147483648"/>
              <pc:sldLayoutMk cId="3405014844" sldId="2147483679"/>
              <ac:spMk id="26" creationId="{677BD400-757F-B818-71D3-6093C47E478D}"/>
            </ac:spMkLst>
          </pc:spChg>
          <pc:spChg chg="add mod">
            <ac:chgData name="Volkan Dalyan" userId="acd815f26c47f9fa" providerId="LiveId" clId="{42ADB7CA-B084-49D4-9CF6-5A625854A378}" dt="2024-09-30T14:36:53.140" v="15140" actId="962"/>
            <ac:spMkLst>
              <pc:docMk/>
              <pc:sldMasterMk cId="3739717136" sldId="2147483648"/>
              <pc:sldLayoutMk cId="3405014844" sldId="2147483679"/>
              <ac:spMk id="27" creationId="{144618B3-38AE-B159-A5E5-09E679588A42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4:38:36.483" v="15160" actId="962"/>
          <pc:sldLayoutMkLst>
            <pc:docMk/>
            <pc:sldMasterMk cId="3739717136" sldId="2147483648"/>
            <pc:sldLayoutMk cId="3359441143" sldId="2147483680"/>
          </pc:sldLayoutMkLst>
          <pc:spChg chg="add mod">
            <ac:chgData name="Volkan Dalyan" userId="acd815f26c47f9fa" providerId="LiveId" clId="{42ADB7CA-B084-49D4-9CF6-5A625854A378}" dt="2024-09-30T14:38:30.732" v="15159" actId="962"/>
            <ac:spMkLst>
              <pc:docMk/>
              <pc:sldMasterMk cId="3739717136" sldId="2147483648"/>
              <pc:sldLayoutMk cId="3359441143" sldId="2147483680"/>
              <ac:spMk id="2" creationId="{7A8A9150-4EAD-6F0A-7631-1EB1E9154195}"/>
            </ac:spMkLst>
          </pc:spChg>
          <pc:spChg chg="mod">
            <ac:chgData name="Volkan Dalyan" userId="acd815f26c47f9fa" providerId="LiveId" clId="{42ADB7CA-B084-49D4-9CF6-5A625854A378}" dt="2024-09-30T14:38:36.483" v="15160" actId="962"/>
            <ac:spMkLst>
              <pc:docMk/>
              <pc:sldMasterMk cId="3739717136" sldId="2147483648"/>
              <pc:sldLayoutMk cId="3359441143" sldId="2147483680"/>
              <ac:spMk id="3" creationId="{BD2CB1AE-529D-E69A-4035-C7B3EDD9DC74}"/>
            </ac:spMkLst>
          </pc:spChg>
          <pc:spChg chg="del">
            <ac:chgData name="Volkan Dalyan" userId="acd815f26c47f9fa" providerId="LiveId" clId="{42ADB7CA-B084-49D4-9CF6-5A625854A378}" dt="2024-09-25T08:54:52.447" v="12001" actId="478"/>
            <ac:spMkLst>
              <pc:docMk/>
              <pc:sldMasterMk cId="3739717136" sldId="2147483648"/>
              <pc:sldLayoutMk cId="3359441143" sldId="2147483680"/>
              <ac:spMk id="4" creationId="{F8C0725F-97AA-BFF4-7FCA-527E877280BB}"/>
            </ac:spMkLst>
          </pc:spChg>
          <pc:spChg chg="mod">
            <ac:chgData name="Volkan Dalyan" userId="acd815f26c47f9fa" providerId="LiveId" clId="{42ADB7CA-B084-49D4-9CF6-5A625854A378}" dt="2024-09-30T14:37:58.476" v="15153" actId="962"/>
            <ac:spMkLst>
              <pc:docMk/>
              <pc:sldMasterMk cId="3739717136" sldId="2147483648"/>
              <pc:sldLayoutMk cId="3359441143" sldId="2147483680"/>
              <ac:spMk id="6" creationId="{FDA783F2-5394-F403-74AE-FC7CE055B480}"/>
            </ac:spMkLst>
          </pc:spChg>
          <pc:spChg chg="mod">
            <ac:chgData name="Volkan Dalyan" userId="acd815f26c47f9fa" providerId="LiveId" clId="{42ADB7CA-B084-49D4-9CF6-5A625854A378}" dt="2024-09-30T14:37:31.244" v="15147" actId="962"/>
            <ac:spMkLst>
              <pc:docMk/>
              <pc:sldMasterMk cId="3739717136" sldId="2147483648"/>
              <pc:sldLayoutMk cId="3359441143" sldId="2147483680"/>
              <ac:spMk id="7" creationId="{CCFD20A6-ED4A-C68B-1948-BD58D7490B8B}"/>
            </ac:spMkLst>
          </pc:spChg>
          <pc:spChg chg="mod">
            <ac:chgData name="Volkan Dalyan" userId="acd815f26c47f9fa" providerId="LiveId" clId="{42ADB7CA-B084-49D4-9CF6-5A625854A378}" dt="2024-09-30T14:36:58.797" v="15141" actId="962"/>
            <ac:spMkLst>
              <pc:docMk/>
              <pc:sldMasterMk cId="3739717136" sldId="2147483648"/>
              <pc:sldLayoutMk cId="3359441143" sldId="2147483680"/>
              <ac:spMk id="8" creationId="{EA7BE2E3-2113-66C5-14DF-77D6C1D3DCF8}"/>
            </ac:spMkLst>
          </pc:spChg>
          <pc:spChg chg="mod">
            <ac:chgData name="Volkan Dalyan" userId="acd815f26c47f9fa" providerId="LiveId" clId="{42ADB7CA-B084-49D4-9CF6-5A625854A378}" dt="2024-09-30T14:38:02.821" v="15154" actId="962"/>
            <ac:spMkLst>
              <pc:docMk/>
              <pc:sldMasterMk cId="3739717136" sldId="2147483648"/>
              <pc:sldLayoutMk cId="3359441143" sldId="2147483680"/>
              <ac:spMk id="9" creationId="{1D7364EB-4065-5ADF-E9EF-08A3E14A77AD}"/>
            </ac:spMkLst>
          </pc:spChg>
          <pc:spChg chg="mod">
            <ac:chgData name="Volkan Dalyan" userId="acd815f26c47f9fa" providerId="LiveId" clId="{42ADB7CA-B084-49D4-9CF6-5A625854A378}" dt="2024-09-30T14:37:34.092" v="15148" actId="962"/>
            <ac:spMkLst>
              <pc:docMk/>
              <pc:sldMasterMk cId="3739717136" sldId="2147483648"/>
              <pc:sldLayoutMk cId="3359441143" sldId="2147483680"/>
              <ac:spMk id="10" creationId="{921F1AC0-B69D-FD5C-0229-46E5B681AFC0}"/>
            </ac:spMkLst>
          </pc:spChg>
          <pc:spChg chg="mod">
            <ac:chgData name="Volkan Dalyan" userId="acd815f26c47f9fa" providerId="LiveId" clId="{42ADB7CA-B084-49D4-9CF6-5A625854A378}" dt="2024-09-30T14:37:07.461" v="15142" actId="962"/>
            <ac:spMkLst>
              <pc:docMk/>
              <pc:sldMasterMk cId="3739717136" sldId="2147483648"/>
              <pc:sldLayoutMk cId="3359441143" sldId="2147483680"/>
              <ac:spMk id="11" creationId="{BBC70AAC-9720-68DF-48A8-14C8D60B819B}"/>
            </ac:spMkLst>
          </pc:spChg>
          <pc:spChg chg="mod">
            <ac:chgData name="Volkan Dalyan" userId="acd815f26c47f9fa" providerId="LiveId" clId="{42ADB7CA-B084-49D4-9CF6-5A625854A378}" dt="2024-09-30T14:38:09.420" v="15155" actId="962"/>
            <ac:spMkLst>
              <pc:docMk/>
              <pc:sldMasterMk cId="3739717136" sldId="2147483648"/>
              <pc:sldLayoutMk cId="3359441143" sldId="2147483680"/>
              <ac:spMk id="16" creationId="{B0296394-281F-2E0C-5AE5-F97099E6AECE}"/>
            </ac:spMkLst>
          </pc:spChg>
          <pc:spChg chg="mod">
            <ac:chgData name="Volkan Dalyan" userId="acd815f26c47f9fa" providerId="LiveId" clId="{42ADB7CA-B084-49D4-9CF6-5A625854A378}" dt="2024-09-30T14:37:37.580" v="15149" actId="962"/>
            <ac:spMkLst>
              <pc:docMk/>
              <pc:sldMasterMk cId="3739717136" sldId="2147483648"/>
              <pc:sldLayoutMk cId="3359441143" sldId="2147483680"/>
              <ac:spMk id="17" creationId="{B53FEF6A-4BFB-B6E3-ABFA-EE3FC1AB69CB}"/>
            </ac:spMkLst>
          </pc:spChg>
          <pc:spChg chg="mod">
            <ac:chgData name="Volkan Dalyan" userId="acd815f26c47f9fa" providerId="LiveId" clId="{42ADB7CA-B084-49D4-9CF6-5A625854A378}" dt="2024-09-30T14:37:11.180" v="15143" actId="962"/>
            <ac:spMkLst>
              <pc:docMk/>
              <pc:sldMasterMk cId="3739717136" sldId="2147483648"/>
              <pc:sldLayoutMk cId="3359441143" sldId="2147483680"/>
              <ac:spMk id="18" creationId="{B6AAEC81-4AA2-9B4F-8235-AA7026358CB5}"/>
            </ac:spMkLst>
          </pc:spChg>
          <pc:spChg chg="mod">
            <ac:chgData name="Volkan Dalyan" userId="acd815f26c47f9fa" providerId="LiveId" clId="{42ADB7CA-B084-49D4-9CF6-5A625854A378}" dt="2024-09-30T14:38:14.011" v="15156" actId="962"/>
            <ac:spMkLst>
              <pc:docMk/>
              <pc:sldMasterMk cId="3739717136" sldId="2147483648"/>
              <pc:sldLayoutMk cId="3359441143" sldId="2147483680"/>
              <ac:spMk id="19" creationId="{2A21D046-E37B-2994-A0CE-AF5807C048A7}"/>
            </ac:spMkLst>
          </pc:spChg>
          <pc:spChg chg="mod">
            <ac:chgData name="Volkan Dalyan" userId="acd815f26c47f9fa" providerId="LiveId" clId="{42ADB7CA-B084-49D4-9CF6-5A625854A378}" dt="2024-09-30T14:37:40.556" v="15150" actId="962"/>
            <ac:spMkLst>
              <pc:docMk/>
              <pc:sldMasterMk cId="3739717136" sldId="2147483648"/>
              <pc:sldLayoutMk cId="3359441143" sldId="2147483680"/>
              <ac:spMk id="20" creationId="{4F7174A7-86EA-56C3-B45A-BD30FCC7566E}"/>
            </ac:spMkLst>
          </pc:spChg>
          <pc:spChg chg="mod">
            <ac:chgData name="Volkan Dalyan" userId="acd815f26c47f9fa" providerId="LiveId" clId="{42ADB7CA-B084-49D4-9CF6-5A625854A378}" dt="2024-09-30T14:37:14.131" v="15144" actId="962"/>
            <ac:spMkLst>
              <pc:docMk/>
              <pc:sldMasterMk cId="3739717136" sldId="2147483648"/>
              <pc:sldLayoutMk cId="3359441143" sldId="2147483680"/>
              <ac:spMk id="21" creationId="{85E53E91-8B5B-B1CF-3A3A-989315A2B1CF}"/>
            </ac:spMkLst>
          </pc:spChg>
          <pc:spChg chg="mod">
            <ac:chgData name="Volkan Dalyan" userId="acd815f26c47f9fa" providerId="LiveId" clId="{42ADB7CA-B084-49D4-9CF6-5A625854A378}" dt="2024-09-30T14:38:17.100" v="15157" actId="962"/>
            <ac:spMkLst>
              <pc:docMk/>
              <pc:sldMasterMk cId="3739717136" sldId="2147483648"/>
              <pc:sldLayoutMk cId="3359441143" sldId="2147483680"/>
              <ac:spMk id="22" creationId="{6A275393-0259-38F0-5D67-647B8CFAF46F}"/>
            </ac:spMkLst>
          </pc:spChg>
          <pc:spChg chg="mod">
            <ac:chgData name="Volkan Dalyan" userId="acd815f26c47f9fa" providerId="LiveId" clId="{42ADB7CA-B084-49D4-9CF6-5A625854A378}" dt="2024-09-30T14:37:45.724" v="15151" actId="962"/>
            <ac:spMkLst>
              <pc:docMk/>
              <pc:sldMasterMk cId="3739717136" sldId="2147483648"/>
              <pc:sldLayoutMk cId="3359441143" sldId="2147483680"/>
              <ac:spMk id="23" creationId="{50487CC3-33C6-EE2A-4FA8-7377D175ACFF}"/>
            </ac:spMkLst>
          </pc:spChg>
          <pc:spChg chg="mod">
            <ac:chgData name="Volkan Dalyan" userId="acd815f26c47f9fa" providerId="LiveId" clId="{42ADB7CA-B084-49D4-9CF6-5A625854A378}" dt="2024-09-30T14:37:17.364" v="15145" actId="962"/>
            <ac:spMkLst>
              <pc:docMk/>
              <pc:sldMasterMk cId="3739717136" sldId="2147483648"/>
              <pc:sldLayoutMk cId="3359441143" sldId="2147483680"/>
              <ac:spMk id="24" creationId="{4670A6C9-4D78-30FE-21DD-D9AEFDDEDE8D}"/>
            </ac:spMkLst>
          </pc:spChg>
          <pc:spChg chg="mod">
            <ac:chgData name="Volkan Dalyan" userId="acd815f26c47f9fa" providerId="LiveId" clId="{42ADB7CA-B084-49D4-9CF6-5A625854A378}" dt="2024-09-30T14:38:20.676" v="15158" actId="962"/>
            <ac:spMkLst>
              <pc:docMk/>
              <pc:sldMasterMk cId="3739717136" sldId="2147483648"/>
              <pc:sldLayoutMk cId="3359441143" sldId="2147483680"/>
              <ac:spMk id="25" creationId="{D6650933-778A-EC4B-CAF4-902389BD893A}"/>
            </ac:spMkLst>
          </pc:spChg>
          <pc:spChg chg="mod">
            <ac:chgData name="Volkan Dalyan" userId="acd815f26c47f9fa" providerId="LiveId" clId="{42ADB7CA-B084-49D4-9CF6-5A625854A378}" dt="2024-09-30T14:37:51.436" v="15152" actId="962"/>
            <ac:spMkLst>
              <pc:docMk/>
              <pc:sldMasterMk cId="3739717136" sldId="2147483648"/>
              <pc:sldLayoutMk cId="3359441143" sldId="2147483680"/>
              <ac:spMk id="26" creationId="{677BD400-757F-B818-71D3-6093C47E478D}"/>
            </ac:spMkLst>
          </pc:spChg>
          <pc:spChg chg="mod">
            <ac:chgData name="Volkan Dalyan" userId="acd815f26c47f9fa" providerId="LiveId" clId="{42ADB7CA-B084-49D4-9CF6-5A625854A378}" dt="2024-09-30T14:37:20.909" v="15146" actId="962"/>
            <ac:spMkLst>
              <pc:docMk/>
              <pc:sldMasterMk cId="3739717136" sldId="2147483648"/>
              <pc:sldLayoutMk cId="3359441143" sldId="2147483680"/>
              <ac:spMk id="27" creationId="{144618B3-38AE-B159-A5E5-09E679588A42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4:51:55.868" v="15201" actId="962"/>
          <pc:sldLayoutMkLst>
            <pc:docMk/>
            <pc:sldMasterMk cId="3739717136" sldId="2147483648"/>
            <pc:sldLayoutMk cId="1841118195" sldId="2147483681"/>
          </pc:sldLayoutMkLst>
          <pc:spChg chg="add mod">
            <ac:chgData name="Volkan Dalyan" userId="acd815f26c47f9fa" providerId="LiveId" clId="{42ADB7CA-B084-49D4-9CF6-5A625854A378}" dt="2024-09-30T14:50:31.420" v="15183" actId="962"/>
            <ac:spMkLst>
              <pc:docMk/>
              <pc:sldMasterMk cId="3739717136" sldId="2147483648"/>
              <pc:sldLayoutMk cId="1841118195" sldId="2147483681"/>
              <ac:spMk id="2" creationId="{369DD840-7082-4AE5-D968-5077A11085AC}"/>
            </ac:spMkLst>
          </pc:spChg>
          <pc:spChg chg="add del">
            <ac:chgData name="Volkan Dalyan" userId="acd815f26c47f9fa" providerId="LiveId" clId="{42ADB7CA-B084-49D4-9CF6-5A625854A378}" dt="2024-09-17T15:12:13.073" v="4586" actId="11529"/>
            <ac:spMkLst>
              <pc:docMk/>
              <pc:sldMasterMk cId="3739717136" sldId="2147483648"/>
              <pc:sldLayoutMk cId="1841118195" sldId="2147483681"/>
              <ac:spMk id="2" creationId="{FEAE6F27-7D54-3F82-D089-AB2BE66DE839}"/>
            </ac:spMkLst>
          </pc:spChg>
          <pc:spChg chg="mod">
            <ac:chgData name="Volkan Dalyan" userId="acd815f26c47f9fa" providerId="LiveId" clId="{42ADB7CA-B084-49D4-9CF6-5A625854A378}" dt="2024-09-30T14:50:24.700" v="15182" actId="962"/>
            <ac:spMkLst>
              <pc:docMk/>
              <pc:sldMasterMk cId="3739717136" sldId="2147483648"/>
              <pc:sldLayoutMk cId="1841118195" sldId="2147483681"/>
              <ac:spMk id="3" creationId="{BD2CB1AE-529D-E69A-4035-C7B3EDD9DC74}"/>
            </ac:spMkLst>
          </pc:spChg>
          <pc:spChg chg="del">
            <ac:chgData name="Volkan Dalyan" userId="acd815f26c47f9fa" providerId="LiveId" clId="{42ADB7CA-B084-49D4-9CF6-5A625854A378}" dt="2024-09-25T08:55:06.047" v="12005" actId="478"/>
            <ac:spMkLst>
              <pc:docMk/>
              <pc:sldMasterMk cId="3739717136" sldId="2147483648"/>
              <pc:sldLayoutMk cId="1841118195" sldId="2147483681"/>
              <ac:spMk id="4" creationId="{F8C0725F-97AA-BFF4-7FCA-527E877280BB}"/>
            </ac:spMkLst>
          </pc:spChg>
          <pc:spChg chg="add mod">
            <ac:chgData name="Volkan Dalyan" userId="acd815f26c47f9fa" providerId="LiveId" clId="{42ADB7CA-B084-49D4-9CF6-5A625854A378}" dt="2024-09-30T14:50:36.492" v="15184" actId="962"/>
            <ac:spMkLst>
              <pc:docMk/>
              <pc:sldMasterMk cId="3739717136" sldId="2147483648"/>
              <pc:sldLayoutMk cId="1841118195" sldId="2147483681"/>
              <ac:spMk id="5" creationId="{1048341A-0A2C-251D-917E-F37FB704F328}"/>
            </ac:spMkLst>
          </pc:spChg>
          <pc:spChg chg="del">
            <ac:chgData name="Volkan Dalyan" userId="acd815f26c47f9fa" providerId="LiveId" clId="{42ADB7CA-B084-49D4-9CF6-5A625854A378}" dt="2024-09-17T15:11:46.090" v="4580" actId="478"/>
            <ac:spMkLst>
              <pc:docMk/>
              <pc:sldMasterMk cId="3739717136" sldId="2147483648"/>
              <pc:sldLayoutMk cId="1841118195" sldId="2147483681"/>
              <ac:spMk id="6" creationId="{FDA783F2-5394-F403-74AE-FC7CE055B480}"/>
            </ac:spMkLst>
          </pc:spChg>
          <pc:spChg chg="mod">
            <ac:chgData name="Volkan Dalyan" userId="acd815f26c47f9fa" providerId="LiveId" clId="{42ADB7CA-B084-49D4-9CF6-5A625854A378}" dt="2024-09-30T14:51:04.069" v="15190" actId="962"/>
            <ac:spMkLst>
              <pc:docMk/>
              <pc:sldMasterMk cId="3739717136" sldId="2147483648"/>
              <pc:sldLayoutMk cId="1841118195" sldId="2147483681"/>
              <ac:spMk id="7" creationId="{CCFD20A6-ED4A-C68B-1948-BD58D7490B8B}"/>
            </ac:spMkLst>
          </pc:spChg>
          <pc:spChg chg="mod">
            <ac:chgData name="Volkan Dalyan" userId="acd815f26c47f9fa" providerId="LiveId" clId="{42ADB7CA-B084-49D4-9CF6-5A625854A378}" dt="2024-09-30T14:51:34.077" v="15196" actId="962"/>
            <ac:spMkLst>
              <pc:docMk/>
              <pc:sldMasterMk cId="3739717136" sldId="2147483648"/>
              <pc:sldLayoutMk cId="1841118195" sldId="2147483681"/>
              <ac:spMk id="8" creationId="{EA7BE2E3-2113-66C5-14DF-77D6C1D3DCF8}"/>
            </ac:spMkLst>
          </pc:spChg>
          <pc:spChg chg="del">
            <ac:chgData name="Volkan Dalyan" userId="acd815f26c47f9fa" providerId="LiveId" clId="{42ADB7CA-B084-49D4-9CF6-5A625854A378}" dt="2024-09-17T15:11:49.111" v="4582" actId="478"/>
            <ac:spMkLst>
              <pc:docMk/>
              <pc:sldMasterMk cId="3739717136" sldId="2147483648"/>
              <pc:sldLayoutMk cId="1841118195" sldId="2147483681"/>
              <ac:spMk id="9" creationId="{1D7364EB-4065-5ADF-E9EF-08A3E14A77AD}"/>
            </ac:spMkLst>
          </pc:spChg>
          <pc:spChg chg="mod">
            <ac:chgData name="Volkan Dalyan" userId="acd815f26c47f9fa" providerId="LiveId" clId="{42ADB7CA-B084-49D4-9CF6-5A625854A378}" dt="2024-09-30T14:51:08.732" v="15191" actId="962"/>
            <ac:spMkLst>
              <pc:docMk/>
              <pc:sldMasterMk cId="3739717136" sldId="2147483648"/>
              <pc:sldLayoutMk cId="1841118195" sldId="2147483681"/>
              <ac:spMk id="10" creationId="{921F1AC0-B69D-FD5C-0229-46E5B681AFC0}"/>
            </ac:spMkLst>
          </pc:spChg>
          <pc:spChg chg="mod">
            <ac:chgData name="Volkan Dalyan" userId="acd815f26c47f9fa" providerId="LiveId" clId="{42ADB7CA-B084-49D4-9CF6-5A625854A378}" dt="2024-09-30T14:51:38.204" v="15197" actId="962"/>
            <ac:spMkLst>
              <pc:docMk/>
              <pc:sldMasterMk cId="3739717136" sldId="2147483648"/>
              <pc:sldLayoutMk cId="1841118195" sldId="2147483681"/>
              <ac:spMk id="11" creationId="{BBC70AAC-9720-68DF-48A8-14C8D60B819B}"/>
            </ac:spMkLst>
          </pc:spChg>
          <pc:spChg chg="add mod">
            <ac:chgData name="Volkan Dalyan" userId="acd815f26c47f9fa" providerId="LiveId" clId="{42ADB7CA-B084-49D4-9CF6-5A625854A378}" dt="2024-09-30T14:50:40.341" v="15185" actId="962"/>
            <ac:spMkLst>
              <pc:docMk/>
              <pc:sldMasterMk cId="3739717136" sldId="2147483648"/>
              <pc:sldLayoutMk cId="1841118195" sldId="2147483681"/>
              <ac:spMk id="12" creationId="{A5BC5547-0E66-9BB0-CB37-BE6DD234273E}"/>
            </ac:spMkLst>
          </pc:spChg>
          <pc:spChg chg="add mod">
            <ac:chgData name="Volkan Dalyan" userId="acd815f26c47f9fa" providerId="LiveId" clId="{42ADB7CA-B084-49D4-9CF6-5A625854A378}" dt="2024-09-30T14:50:43.356" v="15186" actId="962"/>
            <ac:spMkLst>
              <pc:docMk/>
              <pc:sldMasterMk cId="3739717136" sldId="2147483648"/>
              <pc:sldLayoutMk cId="1841118195" sldId="2147483681"/>
              <ac:spMk id="13" creationId="{39FFD685-D7B4-6521-F779-2B0615EB8A0D}"/>
            </ac:spMkLst>
          </pc:spChg>
          <pc:spChg chg="add mod">
            <ac:chgData name="Volkan Dalyan" userId="acd815f26c47f9fa" providerId="LiveId" clId="{42ADB7CA-B084-49D4-9CF6-5A625854A378}" dt="2024-09-30T14:50:46.707" v="15187" actId="962"/>
            <ac:spMkLst>
              <pc:docMk/>
              <pc:sldMasterMk cId="3739717136" sldId="2147483648"/>
              <pc:sldLayoutMk cId="1841118195" sldId="2147483681"/>
              <ac:spMk id="14" creationId="{6252E4D1-4717-6CDE-D373-39D29D12956F}"/>
            </ac:spMkLst>
          </pc:spChg>
          <pc:spChg chg="add mod">
            <ac:chgData name="Volkan Dalyan" userId="acd815f26c47f9fa" providerId="LiveId" clId="{42ADB7CA-B084-49D4-9CF6-5A625854A378}" dt="2024-09-30T14:50:50.131" v="15188" actId="962"/>
            <ac:spMkLst>
              <pc:docMk/>
              <pc:sldMasterMk cId="3739717136" sldId="2147483648"/>
              <pc:sldLayoutMk cId="1841118195" sldId="2147483681"/>
              <ac:spMk id="15" creationId="{F925D390-9281-B5AF-077F-B7CEAFA8601D}"/>
            </ac:spMkLst>
          </pc:spChg>
          <pc:spChg chg="del">
            <ac:chgData name="Volkan Dalyan" userId="acd815f26c47f9fa" providerId="LiveId" clId="{42ADB7CA-B084-49D4-9CF6-5A625854A378}" dt="2024-09-17T15:11:54.333" v="4585" actId="478"/>
            <ac:spMkLst>
              <pc:docMk/>
              <pc:sldMasterMk cId="3739717136" sldId="2147483648"/>
              <pc:sldLayoutMk cId="1841118195" sldId="2147483681"/>
              <ac:spMk id="16" creationId="{B0296394-281F-2E0C-5AE5-F97099E6AECE}"/>
            </ac:spMkLst>
          </pc:spChg>
          <pc:spChg chg="mod">
            <ac:chgData name="Volkan Dalyan" userId="acd815f26c47f9fa" providerId="LiveId" clId="{42ADB7CA-B084-49D4-9CF6-5A625854A378}" dt="2024-09-30T14:51:12.868" v="15192" actId="962"/>
            <ac:spMkLst>
              <pc:docMk/>
              <pc:sldMasterMk cId="3739717136" sldId="2147483648"/>
              <pc:sldLayoutMk cId="1841118195" sldId="2147483681"/>
              <ac:spMk id="17" creationId="{B53FEF6A-4BFB-B6E3-ABFA-EE3FC1AB69CB}"/>
            </ac:spMkLst>
          </pc:spChg>
          <pc:spChg chg="mod">
            <ac:chgData name="Volkan Dalyan" userId="acd815f26c47f9fa" providerId="LiveId" clId="{42ADB7CA-B084-49D4-9CF6-5A625854A378}" dt="2024-09-30T14:51:42.012" v="15198" actId="962"/>
            <ac:spMkLst>
              <pc:docMk/>
              <pc:sldMasterMk cId="3739717136" sldId="2147483648"/>
              <pc:sldLayoutMk cId="1841118195" sldId="2147483681"/>
              <ac:spMk id="18" creationId="{B6AAEC81-4AA2-9B4F-8235-AA7026358CB5}"/>
            </ac:spMkLst>
          </pc:spChg>
          <pc:spChg chg="del">
            <ac:chgData name="Volkan Dalyan" userId="acd815f26c47f9fa" providerId="LiveId" clId="{42ADB7CA-B084-49D4-9CF6-5A625854A378}" dt="2024-09-17T15:11:47.507" v="4581" actId="478"/>
            <ac:spMkLst>
              <pc:docMk/>
              <pc:sldMasterMk cId="3739717136" sldId="2147483648"/>
              <pc:sldLayoutMk cId="1841118195" sldId="2147483681"/>
              <ac:spMk id="19" creationId="{2A21D046-E37B-2994-A0CE-AF5807C048A7}"/>
            </ac:spMkLst>
          </pc:spChg>
          <pc:spChg chg="mod">
            <ac:chgData name="Volkan Dalyan" userId="acd815f26c47f9fa" providerId="LiveId" clId="{42ADB7CA-B084-49D4-9CF6-5A625854A378}" dt="2024-09-30T14:51:16.013" v="15193" actId="962"/>
            <ac:spMkLst>
              <pc:docMk/>
              <pc:sldMasterMk cId="3739717136" sldId="2147483648"/>
              <pc:sldLayoutMk cId="1841118195" sldId="2147483681"/>
              <ac:spMk id="20" creationId="{4F7174A7-86EA-56C3-B45A-BD30FCC7566E}"/>
            </ac:spMkLst>
          </pc:spChg>
          <pc:spChg chg="mod">
            <ac:chgData name="Volkan Dalyan" userId="acd815f26c47f9fa" providerId="LiveId" clId="{42ADB7CA-B084-49D4-9CF6-5A625854A378}" dt="2024-09-30T14:51:47.572" v="15199" actId="962"/>
            <ac:spMkLst>
              <pc:docMk/>
              <pc:sldMasterMk cId="3739717136" sldId="2147483648"/>
              <pc:sldLayoutMk cId="1841118195" sldId="2147483681"/>
              <ac:spMk id="21" creationId="{85E53E91-8B5B-B1CF-3A3A-989315A2B1CF}"/>
            </ac:spMkLst>
          </pc:spChg>
          <pc:spChg chg="del">
            <ac:chgData name="Volkan Dalyan" userId="acd815f26c47f9fa" providerId="LiveId" clId="{42ADB7CA-B084-49D4-9CF6-5A625854A378}" dt="2024-09-17T15:11:50.882" v="4583" actId="478"/>
            <ac:spMkLst>
              <pc:docMk/>
              <pc:sldMasterMk cId="3739717136" sldId="2147483648"/>
              <pc:sldLayoutMk cId="1841118195" sldId="2147483681"/>
              <ac:spMk id="22" creationId="{6A275393-0259-38F0-5D67-647B8CFAF46F}"/>
            </ac:spMkLst>
          </pc:spChg>
          <pc:spChg chg="mod">
            <ac:chgData name="Volkan Dalyan" userId="acd815f26c47f9fa" providerId="LiveId" clId="{42ADB7CA-B084-49D4-9CF6-5A625854A378}" dt="2024-09-30T14:51:20.076" v="15194" actId="962"/>
            <ac:spMkLst>
              <pc:docMk/>
              <pc:sldMasterMk cId="3739717136" sldId="2147483648"/>
              <pc:sldLayoutMk cId="1841118195" sldId="2147483681"/>
              <ac:spMk id="23" creationId="{50487CC3-33C6-EE2A-4FA8-7377D175ACFF}"/>
            </ac:spMkLst>
          </pc:spChg>
          <pc:spChg chg="mod">
            <ac:chgData name="Volkan Dalyan" userId="acd815f26c47f9fa" providerId="LiveId" clId="{42ADB7CA-B084-49D4-9CF6-5A625854A378}" dt="2024-09-30T14:51:51.156" v="15200" actId="962"/>
            <ac:spMkLst>
              <pc:docMk/>
              <pc:sldMasterMk cId="3739717136" sldId="2147483648"/>
              <pc:sldLayoutMk cId="1841118195" sldId="2147483681"/>
              <ac:spMk id="24" creationId="{4670A6C9-4D78-30FE-21DD-D9AEFDDEDE8D}"/>
            </ac:spMkLst>
          </pc:spChg>
          <pc:spChg chg="del">
            <ac:chgData name="Volkan Dalyan" userId="acd815f26c47f9fa" providerId="LiveId" clId="{42ADB7CA-B084-49D4-9CF6-5A625854A378}" dt="2024-09-17T15:11:51.883" v="4584" actId="478"/>
            <ac:spMkLst>
              <pc:docMk/>
              <pc:sldMasterMk cId="3739717136" sldId="2147483648"/>
              <pc:sldLayoutMk cId="1841118195" sldId="2147483681"/>
              <ac:spMk id="25" creationId="{D6650933-778A-EC4B-CAF4-902389BD893A}"/>
            </ac:spMkLst>
          </pc:spChg>
          <pc:spChg chg="mod">
            <ac:chgData name="Volkan Dalyan" userId="acd815f26c47f9fa" providerId="LiveId" clId="{42ADB7CA-B084-49D4-9CF6-5A625854A378}" dt="2024-09-30T14:51:24.661" v="15195" actId="962"/>
            <ac:spMkLst>
              <pc:docMk/>
              <pc:sldMasterMk cId="3739717136" sldId="2147483648"/>
              <pc:sldLayoutMk cId="1841118195" sldId="2147483681"/>
              <ac:spMk id="26" creationId="{677BD400-757F-B818-71D3-6093C47E478D}"/>
            </ac:spMkLst>
          </pc:spChg>
          <pc:spChg chg="mod">
            <ac:chgData name="Volkan Dalyan" userId="acd815f26c47f9fa" providerId="LiveId" clId="{42ADB7CA-B084-49D4-9CF6-5A625854A378}" dt="2024-09-30T14:51:55.868" v="15201" actId="962"/>
            <ac:spMkLst>
              <pc:docMk/>
              <pc:sldMasterMk cId="3739717136" sldId="2147483648"/>
              <pc:sldLayoutMk cId="1841118195" sldId="2147483681"/>
              <ac:spMk id="27" creationId="{144618B3-38AE-B159-A5E5-09E679588A42}"/>
            </ac:spMkLst>
          </pc:spChg>
          <pc:spChg chg="add mod">
            <ac:chgData name="Volkan Dalyan" userId="acd815f26c47f9fa" providerId="LiveId" clId="{42ADB7CA-B084-49D4-9CF6-5A625854A378}" dt="2024-09-30T14:50:54.797" v="15189" actId="962"/>
            <ac:spMkLst>
              <pc:docMk/>
              <pc:sldMasterMk cId="3739717136" sldId="2147483648"/>
              <pc:sldLayoutMk cId="1841118195" sldId="2147483681"/>
              <ac:spMk id="28" creationId="{B80C2CBF-43C0-54A9-2785-9E30818A5B97}"/>
            </ac:spMkLst>
          </pc:spChg>
        </pc:sldLayoutChg>
        <pc:sldLayoutChg chg="addSp delSp modSp add mod ord modTransition delAnim modAnim">
          <pc:chgData name="Volkan Dalyan" userId="acd815f26c47f9fa" providerId="LiveId" clId="{42ADB7CA-B084-49D4-9CF6-5A625854A378}" dt="2024-09-30T14:50:14.908" v="15181" actId="962"/>
          <pc:sldLayoutMkLst>
            <pc:docMk/>
            <pc:sldMasterMk cId="3739717136" sldId="2147483648"/>
            <pc:sldLayoutMk cId="2834176212" sldId="2147483682"/>
          </pc:sldLayoutMkLst>
          <pc:spChg chg="add mod">
            <ac:chgData name="Volkan Dalyan" userId="acd815f26c47f9fa" providerId="LiveId" clId="{42ADB7CA-B084-49D4-9CF6-5A625854A378}" dt="2024-09-30T14:49:56.365" v="15176" actId="962"/>
            <ac:spMkLst>
              <pc:docMk/>
              <pc:sldMasterMk cId="3739717136" sldId="2147483648"/>
              <pc:sldLayoutMk cId="2834176212" sldId="2147483682"/>
              <ac:spMk id="2" creationId="{3EC704A8-3010-7CEB-F056-349D8021D1F4}"/>
            </ac:spMkLst>
          </pc:spChg>
          <pc:spChg chg="mod">
            <ac:chgData name="Volkan Dalyan" userId="acd815f26c47f9fa" providerId="LiveId" clId="{42ADB7CA-B084-49D4-9CF6-5A625854A378}" dt="2024-09-30T14:48:49.332" v="15162" actId="962"/>
            <ac:spMkLst>
              <pc:docMk/>
              <pc:sldMasterMk cId="3739717136" sldId="2147483648"/>
              <pc:sldLayoutMk cId="2834176212" sldId="2147483682"/>
              <ac:spMk id="3" creationId="{BD2CB1AE-529D-E69A-4035-C7B3EDD9DC74}"/>
            </ac:spMkLst>
          </pc:spChg>
          <pc:spChg chg="del">
            <ac:chgData name="Volkan Dalyan" userId="acd815f26c47f9fa" providerId="LiveId" clId="{42ADB7CA-B084-49D4-9CF6-5A625854A378}" dt="2024-09-25T08:54:59.693" v="12003" actId="478"/>
            <ac:spMkLst>
              <pc:docMk/>
              <pc:sldMasterMk cId="3739717136" sldId="2147483648"/>
              <pc:sldLayoutMk cId="2834176212" sldId="2147483682"/>
              <ac:spMk id="4" creationId="{F8C0725F-97AA-BFF4-7FCA-527E877280BB}"/>
            </ac:spMkLst>
          </pc:spChg>
          <pc:spChg chg="add mod">
            <ac:chgData name="Volkan Dalyan" userId="acd815f26c47f9fa" providerId="LiveId" clId="{42ADB7CA-B084-49D4-9CF6-5A625854A378}" dt="2024-09-30T14:49:59.509" v="15177" actId="962"/>
            <ac:spMkLst>
              <pc:docMk/>
              <pc:sldMasterMk cId="3739717136" sldId="2147483648"/>
              <pc:sldLayoutMk cId="2834176212" sldId="2147483682"/>
              <ac:spMk id="5" creationId="{3B2057F5-BA28-E215-5026-F1057E87FDB5}"/>
            </ac:spMkLst>
          </pc:spChg>
          <pc:spChg chg="add mod">
            <ac:chgData name="Volkan Dalyan" userId="acd815f26c47f9fa" providerId="LiveId" clId="{42ADB7CA-B084-49D4-9CF6-5A625854A378}" dt="2024-09-30T14:48:18.829" v="15161" actId="962"/>
            <ac:spMkLst>
              <pc:docMk/>
              <pc:sldMasterMk cId="3739717136" sldId="2147483648"/>
              <pc:sldLayoutMk cId="2834176212" sldId="2147483682"/>
              <ac:spMk id="6" creationId="{FAFCF362-46DC-79BD-BCC2-D2189A72B2C2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6" creationId="{FDA783F2-5394-F403-74AE-FC7CE055B480}"/>
            </ac:spMkLst>
          </pc:spChg>
          <pc:spChg chg="mod">
            <ac:chgData name="Volkan Dalyan" userId="acd815f26c47f9fa" providerId="LiveId" clId="{42ADB7CA-B084-49D4-9CF6-5A625854A378}" dt="2024-09-30T14:48:57.965" v="15163" actId="962"/>
            <ac:spMkLst>
              <pc:docMk/>
              <pc:sldMasterMk cId="3739717136" sldId="2147483648"/>
              <pc:sldLayoutMk cId="2834176212" sldId="2147483682"/>
              <ac:spMk id="7" creationId="{CCFD20A6-ED4A-C68B-1948-BD58D7490B8B}"/>
            </ac:spMkLst>
          </pc:spChg>
          <pc:spChg chg="mod">
            <ac:chgData name="Volkan Dalyan" userId="acd815f26c47f9fa" providerId="LiveId" clId="{42ADB7CA-B084-49D4-9CF6-5A625854A378}" dt="2024-09-30T14:49:29.132" v="15170" actId="962"/>
            <ac:spMkLst>
              <pc:docMk/>
              <pc:sldMasterMk cId="3739717136" sldId="2147483648"/>
              <pc:sldLayoutMk cId="2834176212" sldId="2147483682"/>
              <ac:spMk id="8" creationId="{EA7BE2E3-2113-66C5-14DF-77D6C1D3DCF8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9" creationId="{1D7364EB-4065-5ADF-E9EF-08A3E14A77AD}"/>
            </ac:spMkLst>
          </pc:spChg>
          <pc:spChg chg="mod">
            <ac:chgData name="Volkan Dalyan" userId="acd815f26c47f9fa" providerId="LiveId" clId="{42ADB7CA-B084-49D4-9CF6-5A625854A378}" dt="2024-09-30T14:49:07.397" v="15166" actId="962"/>
            <ac:spMkLst>
              <pc:docMk/>
              <pc:sldMasterMk cId="3739717136" sldId="2147483648"/>
              <pc:sldLayoutMk cId="2834176212" sldId="2147483682"/>
              <ac:spMk id="10" creationId="{921F1AC0-B69D-FD5C-0229-46E5B681AFC0}"/>
            </ac:spMkLst>
          </pc:spChg>
          <pc:spChg chg="mod">
            <ac:chgData name="Volkan Dalyan" userId="acd815f26c47f9fa" providerId="LiveId" clId="{42ADB7CA-B084-49D4-9CF6-5A625854A378}" dt="2024-09-30T14:49:33.149" v="15171" actId="962"/>
            <ac:spMkLst>
              <pc:docMk/>
              <pc:sldMasterMk cId="3739717136" sldId="2147483648"/>
              <pc:sldLayoutMk cId="2834176212" sldId="2147483682"/>
              <ac:spMk id="11" creationId="{BBC70AAC-9720-68DF-48A8-14C8D60B819B}"/>
            </ac:spMkLst>
          </pc:spChg>
          <pc:spChg chg="add mod">
            <ac:chgData name="Volkan Dalyan" userId="acd815f26c47f9fa" providerId="LiveId" clId="{42ADB7CA-B084-49D4-9CF6-5A625854A378}" dt="2024-09-30T14:50:02.900" v="15178" actId="962"/>
            <ac:spMkLst>
              <pc:docMk/>
              <pc:sldMasterMk cId="3739717136" sldId="2147483648"/>
              <pc:sldLayoutMk cId="2834176212" sldId="2147483682"/>
              <ac:spMk id="12" creationId="{C503D2EA-CABC-B0F4-60A7-4F8039DBD846}"/>
            </ac:spMkLst>
          </pc:spChg>
          <pc:spChg chg="add mod">
            <ac:chgData name="Volkan Dalyan" userId="acd815f26c47f9fa" providerId="LiveId" clId="{42ADB7CA-B084-49D4-9CF6-5A625854A378}" dt="2024-09-30T14:50:06.124" v="15179" actId="962"/>
            <ac:spMkLst>
              <pc:docMk/>
              <pc:sldMasterMk cId="3739717136" sldId="2147483648"/>
              <pc:sldLayoutMk cId="2834176212" sldId="2147483682"/>
              <ac:spMk id="13" creationId="{7642C0DD-6E9D-8A64-3BA8-AD2534BA01FB}"/>
            </ac:spMkLst>
          </pc:spChg>
          <pc:spChg chg="add mod">
            <ac:chgData name="Volkan Dalyan" userId="acd815f26c47f9fa" providerId="LiveId" clId="{42ADB7CA-B084-49D4-9CF6-5A625854A378}" dt="2024-09-30T14:50:10.115" v="15180" actId="962"/>
            <ac:spMkLst>
              <pc:docMk/>
              <pc:sldMasterMk cId="3739717136" sldId="2147483648"/>
              <pc:sldLayoutMk cId="2834176212" sldId="2147483682"/>
              <ac:spMk id="14" creationId="{52C02A5C-823D-8291-6DAF-DF24C2AA5872}"/>
            </ac:spMkLst>
          </pc:spChg>
          <pc:spChg chg="add mod">
            <ac:chgData name="Volkan Dalyan" userId="acd815f26c47f9fa" providerId="LiveId" clId="{42ADB7CA-B084-49D4-9CF6-5A625854A378}" dt="2024-09-30T14:50:14.908" v="15181" actId="962"/>
            <ac:spMkLst>
              <pc:docMk/>
              <pc:sldMasterMk cId="3739717136" sldId="2147483648"/>
              <pc:sldLayoutMk cId="2834176212" sldId="2147483682"/>
              <ac:spMk id="15" creationId="{51101C1F-3521-356F-04BD-8EF14B053480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16" creationId="{B0296394-281F-2E0C-5AE5-F97099E6AECE}"/>
            </ac:spMkLst>
          </pc:spChg>
          <pc:spChg chg="mod">
            <ac:chgData name="Volkan Dalyan" userId="acd815f26c47f9fa" providerId="LiveId" clId="{42ADB7CA-B084-49D4-9CF6-5A625854A378}" dt="2024-09-30T14:49:04.804" v="15165" actId="962"/>
            <ac:spMkLst>
              <pc:docMk/>
              <pc:sldMasterMk cId="3739717136" sldId="2147483648"/>
              <pc:sldLayoutMk cId="2834176212" sldId="2147483682"/>
              <ac:spMk id="17" creationId="{B53FEF6A-4BFB-B6E3-ABFA-EE3FC1AB69CB}"/>
            </ac:spMkLst>
          </pc:spChg>
          <pc:spChg chg="mod">
            <ac:chgData name="Volkan Dalyan" userId="acd815f26c47f9fa" providerId="LiveId" clId="{42ADB7CA-B084-49D4-9CF6-5A625854A378}" dt="2024-09-30T14:49:36.812" v="15172" actId="962"/>
            <ac:spMkLst>
              <pc:docMk/>
              <pc:sldMasterMk cId="3739717136" sldId="2147483648"/>
              <pc:sldLayoutMk cId="2834176212" sldId="2147483682"/>
              <ac:spMk id="18" creationId="{B6AAEC81-4AA2-9B4F-8235-AA7026358CB5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19" creationId="{2A21D046-E37B-2994-A0CE-AF5807C048A7}"/>
            </ac:spMkLst>
          </pc:spChg>
          <pc:spChg chg="mod">
            <ac:chgData name="Volkan Dalyan" userId="acd815f26c47f9fa" providerId="LiveId" clId="{42ADB7CA-B084-49D4-9CF6-5A625854A378}" dt="2024-09-30T14:49:11.763" v="15167" actId="962"/>
            <ac:spMkLst>
              <pc:docMk/>
              <pc:sldMasterMk cId="3739717136" sldId="2147483648"/>
              <pc:sldLayoutMk cId="2834176212" sldId="2147483682"/>
              <ac:spMk id="20" creationId="{4F7174A7-86EA-56C3-B45A-BD30FCC7566E}"/>
            </ac:spMkLst>
          </pc:spChg>
          <pc:spChg chg="mod">
            <ac:chgData name="Volkan Dalyan" userId="acd815f26c47f9fa" providerId="LiveId" clId="{42ADB7CA-B084-49D4-9CF6-5A625854A378}" dt="2024-09-30T14:49:40.564" v="15173" actId="962"/>
            <ac:spMkLst>
              <pc:docMk/>
              <pc:sldMasterMk cId="3739717136" sldId="2147483648"/>
              <pc:sldLayoutMk cId="2834176212" sldId="2147483682"/>
              <ac:spMk id="21" creationId="{85E53E91-8B5B-B1CF-3A3A-989315A2B1CF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22" creationId="{6A275393-0259-38F0-5D67-647B8CFAF46F}"/>
            </ac:spMkLst>
          </pc:spChg>
          <pc:spChg chg="mod">
            <ac:chgData name="Volkan Dalyan" userId="acd815f26c47f9fa" providerId="LiveId" clId="{42ADB7CA-B084-49D4-9CF6-5A625854A378}" dt="2024-09-30T14:49:14.748" v="15168" actId="962"/>
            <ac:spMkLst>
              <pc:docMk/>
              <pc:sldMasterMk cId="3739717136" sldId="2147483648"/>
              <pc:sldLayoutMk cId="2834176212" sldId="2147483682"/>
              <ac:spMk id="23" creationId="{50487CC3-33C6-EE2A-4FA8-7377D175ACFF}"/>
            </ac:spMkLst>
          </pc:spChg>
          <pc:spChg chg="mod">
            <ac:chgData name="Volkan Dalyan" userId="acd815f26c47f9fa" providerId="LiveId" clId="{42ADB7CA-B084-49D4-9CF6-5A625854A378}" dt="2024-09-30T14:49:44.812" v="15174" actId="962"/>
            <ac:spMkLst>
              <pc:docMk/>
              <pc:sldMasterMk cId="3739717136" sldId="2147483648"/>
              <pc:sldLayoutMk cId="2834176212" sldId="2147483682"/>
              <ac:spMk id="24" creationId="{4670A6C9-4D78-30FE-21DD-D9AEFDDEDE8D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25" creationId="{D6650933-778A-EC4B-CAF4-902389BD893A}"/>
            </ac:spMkLst>
          </pc:spChg>
          <pc:spChg chg="mod">
            <ac:chgData name="Volkan Dalyan" userId="acd815f26c47f9fa" providerId="LiveId" clId="{42ADB7CA-B084-49D4-9CF6-5A625854A378}" dt="2024-09-30T14:49:18.349" v="15169" actId="962"/>
            <ac:spMkLst>
              <pc:docMk/>
              <pc:sldMasterMk cId="3739717136" sldId="2147483648"/>
              <pc:sldLayoutMk cId="2834176212" sldId="2147483682"/>
              <ac:spMk id="26" creationId="{677BD400-757F-B818-71D3-6093C47E478D}"/>
            </ac:spMkLst>
          </pc:spChg>
          <pc:spChg chg="mod">
            <ac:chgData name="Volkan Dalyan" userId="acd815f26c47f9fa" providerId="LiveId" clId="{42ADB7CA-B084-49D4-9CF6-5A625854A378}" dt="2024-09-30T14:49:49.651" v="15175" actId="962"/>
            <ac:spMkLst>
              <pc:docMk/>
              <pc:sldMasterMk cId="3739717136" sldId="2147483648"/>
              <pc:sldLayoutMk cId="2834176212" sldId="2147483682"/>
              <ac:spMk id="27" creationId="{144618B3-38AE-B159-A5E5-09E679588A42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4:53:54.180" v="15222" actId="962"/>
          <pc:sldLayoutMkLst>
            <pc:docMk/>
            <pc:sldMasterMk cId="3739717136" sldId="2147483648"/>
            <pc:sldLayoutMk cId="478985134" sldId="2147483683"/>
          </pc:sldLayoutMkLst>
          <pc:spChg chg="add mod">
            <ac:chgData name="Volkan Dalyan" userId="acd815f26c47f9fa" providerId="LiveId" clId="{42ADB7CA-B084-49D4-9CF6-5A625854A378}" dt="2024-09-30T14:52:51.636" v="15206" actId="962"/>
            <ac:spMkLst>
              <pc:docMk/>
              <pc:sldMasterMk cId="3739717136" sldId="2147483648"/>
              <pc:sldLayoutMk cId="478985134" sldId="2147483683"/>
              <ac:spMk id="2" creationId="{A05E191E-8EC6-1E2E-8C03-9903287C7AEE}"/>
            </ac:spMkLst>
          </pc:spChg>
          <pc:spChg chg="mod">
            <ac:chgData name="Volkan Dalyan" userId="acd815f26c47f9fa" providerId="LiveId" clId="{42ADB7CA-B084-49D4-9CF6-5A625854A378}" dt="2024-09-30T14:52:14.292" v="15203" actId="962"/>
            <ac:spMkLst>
              <pc:docMk/>
              <pc:sldMasterMk cId="3739717136" sldId="2147483648"/>
              <pc:sldLayoutMk cId="478985134" sldId="2147483683"/>
              <ac:spMk id="3" creationId="{BD2CB1AE-529D-E69A-4035-C7B3EDD9DC74}"/>
            </ac:spMkLst>
          </pc:spChg>
          <pc:spChg chg="del mod">
            <ac:chgData name="Volkan Dalyan" userId="acd815f26c47f9fa" providerId="LiveId" clId="{42ADB7CA-B084-49D4-9CF6-5A625854A378}" dt="2024-09-25T08:55:16.297" v="12007" actId="478"/>
            <ac:spMkLst>
              <pc:docMk/>
              <pc:sldMasterMk cId="3739717136" sldId="2147483648"/>
              <pc:sldLayoutMk cId="478985134" sldId="2147483683"/>
              <ac:spMk id="4" creationId="{F8C0725F-97AA-BFF4-7FCA-527E877280BB}"/>
            </ac:spMkLst>
          </pc:spChg>
          <pc:spChg chg="mod">
            <ac:chgData name="Volkan Dalyan" userId="acd815f26c47f9fa" providerId="LiveId" clId="{42ADB7CA-B084-49D4-9CF6-5A625854A378}" dt="2024-09-30T14:52:48.540" v="15205" actId="962"/>
            <ac:spMkLst>
              <pc:docMk/>
              <pc:sldMasterMk cId="3739717136" sldId="2147483648"/>
              <pc:sldLayoutMk cId="478985134" sldId="2147483683"/>
              <ac:spMk id="5" creationId="{1048341A-0A2C-251D-917E-F37FB704F328}"/>
            </ac:spMkLst>
          </pc:spChg>
          <pc:spChg chg="add mod">
            <ac:chgData name="Volkan Dalyan" userId="acd815f26c47f9fa" providerId="LiveId" clId="{42ADB7CA-B084-49D4-9CF6-5A625854A378}" dt="2024-09-30T14:52:54.604" v="15207" actId="962"/>
            <ac:spMkLst>
              <pc:docMk/>
              <pc:sldMasterMk cId="3739717136" sldId="2147483648"/>
              <pc:sldLayoutMk cId="478985134" sldId="2147483683"/>
              <ac:spMk id="6" creationId="{5F7199F9-089A-659D-AE02-6E2103F32E56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7" creationId="{CCFD20A6-ED4A-C68B-1948-BD58D7490B8B}"/>
            </ac:spMkLst>
          </pc:spChg>
          <pc:spChg chg="add mod">
            <ac:chgData name="Volkan Dalyan" userId="acd815f26c47f9fa" providerId="LiveId" clId="{42ADB7CA-B084-49D4-9CF6-5A625854A378}" dt="2024-09-30T14:52:22.693" v="15204" actId="962"/>
            <ac:spMkLst>
              <pc:docMk/>
              <pc:sldMasterMk cId="3739717136" sldId="2147483648"/>
              <pc:sldLayoutMk cId="478985134" sldId="2147483683"/>
              <ac:spMk id="7" creationId="{F2084BE3-3F6D-F79E-85CB-53A483E5155A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8" creationId="{EA7BE2E3-2113-66C5-14DF-77D6C1D3DCF8}"/>
            </ac:spMkLst>
          </pc:spChg>
          <pc:spChg chg="add mod">
            <ac:chgData name="Volkan Dalyan" userId="acd815f26c47f9fa" providerId="LiveId" clId="{42ADB7CA-B084-49D4-9CF6-5A625854A378}" dt="2024-09-30T14:52:58.652" v="15208" actId="962"/>
            <ac:spMkLst>
              <pc:docMk/>
              <pc:sldMasterMk cId="3739717136" sldId="2147483648"/>
              <pc:sldLayoutMk cId="478985134" sldId="2147483683"/>
              <ac:spMk id="9" creationId="{A17CEAF1-36E0-7F5F-C6D7-DBD7FC9E4608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0" creationId="{921F1AC0-B69D-FD5C-0229-46E5B681AFC0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1" creationId="{BBC70AAC-9720-68DF-48A8-14C8D60B819B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2" creationId="{A5BC5547-0E66-9BB0-CB37-BE6DD234273E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3" creationId="{39FFD685-D7B4-6521-F779-2B0615EB8A0D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4" creationId="{6252E4D1-4717-6CDE-D373-39D29D12956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5" creationId="{F925D390-9281-B5AF-077F-B7CEAFA8601D}"/>
            </ac:spMkLst>
          </pc:spChg>
          <pc:spChg chg="add mod">
            <ac:chgData name="Volkan Dalyan" userId="acd815f26c47f9fa" providerId="LiveId" clId="{42ADB7CA-B084-49D4-9CF6-5A625854A378}" dt="2024-09-30T14:53:03.212" v="15209" actId="962"/>
            <ac:spMkLst>
              <pc:docMk/>
              <pc:sldMasterMk cId="3739717136" sldId="2147483648"/>
              <pc:sldLayoutMk cId="478985134" sldId="2147483683"/>
              <ac:spMk id="16" creationId="{18C09A56-C969-46ED-59AA-DBD2B3E73081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7" creationId="{B53FEF6A-4BFB-B6E3-ABFA-EE3FC1AB69CB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8" creationId="{B6AAEC81-4AA2-9B4F-8235-AA7026358CB5}"/>
            </ac:spMkLst>
          </pc:spChg>
          <pc:spChg chg="add mod">
            <ac:chgData name="Volkan Dalyan" userId="acd815f26c47f9fa" providerId="LiveId" clId="{42ADB7CA-B084-49D4-9CF6-5A625854A378}" dt="2024-09-30T14:53:07.260" v="15210" actId="962"/>
            <ac:spMkLst>
              <pc:docMk/>
              <pc:sldMasterMk cId="3739717136" sldId="2147483648"/>
              <pc:sldLayoutMk cId="478985134" sldId="2147483683"/>
              <ac:spMk id="19" creationId="{4D5BA712-93AC-8A8B-9EE7-7C63AE81BFF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0" creationId="{4F7174A7-86EA-56C3-B45A-BD30FCC7566E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1" creationId="{85E53E91-8B5B-B1CF-3A3A-989315A2B1CF}"/>
            </ac:spMkLst>
          </pc:spChg>
          <pc:spChg chg="add mod">
            <ac:chgData name="Volkan Dalyan" userId="acd815f26c47f9fa" providerId="LiveId" clId="{42ADB7CA-B084-49D4-9CF6-5A625854A378}" dt="2024-09-30T14:53:10.308" v="15211" actId="962"/>
            <ac:spMkLst>
              <pc:docMk/>
              <pc:sldMasterMk cId="3739717136" sldId="2147483648"/>
              <pc:sldLayoutMk cId="478985134" sldId="2147483683"/>
              <ac:spMk id="22" creationId="{E8ED9FB2-5ABA-D431-D9BE-290B383D9B99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3" creationId="{50487CC3-33C6-EE2A-4FA8-7377D175ACF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4" creationId="{4670A6C9-4D78-30FE-21DD-D9AEFDDEDE8D}"/>
            </ac:spMkLst>
          </pc:spChg>
          <pc:spChg chg="add mod">
            <ac:chgData name="Volkan Dalyan" userId="acd815f26c47f9fa" providerId="LiveId" clId="{42ADB7CA-B084-49D4-9CF6-5A625854A378}" dt="2024-09-30T14:53:13.644" v="15212" actId="962"/>
            <ac:spMkLst>
              <pc:docMk/>
              <pc:sldMasterMk cId="3739717136" sldId="2147483648"/>
              <pc:sldLayoutMk cId="478985134" sldId="2147483683"/>
              <ac:spMk id="25" creationId="{7521679F-2935-B3FC-430A-13309B80FF1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6" creationId="{677BD400-757F-B818-71D3-6093C47E478D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7" creationId="{144618B3-38AE-B159-A5E5-09E679588A42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8" creationId="{B80C2CBF-43C0-54A9-2785-9E30818A5B97}"/>
            </ac:spMkLst>
          </pc:spChg>
          <pc:spChg chg="add mod">
            <ac:chgData name="Volkan Dalyan" userId="acd815f26c47f9fa" providerId="LiveId" clId="{42ADB7CA-B084-49D4-9CF6-5A625854A378}" dt="2024-09-30T14:53:16.540" v="15213" actId="962"/>
            <ac:spMkLst>
              <pc:docMk/>
              <pc:sldMasterMk cId="3739717136" sldId="2147483648"/>
              <pc:sldLayoutMk cId="478985134" sldId="2147483683"/>
              <ac:spMk id="29" creationId="{4CCCF32C-97DF-AEB2-9C0C-F5335AD4B903}"/>
            </ac:spMkLst>
          </pc:spChg>
          <pc:spChg chg="add mod">
            <ac:chgData name="Volkan Dalyan" userId="acd815f26c47f9fa" providerId="LiveId" clId="{42ADB7CA-B084-49D4-9CF6-5A625854A378}" dt="2024-09-30T14:53:24.732" v="15214" actId="962"/>
            <ac:spMkLst>
              <pc:docMk/>
              <pc:sldMasterMk cId="3739717136" sldId="2147483648"/>
              <pc:sldLayoutMk cId="478985134" sldId="2147483683"/>
              <ac:spMk id="30" creationId="{443F1A8F-64D9-3214-B8EA-8A2363FD4DBD}"/>
            </ac:spMkLst>
          </pc:spChg>
          <pc:spChg chg="add mod">
            <ac:chgData name="Volkan Dalyan" userId="acd815f26c47f9fa" providerId="LiveId" clId="{42ADB7CA-B084-49D4-9CF6-5A625854A378}" dt="2024-09-30T14:53:27.516" v="15215" actId="962"/>
            <ac:spMkLst>
              <pc:docMk/>
              <pc:sldMasterMk cId="3739717136" sldId="2147483648"/>
              <pc:sldLayoutMk cId="478985134" sldId="2147483683"/>
              <ac:spMk id="31" creationId="{DD346314-F56C-928C-C025-1D000279C2C8}"/>
            </ac:spMkLst>
          </pc:spChg>
          <pc:spChg chg="add mod">
            <ac:chgData name="Volkan Dalyan" userId="acd815f26c47f9fa" providerId="LiveId" clId="{42ADB7CA-B084-49D4-9CF6-5A625854A378}" dt="2024-09-30T14:53:30.588" v="15216" actId="962"/>
            <ac:spMkLst>
              <pc:docMk/>
              <pc:sldMasterMk cId="3739717136" sldId="2147483648"/>
              <pc:sldLayoutMk cId="478985134" sldId="2147483683"/>
              <ac:spMk id="32" creationId="{CE33BF2D-AD0E-AF58-33C3-951687B474FA}"/>
            </ac:spMkLst>
          </pc:spChg>
          <pc:spChg chg="add mod">
            <ac:chgData name="Volkan Dalyan" userId="acd815f26c47f9fa" providerId="LiveId" clId="{42ADB7CA-B084-49D4-9CF6-5A625854A378}" dt="2024-09-30T14:53:33.556" v="15217" actId="962"/>
            <ac:spMkLst>
              <pc:docMk/>
              <pc:sldMasterMk cId="3739717136" sldId="2147483648"/>
              <pc:sldLayoutMk cId="478985134" sldId="2147483683"/>
              <ac:spMk id="33" creationId="{884A1535-8E4C-EF1E-73AB-FD022DDEB4DB}"/>
            </ac:spMkLst>
          </pc:spChg>
          <pc:spChg chg="add mod">
            <ac:chgData name="Volkan Dalyan" userId="acd815f26c47f9fa" providerId="LiveId" clId="{42ADB7CA-B084-49D4-9CF6-5A625854A378}" dt="2024-09-30T14:53:37.420" v="15218" actId="962"/>
            <ac:spMkLst>
              <pc:docMk/>
              <pc:sldMasterMk cId="3739717136" sldId="2147483648"/>
              <pc:sldLayoutMk cId="478985134" sldId="2147483683"/>
              <ac:spMk id="34" creationId="{B9982693-C3E6-012F-BC80-06BA9EE29969}"/>
            </ac:spMkLst>
          </pc:spChg>
          <pc:spChg chg="add mod">
            <ac:chgData name="Volkan Dalyan" userId="acd815f26c47f9fa" providerId="LiveId" clId="{42ADB7CA-B084-49D4-9CF6-5A625854A378}" dt="2024-09-30T14:53:41.956" v="15219" actId="962"/>
            <ac:spMkLst>
              <pc:docMk/>
              <pc:sldMasterMk cId="3739717136" sldId="2147483648"/>
              <pc:sldLayoutMk cId="478985134" sldId="2147483683"/>
              <ac:spMk id="35" creationId="{6B0DF2F8-9E3D-26DB-D6A2-9D4B4F1E5EEE}"/>
            </ac:spMkLst>
          </pc:spChg>
          <pc:spChg chg="add mod">
            <ac:chgData name="Volkan Dalyan" userId="acd815f26c47f9fa" providerId="LiveId" clId="{42ADB7CA-B084-49D4-9CF6-5A625854A378}" dt="2024-09-30T14:53:44.829" v="15220" actId="962"/>
            <ac:spMkLst>
              <pc:docMk/>
              <pc:sldMasterMk cId="3739717136" sldId="2147483648"/>
              <pc:sldLayoutMk cId="478985134" sldId="2147483683"/>
              <ac:spMk id="36" creationId="{D9DEE82A-9B09-A8F9-D4B6-7442714484DE}"/>
            </ac:spMkLst>
          </pc:spChg>
          <pc:spChg chg="add mod">
            <ac:chgData name="Volkan Dalyan" userId="acd815f26c47f9fa" providerId="LiveId" clId="{42ADB7CA-B084-49D4-9CF6-5A625854A378}" dt="2024-09-30T14:53:48.571" v="15221" actId="962"/>
            <ac:spMkLst>
              <pc:docMk/>
              <pc:sldMasterMk cId="3739717136" sldId="2147483648"/>
              <pc:sldLayoutMk cId="478985134" sldId="2147483683"/>
              <ac:spMk id="37" creationId="{75F67E9A-DCFC-F197-339E-92B1AECFA899}"/>
            </ac:spMkLst>
          </pc:spChg>
          <pc:spChg chg="add mod">
            <ac:chgData name="Volkan Dalyan" userId="acd815f26c47f9fa" providerId="LiveId" clId="{42ADB7CA-B084-49D4-9CF6-5A625854A378}" dt="2024-09-30T14:53:54.180" v="15222" actId="962"/>
            <ac:spMkLst>
              <pc:docMk/>
              <pc:sldMasterMk cId="3739717136" sldId="2147483648"/>
              <pc:sldLayoutMk cId="478985134" sldId="2147483683"/>
              <ac:spMk id="38" creationId="{D9D4EA43-69D3-1F42-9155-AF6FE5464C8B}"/>
            </ac:spMkLst>
          </pc:spChg>
          <pc:grpChg chg="add del mod">
            <ac:chgData name="Volkan Dalyan" userId="acd815f26c47f9fa" providerId="LiveId" clId="{42ADB7CA-B084-49D4-9CF6-5A625854A378}" dt="2024-09-17T15:21:22.119" v="4767" actId="478"/>
            <ac:grpSpMkLst>
              <pc:docMk/>
              <pc:sldMasterMk cId="3739717136" sldId="2147483648"/>
              <pc:sldLayoutMk cId="478985134" sldId="2147483683"/>
              <ac:grpSpMk id="39" creationId="{F2E4108A-15A3-802C-8303-677B043E0A25}"/>
            </ac:grpSpMkLst>
          </pc:grp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0" creationId="{FF609618-F7F7-1B92-D504-70FF4180091A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1" creationId="{E8A8E587-C562-68B2-8122-C22DF1619DDA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2" creationId="{C2DD7F26-9A65-D68B-1A2D-8273C24FFA70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3" creationId="{3D38014D-7C99-3DEB-9291-8BBD812AA422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4" creationId="{9A6D481D-0465-679A-43F3-223F380241DD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5" creationId="{6F80FB05-9BE3-CE10-1176-E96B6C870D52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6" creationId="{185139D2-B260-5879-BFB1-ECC6D1F59223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7" creationId="{47D80226-2276-F6C1-5922-DC8932C37C36}"/>
            </ac:cxnSpMkLst>
          </pc:cxnChg>
        </pc:sldLayoutChg>
        <pc:sldLayoutChg chg="addSp delSp modSp add mod modTransition delAnim modAnim">
          <pc:chgData name="Volkan Dalyan" userId="acd815f26c47f9fa" providerId="LiveId" clId="{42ADB7CA-B084-49D4-9CF6-5A625854A378}" dt="2024-10-02T10:46:39.334" v="17887"/>
          <pc:sldLayoutMkLst>
            <pc:docMk/>
            <pc:sldMasterMk cId="3739717136" sldId="2147483648"/>
            <pc:sldLayoutMk cId="879002725" sldId="2147483684"/>
          </pc:sldLayoutMkLst>
          <pc:spChg chg="mod">
            <ac:chgData name="Volkan Dalyan" userId="acd815f26c47f9fa" providerId="LiveId" clId="{42ADB7CA-B084-49D4-9CF6-5A625854A378}" dt="2024-09-30T14:54:34.892" v="15227" actId="962"/>
            <ac:spMkLst>
              <pc:docMk/>
              <pc:sldMasterMk cId="3739717136" sldId="2147483648"/>
              <pc:sldLayoutMk cId="879002725" sldId="2147483684"/>
              <ac:spMk id="2" creationId="{A05E191E-8EC6-1E2E-8C03-9903287C7AEE}"/>
            </ac:spMkLst>
          </pc:spChg>
          <pc:spChg chg="add mod">
            <ac:chgData name="Volkan Dalyan" userId="acd815f26c47f9fa" providerId="LiveId" clId="{42ADB7CA-B084-49D4-9CF6-5A625854A378}" dt="2024-09-30T14:54:23.964" v="15225" actId="962"/>
            <ac:spMkLst>
              <pc:docMk/>
              <pc:sldMasterMk cId="3739717136" sldId="2147483648"/>
              <pc:sldLayoutMk cId="879002725" sldId="2147483684"/>
              <ac:spMk id="3" creationId="{9FC38164-C58B-62D2-76EA-F75DABD7B955}"/>
            </ac:spMkLst>
          </pc:spChg>
          <pc:spChg chg="del">
            <ac:chgData name="Volkan Dalyan" userId="acd815f26c47f9fa" providerId="LiveId" clId="{42ADB7CA-B084-49D4-9CF6-5A625854A378}" dt="2024-09-17T15:25:10.454" v="4899" actId="478"/>
            <ac:spMkLst>
              <pc:docMk/>
              <pc:sldMasterMk cId="3739717136" sldId="2147483648"/>
              <pc:sldLayoutMk cId="879002725" sldId="2147483684"/>
              <ac:spMk id="3" creationId="{BD2CB1AE-529D-E69A-4035-C7B3EDD9DC74}"/>
            </ac:spMkLst>
          </pc:spChg>
          <pc:spChg chg="add del">
            <ac:chgData name="Volkan Dalyan" userId="acd815f26c47f9fa" providerId="LiveId" clId="{42ADB7CA-B084-49D4-9CF6-5A625854A378}" dt="2024-10-02T10:44:35.926" v="17853" actId="11529"/>
            <ac:spMkLst>
              <pc:docMk/>
              <pc:sldMasterMk cId="3739717136" sldId="2147483648"/>
              <pc:sldLayoutMk cId="879002725" sldId="2147483684"/>
              <ac:spMk id="4" creationId="{E1E0B8E4-A7D4-D01F-6F9A-D763EAD7CA4A}"/>
            </ac:spMkLst>
          </pc:spChg>
          <pc:spChg chg="del mod ord">
            <ac:chgData name="Volkan Dalyan" userId="acd815f26c47f9fa" providerId="LiveId" clId="{42ADB7CA-B084-49D4-9CF6-5A625854A378}" dt="2024-09-25T08:55:37.746" v="12041" actId="478"/>
            <ac:spMkLst>
              <pc:docMk/>
              <pc:sldMasterMk cId="3739717136" sldId="2147483648"/>
              <pc:sldLayoutMk cId="879002725" sldId="2147483684"/>
              <ac:spMk id="4" creationId="{F8C0725F-97AA-BFF4-7FCA-527E877280BB}"/>
            </ac:spMkLst>
          </pc:spChg>
          <pc:spChg chg="mod">
            <ac:chgData name="Volkan Dalyan" userId="acd815f26c47f9fa" providerId="LiveId" clId="{42ADB7CA-B084-49D4-9CF6-5A625854A378}" dt="2024-09-30T14:54:32.252" v="15226" actId="962"/>
            <ac:spMkLst>
              <pc:docMk/>
              <pc:sldMasterMk cId="3739717136" sldId="2147483648"/>
              <pc:sldLayoutMk cId="879002725" sldId="2147483684"/>
              <ac:spMk id="5" creationId="{1048341A-0A2C-251D-917E-F37FB704F328}"/>
            </ac:spMkLst>
          </pc:spChg>
          <pc:spChg chg="mod">
            <ac:chgData name="Volkan Dalyan" userId="acd815f26c47f9fa" providerId="LiveId" clId="{42ADB7CA-B084-49D4-9CF6-5A625854A378}" dt="2024-09-30T14:54:38.180" v="15228" actId="962"/>
            <ac:spMkLst>
              <pc:docMk/>
              <pc:sldMasterMk cId="3739717136" sldId="2147483648"/>
              <pc:sldLayoutMk cId="879002725" sldId="2147483684"/>
              <ac:spMk id="6" creationId="{5F7199F9-089A-659D-AE02-6E2103F32E56}"/>
            </ac:spMkLst>
          </pc:spChg>
          <pc:spChg chg="add mod ord modVis">
            <ac:chgData name="Volkan Dalyan" userId="acd815f26c47f9fa" providerId="LiveId" clId="{42ADB7CA-B084-49D4-9CF6-5A625854A378}" dt="2024-09-30T14:54:17.004" v="15224" actId="962"/>
            <ac:spMkLst>
              <pc:docMk/>
              <pc:sldMasterMk cId="3739717136" sldId="2147483648"/>
              <pc:sldLayoutMk cId="879002725" sldId="2147483684"/>
              <ac:spMk id="7" creationId="{040098CF-E8C7-80A5-D788-5BF16B36CD90}"/>
            </ac:spMkLst>
          </pc:spChg>
          <pc:spChg chg="add del mod ord modVis">
            <ac:chgData name="Volkan Dalyan" userId="acd815f26c47f9fa" providerId="LiveId" clId="{42ADB7CA-B084-49D4-9CF6-5A625854A378}" dt="2024-10-02T10:45:04.733" v="17856"/>
            <ac:spMkLst>
              <pc:docMk/>
              <pc:sldMasterMk cId="3739717136" sldId="2147483648"/>
              <pc:sldLayoutMk cId="879002725" sldId="2147483684"/>
              <ac:spMk id="8" creationId="{962AAF83-CCDF-D137-0EA8-05D83EAE3496}"/>
            </ac:spMkLst>
          </pc:spChg>
          <pc:spChg chg="mod">
            <ac:chgData name="Volkan Dalyan" userId="acd815f26c47f9fa" providerId="LiveId" clId="{42ADB7CA-B084-49D4-9CF6-5A625854A378}" dt="2024-09-30T14:54:41.276" v="15229" actId="962"/>
            <ac:spMkLst>
              <pc:docMk/>
              <pc:sldMasterMk cId="3739717136" sldId="2147483648"/>
              <pc:sldLayoutMk cId="879002725" sldId="2147483684"/>
              <ac:spMk id="9" creationId="{A17CEAF1-36E0-7F5F-C6D7-DBD7FC9E4608}"/>
            </ac:spMkLst>
          </pc:spChg>
          <pc:spChg chg="add del mod ord">
            <ac:chgData name="Volkan Dalyan" userId="acd815f26c47f9fa" providerId="LiveId" clId="{42ADB7CA-B084-49D4-9CF6-5A625854A378}" dt="2024-10-02T10:45:04.733" v="17856"/>
            <ac:spMkLst>
              <pc:docMk/>
              <pc:sldMasterMk cId="3739717136" sldId="2147483648"/>
              <pc:sldLayoutMk cId="879002725" sldId="2147483684"/>
              <ac:spMk id="10" creationId="{F3BA941C-3D24-B9B4-EA65-D11FD3AE4DF5}"/>
            </ac:spMkLst>
          </pc:spChg>
          <pc:spChg chg="mod ord">
            <ac:chgData name="Volkan Dalyan" userId="acd815f26c47f9fa" providerId="LiveId" clId="{42ADB7CA-B084-49D4-9CF6-5A625854A378}" dt="2024-10-02T10:46:03.227" v="17884" actId="962"/>
            <ac:spMkLst>
              <pc:docMk/>
              <pc:sldMasterMk cId="3739717136" sldId="2147483648"/>
              <pc:sldLayoutMk cId="879002725" sldId="2147483684"/>
              <ac:spMk id="11" creationId="{B1379447-17F2-9FB9-33AE-2BBA31F5F7AE}"/>
            </ac:spMkLst>
          </pc:spChg>
          <pc:spChg chg="mod">
            <ac:chgData name="Volkan Dalyan" userId="acd815f26c47f9fa" providerId="LiveId" clId="{42ADB7CA-B084-49D4-9CF6-5A625854A378}" dt="2024-09-30T14:54:43.908" v="15230" actId="962"/>
            <ac:spMkLst>
              <pc:docMk/>
              <pc:sldMasterMk cId="3739717136" sldId="2147483648"/>
              <pc:sldLayoutMk cId="879002725" sldId="2147483684"/>
              <ac:spMk id="16" creationId="{18C09A56-C969-46ED-59AA-DBD2B3E73081}"/>
            </ac:spMkLst>
          </pc:spChg>
          <pc:spChg chg="mod">
            <ac:chgData name="Volkan Dalyan" userId="acd815f26c47f9fa" providerId="LiveId" clId="{42ADB7CA-B084-49D4-9CF6-5A625854A378}" dt="2024-09-30T14:54:48.845" v="15231" actId="962"/>
            <ac:spMkLst>
              <pc:docMk/>
              <pc:sldMasterMk cId="3739717136" sldId="2147483648"/>
              <pc:sldLayoutMk cId="879002725" sldId="2147483684"/>
              <ac:spMk id="19" creationId="{4D5BA712-93AC-8A8B-9EE7-7C63AE81BFFF}"/>
            </ac:spMkLst>
          </pc:spChg>
          <pc:spChg chg="mod">
            <ac:chgData name="Volkan Dalyan" userId="acd815f26c47f9fa" providerId="LiveId" clId="{42ADB7CA-B084-49D4-9CF6-5A625854A378}" dt="2024-09-30T14:54:52.516" v="15232" actId="962"/>
            <ac:spMkLst>
              <pc:docMk/>
              <pc:sldMasterMk cId="3739717136" sldId="2147483648"/>
              <pc:sldLayoutMk cId="879002725" sldId="2147483684"/>
              <ac:spMk id="22" creationId="{E8ED9FB2-5ABA-D431-D9BE-290B383D9B99}"/>
            </ac:spMkLst>
          </pc:spChg>
          <pc:spChg chg="mod">
            <ac:chgData name="Volkan Dalyan" userId="acd815f26c47f9fa" providerId="LiveId" clId="{42ADB7CA-B084-49D4-9CF6-5A625854A378}" dt="2024-09-30T14:54:55.124" v="15233" actId="962"/>
            <ac:spMkLst>
              <pc:docMk/>
              <pc:sldMasterMk cId="3739717136" sldId="2147483648"/>
              <pc:sldLayoutMk cId="879002725" sldId="2147483684"/>
              <ac:spMk id="25" creationId="{7521679F-2935-B3FC-430A-13309B80FF1F}"/>
            </ac:spMkLst>
          </pc:spChg>
          <pc:spChg chg="mod">
            <ac:chgData name="Volkan Dalyan" userId="acd815f26c47f9fa" providerId="LiveId" clId="{42ADB7CA-B084-49D4-9CF6-5A625854A378}" dt="2024-09-30T14:55:01.268" v="15235" actId="962"/>
            <ac:spMkLst>
              <pc:docMk/>
              <pc:sldMasterMk cId="3739717136" sldId="2147483648"/>
              <pc:sldLayoutMk cId="879002725" sldId="2147483684"/>
              <ac:spMk id="29" creationId="{4CCCF32C-97DF-AEB2-9C0C-F5335AD4B903}"/>
            </ac:spMkLst>
          </pc:spChg>
          <pc:spChg chg="mod">
            <ac:chgData name="Volkan Dalyan" userId="acd815f26c47f9fa" providerId="LiveId" clId="{42ADB7CA-B084-49D4-9CF6-5A625854A378}" dt="2024-09-30T14:55:10.036" v="15236" actId="962"/>
            <ac:spMkLst>
              <pc:docMk/>
              <pc:sldMasterMk cId="3739717136" sldId="2147483648"/>
              <pc:sldLayoutMk cId="879002725" sldId="2147483684"/>
              <ac:spMk id="30" creationId="{443F1A8F-64D9-3214-B8EA-8A2363FD4DBD}"/>
            </ac:spMkLst>
          </pc:spChg>
          <pc:spChg chg="mod">
            <ac:chgData name="Volkan Dalyan" userId="acd815f26c47f9fa" providerId="LiveId" clId="{42ADB7CA-B084-49D4-9CF6-5A625854A378}" dt="2024-09-30T14:55:12.948" v="15237" actId="962"/>
            <ac:spMkLst>
              <pc:docMk/>
              <pc:sldMasterMk cId="3739717136" sldId="2147483648"/>
              <pc:sldLayoutMk cId="879002725" sldId="2147483684"/>
              <ac:spMk id="31" creationId="{DD346314-F56C-928C-C025-1D000279C2C8}"/>
            </ac:spMkLst>
          </pc:spChg>
          <pc:spChg chg="mod">
            <ac:chgData name="Volkan Dalyan" userId="acd815f26c47f9fa" providerId="LiveId" clId="{42ADB7CA-B084-49D4-9CF6-5A625854A378}" dt="2024-09-30T14:55:15.580" v="15238" actId="962"/>
            <ac:spMkLst>
              <pc:docMk/>
              <pc:sldMasterMk cId="3739717136" sldId="2147483648"/>
              <pc:sldLayoutMk cId="879002725" sldId="2147483684"/>
              <ac:spMk id="32" creationId="{CE33BF2D-AD0E-AF58-33C3-951687B474FA}"/>
            </ac:spMkLst>
          </pc:spChg>
          <pc:spChg chg="mod">
            <ac:chgData name="Volkan Dalyan" userId="acd815f26c47f9fa" providerId="LiveId" clId="{42ADB7CA-B084-49D4-9CF6-5A625854A378}" dt="2024-09-30T14:55:18.403" v="15239" actId="962"/>
            <ac:spMkLst>
              <pc:docMk/>
              <pc:sldMasterMk cId="3739717136" sldId="2147483648"/>
              <pc:sldLayoutMk cId="879002725" sldId="2147483684"/>
              <ac:spMk id="33" creationId="{884A1535-8E4C-EF1E-73AB-FD022DDEB4DB}"/>
            </ac:spMkLst>
          </pc:spChg>
          <pc:spChg chg="mod">
            <ac:chgData name="Volkan Dalyan" userId="acd815f26c47f9fa" providerId="LiveId" clId="{42ADB7CA-B084-49D4-9CF6-5A625854A378}" dt="2024-09-30T14:55:21.980" v="15240" actId="962"/>
            <ac:spMkLst>
              <pc:docMk/>
              <pc:sldMasterMk cId="3739717136" sldId="2147483648"/>
              <pc:sldLayoutMk cId="879002725" sldId="2147483684"/>
              <ac:spMk id="34" creationId="{B9982693-C3E6-012F-BC80-06BA9EE29969}"/>
            </ac:spMkLst>
          </pc:spChg>
          <pc:spChg chg="mod">
            <ac:chgData name="Volkan Dalyan" userId="acd815f26c47f9fa" providerId="LiveId" clId="{42ADB7CA-B084-49D4-9CF6-5A625854A378}" dt="2024-09-30T14:55:25.611" v="15241" actId="962"/>
            <ac:spMkLst>
              <pc:docMk/>
              <pc:sldMasterMk cId="3739717136" sldId="2147483648"/>
              <pc:sldLayoutMk cId="879002725" sldId="2147483684"/>
              <ac:spMk id="35" creationId="{6B0DF2F8-9E3D-26DB-D6A2-9D4B4F1E5EEE}"/>
            </ac:spMkLst>
          </pc:spChg>
          <pc:spChg chg="mod">
            <ac:chgData name="Volkan Dalyan" userId="acd815f26c47f9fa" providerId="LiveId" clId="{42ADB7CA-B084-49D4-9CF6-5A625854A378}" dt="2024-09-30T14:55:28.972" v="15242" actId="962"/>
            <ac:spMkLst>
              <pc:docMk/>
              <pc:sldMasterMk cId="3739717136" sldId="2147483648"/>
              <pc:sldLayoutMk cId="879002725" sldId="2147483684"/>
              <ac:spMk id="36" creationId="{D9DEE82A-9B09-A8F9-D4B6-7442714484DE}"/>
            </ac:spMkLst>
          </pc:spChg>
          <pc:spChg chg="mod">
            <ac:chgData name="Volkan Dalyan" userId="acd815f26c47f9fa" providerId="LiveId" clId="{42ADB7CA-B084-49D4-9CF6-5A625854A378}" dt="2024-09-30T14:55:32.996" v="15243" actId="962"/>
            <ac:spMkLst>
              <pc:docMk/>
              <pc:sldMasterMk cId="3739717136" sldId="2147483648"/>
              <pc:sldLayoutMk cId="879002725" sldId="2147483684"/>
              <ac:spMk id="37" creationId="{75F67E9A-DCFC-F197-339E-92B1AECFA899}"/>
            </ac:spMkLst>
          </pc:spChg>
          <pc:spChg chg="mod">
            <ac:chgData name="Volkan Dalyan" userId="acd815f26c47f9fa" providerId="LiveId" clId="{42ADB7CA-B084-49D4-9CF6-5A625854A378}" dt="2024-09-30T14:55:42.709" v="15244" actId="962"/>
            <ac:spMkLst>
              <pc:docMk/>
              <pc:sldMasterMk cId="3739717136" sldId="2147483648"/>
              <pc:sldLayoutMk cId="879002725" sldId="2147483684"/>
              <ac:spMk id="38" creationId="{D9D4EA43-69D3-1F42-9155-AF6FE5464C8B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5:00:47.243" v="15290" actId="962"/>
          <pc:sldLayoutMkLst>
            <pc:docMk/>
            <pc:sldMasterMk cId="3739717136" sldId="2147483648"/>
            <pc:sldLayoutMk cId="254984645" sldId="2147483685"/>
          </pc:sldLayoutMkLst>
          <pc:spChg chg="del">
            <ac:chgData name="Volkan Dalyan" userId="acd815f26c47f9fa" providerId="LiveId" clId="{42ADB7CA-B084-49D4-9CF6-5A625854A378}" dt="2024-09-17T15:30:48.456" v="4913" actId="478"/>
            <ac:spMkLst>
              <pc:docMk/>
              <pc:sldMasterMk cId="3739717136" sldId="2147483648"/>
              <pc:sldLayoutMk cId="254984645" sldId="2147483685"/>
              <ac:spMk id="2" creationId="{C8504CA8-997C-9E42-72CB-DB277039DA24}"/>
            </ac:spMkLst>
          </pc:spChg>
          <pc:spChg chg="add mod">
            <ac:chgData name="Volkan Dalyan" userId="acd815f26c47f9fa" providerId="LiveId" clId="{42ADB7CA-B084-49D4-9CF6-5A625854A378}" dt="2024-09-30T14:59:47.508" v="15278" actId="962"/>
            <ac:spMkLst>
              <pc:docMk/>
              <pc:sldMasterMk cId="3739717136" sldId="2147483648"/>
              <pc:sldLayoutMk cId="254984645" sldId="2147483685"/>
              <ac:spMk id="3" creationId="{DB85F6A7-E31E-78FD-BDD3-2BFA5DBD783F}"/>
            </ac:spMkLst>
          </pc:spChg>
          <pc:spChg chg="add mod">
            <ac:chgData name="Volkan Dalyan" userId="acd815f26c47f9fa" providerId="LiveId" clId="{42ADB7CA-B084-49D4-9CF6-5A625854A378}" dt="2024-09-30T14:59:56.124" v="15279" actId="962"/>
            <ac:spMkLst>
              <pc:docMk/>
              <pc:sldMasterMk cId="3739717136" sldId="2147483648"/>
              <pc:sldLayoutMk cId="254984645" sldId="2147483685"/>
              <ac:spMk id="4" creationId="{37A1DB22-1ECB-212A-93E4-33159749ADE0}"/>
            </ac:spMkLst>
          </pc:spChg>
          <pc:spChg chg="add mod">
            <ac:chgData name="Volkan Dalyan" userId="acd815f26c47f9fa" providerId="LiveId" clId="{42ADB7CA-B084-49D4-9CF6-5A625854A378}" dt="2024-09-30T15:00:08.547" v="15280" actId="962"/>
            <ac:spMkLst>
              <pc:docMk/>
              <pc:sldMasterMk cId="3739717136" sldId="2147483648"/>
              <pc:sldLayoutMk cId="254984645" sldId="2147483685"/>
              <ac:spMk id="5" creationId="{6D89C109-EF58-2E62-35CB-424E0F00472F}"/>
            </ac:spMkLst>
          </pc:spChg>
          <pc:spChg chg="add mod">
            <ac:chgData name="Volkan Dalyan" userId="acd815f26c47f9fa" providerId="LiveId" clId="{42ADB7CA-B084-49D4-9CF6-5A625854A378}" dt="2024-09-30T15:00:11.412" v="15281" actId="962"/>
            <ac:spMkLst>
              <pc:docMk/>
              <pc:sldMasterMk cId="3739717136" sldId="2147483648"/>
              <pc:sldLayoutMk cId="254984645" sldId="2147483685"/>
              <ac:spMk id="6" creationId="{4CAD5267-54A6-AD2B-C894-5F41B2B74546}"/>
            </ac:spMkLst>
          </pc:spChg>
          <pc:spChg chg="add mod">
            <ac:chgData name="Volkan Dalyan" userId="acd815f26c47f9fa" providerId="LiveId" clId="{42ADB7CA-B084-49D4-9CF6-5A625854A378}" dt="2024-09-30T15:00:14.043" v="15282" actId="962"/>
            <ac:spMkLst>
              <pc:docMk/>
              <pc:sldMasterMk cId="3739717136" sldId="2147483648"/>
              <pc:sldLayoutMk cId="254984645" sldId="2147483685"/>
              <ac:spMk id="7" creationId="{231CBD71-3FC0-D696-C31D-39501417E4D4}"/>
            </ac:spMkLst>
          </pc:spChg>
          <pc:spChg chg="add mod">
            <ac:chgData name="Volkan Dalyan" userId="acd815f26c47f9fa" providerId="LiveId" clId="{42ADB7CA-B084-49D4-9CF6-5A625854A378}" dt="2024-09-30T15:00:17.588" v="15283" actId="962"/>
            <ac:spMkLst>
              <pc:docMk/>
              <pc:sldMasterMk cId="3739717136" sldId="2147483648"/>
              <pc:sldLayoutMk cId="254984645" sldId="2147483685"/>
              <ac:spMk id="8" creationId="{43678E6D-7029-816C-2D54-34CA38EE9C0B}"/>
            </ac:spMkLst>
          </pc:spChg>
          <pc:spChg chg="add mod">
            <ac:chgData name="Volkan Dalyan" userId="acd815f26c47f9fa" providerId="LiveId" clId="{42ADB7CA-B084-49D4-9CF6-5A625854A378}" dt="2024-09-30T15:00:21.844" v="15284" actId="962"/>
            <ac:spMkLst>
              <pc:docMk/>
              <pc:sldMasterMk cId="3739717136" sldId="2147483648"/>
              <pc:sldLayoutMk cId="254984645" sldId="2147483685"/>
              <ac:spMk id="9" creationId="{A48632C4-43A9-B8F3-6EA2-53E63B6AD08B}"/>
            </ac:spMkLst>
          </pc:spChg>
          <pc:spChg chg="add mod">
            <ac:chgData name="Volkan Dalyan" userId="acd815f26c47f9fa" providerId="LiveId" clId="{42ADB7CA-B084-49D4-9CF6-5A625854A378}" dt="2024-09-30T15:00:24.740" v="15285" actId="962"/>
            <ac:spMkLst>
              <pc:docMk/>
              <pc:sldMasterMk cId="3739717136" sldId="2147483648"/>
              <pc:sldLayoutMk cId="254984645" sldId="2147483685"/>
              <ac:spMk id="10" creationId="{83A5402F-8143-029D-5C13-01BDA808D02F}"/>
            </ac:spMkLst>
          </pc:spChg>
          <pc:spChg chg="add mod">
            <ac:chgData name="Volkan Dalyan" userId="acd815f26c47f9fa" providerId="LiveId" clId="{42ADB7CA-B084-49D4-9CF6-5A625854A378}" dt="2024-09-30T15:00:28.548" v="15286" actId="962"/>
            <ac:spMkLst>
              <pc:docMk/>
              <pc:sldMasterMk cId="3739717136" sldId="2147483648"/>
              <pc:sldLayoutMk cId="254984645" sldId="2147483685"/>
              <ac:spMk id="11" creationId="{F519E571-C5F3-EB76-ED02-784C1437FC42}"/>
            </ac:spMkLst>
          </pc:spChg>
          <pc:spChg chg="add mod">
            <ac:chgData name="Volkan Dalyan" userId="acd815f26c47f9fa" providerId="LiveId" clId="{42ADB7CA-B084-49D4-9CF6-5A625854A378}" dt="2024-09-30T15:00:32.229" v="15287" actId="962"/>
            <ac:spMkLst>
              <pc:docMk/>
              <pc:sldMasterMk cId="3739717136" sldId="2147483648"/>
              <pc:sldLayoutMk cId="254984645" sldId="2147483685"/>
              <ac:spMk id="12" creationId="{E8B53F3B-FFA0-0FDA-B11E-0CE5BFACBCD3}"/>
            </ac:spMkLst>
          </pc:spChg>
          <pc:spChg chg="add mod">
            <ac:chgData name="Volkan Dalyan" userId="acd815f26c47f9fa" providerId="LiveId" clId="{42ADB7CA-B084-49D4-9CF6-5A625854A378}" dt="2024-09-30T15:00:37.524" v="15288" actId="962"/>
            <ac:spMkLst>
              <pc:docMk/>
              <pc:sldMasterMk cId="3739717136" sldId="2147483648"/>
              <pc:sldLayoutMk cId="254984645" sldId="2147483685"/>
              <ac:spMk id="13" creationId="{424C519B-1F1C-7D0A-360B-D946179F187C}"/>
            </ac:spMkLst>
          </pc:spChg>
          <pc:spChg chg="add mod">
            <ac:chgData name="Volkan Dalyan" userId="acd815f26c47f9fa" providerId="LiveId" clId="{42ADB7CA-B084-49D4-9CF6-5A625854A378}" dt="2024-09-30T15:00:47.243" v="15290" actId="962"/>
            <ac:spMkLst>
              <pc:docMk/>
              <pc:sldMasterMk cId="3739717136" sldId="2147483648"/>
              <pc:sldLayoutMk cId="254984645" sldId="2147483685"/>
              <ac:spMk id="14" creationId="{82D979ED-86B7-3F7E-5EF3-FC5332DC1D0F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09-30T14:58:38.686" v="15277" actId="13244"/>
          <pc:sldLayoutMkLst>
            <pc:docMk/>
            <pc:sldMasterMk cId="3739717136" sldId="2147483648"/>
            <pc:sldLayoutMk cId="3641365945" sldId="2147483686"/>
          </pc:sldLayoutMkLst>
          <pc:spChg chg="add del">
            <ac:chgData name="Volkan Dalyan" userId="acd815f26c47f9fa" providerId="LiveId" clId="{42ADB7CA-B084-49D4-9CF6-5A625854A378}" dt="2024-09-17T15:32:18.619" v="4949" actId="11529"/>
            <ac:spMkLst>
              <pc:docMk/>
              <pc:sldMasterMk cId="3739717136" sldId="2147483648"/>
              <pc:sldLayoutMk cId="3641365945" sldId="2147483686"/>
              <ac:spMk id="2" creationId="{B8FE6585-A03D-AB72-8568-C6B767A66250}"/>
            </ac:spMkLst>
          </pc:spChg>
          <pc:spChg chg="mod">
            <ac:chgData name="Volkan Dalyan" userId="acd815f26c47f9fa" providerId="LiveId" clId="{42ADB7CA-B084-49D4-9CF6-5A625854A378}" dt="2024-09-30T14:56:01.484" v="15246" actId="962"/>
            <ac:spMkLst>
              <pc:docMk/>
              <pc:sldMasterMk cId="3739717136" sldId="2147483648"/>
              <pc:sldLayoutMk cId="3641365945" sldId="2147483686"/>
              <ac:spMk id="3" creationId="{DB85F6A7-E31E-78FD-BDD3-2BFA5DBD783F}"/>
            </ac:spMkLst>
          </pc:spChg>
          <pc:spChg chg="mod">
            <ac:chgData name="Volkan Dalyan" userId="acd815f26c47f9fa" providerId="LiveId" clId="{42ADB7CA-B084-49D4-9CF6-5A625854A378}" dt="2024-09-30T14:55:53.092" v="15245" actId="962"/>
            <ac:spMkLst>
              <pc:docMk/>
              <pc:sldMasterMk cId="3739717136" sldId="2147483648"/>
              <pc:sldLayoutMk cId="3641365945" sldId="2147483686"/>
              <ac:spMk id="4" creationId="{37A1DB22-1ECB-212A-93E4-33159749ADE0}"/>
            </ac:spMkLst>
          </pc:spChg>
          <pc:spChg chg="add mod">
            <ac:chgData name="Volkan Dalyan" userId="acd815f26c47f9fa" providerId="LiveId" clId="{42ADB7CA-B084-49D4-9CF6-5A625854A378}" dt="2024-09-30T14:56:25.157" v="15247" actId="962"/>
            <ac:spMkLst>
              <pc:docMk/>
              <pc:sldMasterMk cId="3739717136" sldId="2147483648"/>
              <pc:sldLayoutMk cId="3641365945" sldId="2147483686"/>
              <ac:spMk id="5" creationId="{9DFC23E8-122B-CF7C-1F9A-D16111745815}"/>
            </ac:spMkLst>
          </pc:spChg>
          <pc:spChg chg="add mod">
            <ac:chgData name="Volkan Dalyan" userId="acd815f26c47f9fa" providerId="LiveId" clId="{42ADB7CA-B084-49D4-9CF6-5A625854A378}" dt="2024-09-30T14:56:54.260" v="15251" actId="962"/>
            <ac:spMkLst>
              <pc:docMk/>
              <pc:sldMasterMk cId="3739717136" sldId="2147483648"/>
              <pc:sldLayoutMk cId="3641365945" sldId="2147483686"/>
              <ac:spMk id="6" creationId="{9EFC5394-3960-2867-7040-CCC9079C5516}"/>
            </ac:spMkLst>
          </pc:spChg>
          <pc:spChg chg="add mod">
            <ac:chgData name="Volkan Dalyan" userId="acd815f26c47f9fa" providerId="LiveId" clId="{42ADB7CA-B084-49D4-9CF6-5A625854A378}" dt="2024-09-30T14:56:59.068" v="15253" actId="962"/>
            <ac:spMkLst>
              <pc:docMk/>
              <pc:sldMasterMk cId="3739717136" sldId="2147483648"/>
              <pc:sldLayoutMk cId="3641365945" sldId="2147483686"/>
              <ac:spMk id="7" creationId="{F958291B-6673-551E-164A-3FA01470C9CA}"/>
            </ac:spMkLst>
          </pc:spChg>
          <pc:spChg chg="add mod">
            <ac:chgData name="Volkan Dalyan" userId="acd815f26c47f9fa" providerId="LiveId" clId="{42ADB7CA-B084-49D4-9CF6-5A625854A378}" dt="2024-09-30T14:57:06.516" v="15255" actId="962"/>
            <ac:spMkLst>
              <pc:docMk/>
              <pc:sldMasterMk cId="3739717136" sldId="2147483648"/>
              <pc:sldLayoutMk cId="3641365945" sldId="2147483686"/>
              <ac:spMk id="8" creationId="{B3B13927-17D3-ED09-082C-53B08658A67A}"/>
            </ac:spMkLst>
          </pc:spChg>
          <pc:spChg chg="add mod">
            <ac:chgData name="Volkan Dalyan" userId="acd815f26c47f9fa" providerId="LiveId" clId="{42ADB7CA-B084-49D4-9CF6-5A625854A378}" dt="2024-09-30T14:57:19.932" v="15257" actId="962"/>
            <ac:spMkLst>
              <pc:docMk/>
              <pc:sldMasterMk cId="3739717136" sldId="2147483648"/>
              <pc:sldLayoutMk cId="3641365945" sldId="2147483686"/>
              <ac:spMk id="9" creationId="{5AC7AAA0-8911-9A31-B194-4B146205ECB0}"/>
            </ac:spMkLst>
          </pc:spChg>
          <pc:spChg chg="add mod">
            <ac:chgData name="Volkan Dalyan" userId="acd815f26c47f9fa" providerId="LiveId" clId="{42ADB7CA-B084-49D4-9CF6-5A625854A378}" dt="2024-09-30T14:57:26.588" v="15259" actId="962"/>
            <ac:spMkLst>
              <pc:docMk/>
              <pc:sldMasterMk cId="3739717136" sldId="2147483648"/>
              <pc:sldLayoutMk cId="3641365945" sldId="2147483686"/>
              <ac:spMk id="10" creationId="{4C593599-3D0A-9003-8644-49B48A9D2963}"/>
            </ac:spMkLst>
          </pc:spChg>
          <pc:spChg chg="add mod">
            <ac:chgData name="Volkan Dalyan" userId="acd815f26c47f9fa" providerId="LiveId" clId="{42ADB7CA-B084-49D4-9CF6-5A625854A378}" dt="2024-09-30T14:57:23.796" v="15258" actId="962"/>
            <ac:spMkLst>
              <pc:docMk/>
              <pc:sldMasterMk cId="3739717136" sldId="2147483648"/>
              <pc:sldLayoutMk cId="3641365945" sldId="2147483686"/>
              <ac:spMk id="11" creationId="{DC7B1F32-3D4B-8B40-AF06-6BBFF108C1B2}"/>
            </ac:spMkLst>
          </pc:spChg>
          <pc:spChg chg="add mod">
            <ac:chgData name="Volkan Dalyan" userId="acd815f26c47f9fa" providerId="LiveId" clId="{42ADB7CA-B084-49D4-9CF6-5A625854A378}" dt="2024-09-30T14:57:29.356" v="15260" actId="962"/>
            <ac:spMkLst>
              <pc:docMk/>
              <pc:sldMasterMk cId="3739717136" sldId="2147483648"/>
              <pc:sldLayoutMk cId="3641365945" sldId="2147483686"/>
              <ac:spMk id="12" creationId="{26D60F0A-F8DB-A3C3-5506-7FC200480677}"/>
            </ac:spMkLst>
          </pc:spChg>
          <pc:spChg chg="add mod">
            <ac:chgData name="Volkan Dalyan" userId="acd815f26c47f9fa" providerId="LiveId" clId="{42ADB7CA-B084-49D4-9CF6-5A625854A378}" dt="2024-09-30T14:57:32.756" v="15261" actId="962"/>
            <ac:spMkLst>
              <pc:docMk/>
              <pc:sldMasterMk cId="3739717136" sldId="2147483648"/>
              <pc:sldLayoutMk cId="3641365945" sldId="2147483686"/>
              <ac:spMk id="13" creationId="{CB6FA027-523E-54B6-0B1C-607A67E8CA96}"/>
            </ac:spMkLst>
          </pc:spChg>
          <pc:spChg chg="add mod">
            <ac:chgData name="Volkan Dalyan" userId="acd815f26c47f9fa" providerId="LiveId" clId="{42ADB7CA-B084-49D4-9CF6-5A625854A378}" dt="2024-09-30T14:57:40.804" v="15262" actId="962"/>
            <ac:spMkLst>
              <pc:docMk/>
              <pc:sldMasterMk cId="3739717136" sldId="2147483648"/>
              <pc:sldLayoutMk cId="3641365945" sldId="2147483686"/>
              <ac:spMk id="14" creationId="{622AB295-4E2B-62E9-C960-705C3BADBD45}"/>
            </ac:spMkLst>
          </pc:spChg>
          <pc:spChg chg="add del">
            <ac:chgData name="Volkan Dalyan" userId="acd815f26c47f9fa" providerId="LiveId" clId="{42ADB7CA-B084-49D4-9CF6-5A625854A378}" dt="2024-09-17T15:35:21.014" v="4991" actId="11529"/>
            <ac:spMkLst>
              <pc:docMk/>
              <pc:sldMasterMk cId="3739717136" sldId="2147483648"/>
              <pc:sldLayoutMk cId="3641365945" sldId="2147483686"/>
              <ac:spMk id="15" creationId="{876B164D-75E2-ADAE-720D-78449C018A66}"/>
            </ac:spMkLst>
          </pc:spChg>
          <pc:spChg chg="add mod ord modVis">
            <ac:chgData name="Volkan Dalyan" userId="acd815f26c47f9fa" providerId="LiveId" clId="{42ADB7CA-B084-49D4-9CF6-5A625854A378}" dt="2024-09-30T14:58:38.686" v="15277" actId="13244"/>
            <ac:spMkLst>
              <pc:docMk/>
              <pc:sldMasterMk cId="3739717136" sldId="2147483648"/>
              <pc:sldLayoutMk cId="3641365945" sldId="2147483686"/>
              <ac:spMk id="16" creationId="{25116CF2-C942-CC88-450D-D736D8FD0EC2}"/>
            </ac:spMkLst>
          </pc:spChg>
          <pc:spChg chg="add mod ord modVis">
            <ac:chgData name="Volkan Dalyan" userId="acd815f26c47f9fa" providerId="LiveId" clId="{42ADB7CA-B084-49D4-9CF6-5A625854A378}" dt="2024-09-30T14:58:36.878" v="15276" actId="13244"/>
            <ac:spMkLst>
              <pc:docMk/>
              <pc:sldMasterMk cId="3739717136" sldId="2147483648"/>
              <pc:sldLayoutMk cId="3641365945" sldId="2147483686"/>
              <ac:spMk id="17" creationId="{35858C24-B9E7-5451-05A9-CB66C7482F2A}"/>
            </ac:spMkLst>
          </pc:spChg>
          <pc:spChg chg="add mod ord">
            <ac:chgData name="Volkan Dalyan" userId="acd815f26c47f9fa" providerId="LiveId" clId="{42ADB7CA-B084-49D4-9CF6-5A625854A378}" dt="2024-09-30T14:58:35.788" v="15275" actId="13244"/>
            <ac:spMkLst>
              <pc:docMk/>
              <pc:sldMasterMk cId="3739717136" sldId="2147483648"/>
              <pc:sldLayoutMk cId="3641365945" sldId="2147483686"/>
              <ac:spMk id="18" creationId="{DACC722A-FD9B-E745-A5CE-EF1F2F99C101}"/>
            </ac:spMkLst>
          </pc:spChg>
          <pc:spChg chg="add mod ord">
            <ac:chgData name="Volkan Dalyan" userId="acd815f26c47f9fa" providerId="LiveId" clId="{42ADB7CA-B084-49D4-9CF6-5A625854A378}" dt="2024-09-30T14:58:29.061" v="15272" actId="13244"/>
            <ac:spMkLst>
              <pc:docMk/>
              <pc:sldMasterMk cId="3739717136" sldId="2147483648"/>
              <pc:sldLayoutMk cId="3641365945" sldId="2147483686"/>
              <ac:spMk id="19" creationId="{5FB93321-9552-0182-0513-E971326D59F7}"/>
            </ac:spMkLst>
          </pc:spChg>
          <pc:spChg chg="add mod ord">
            <ac:chgData name="Volkan Dalyan" userId="acd815f26c47f9fa" providerId="LiveId" clId="{42ADB7CA-B084-49D4-9CF6-5A625854A378}" dt="2024-09-30T14:58:07.828" v="15267" actId="13244"/>
            <ac:spMkLst>
              <pc:docMk/>
              <pc:sldMasterMk cId="3739717136" sldId="2147483648"/>
              <pc:sldLayoutMk cId="3641365945" sldId="2147483686"/>
              <ac:spMk id="20" creationId="{85BC8C3F-18F5-04C9-4A89-D97C6DD91ED0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5:01:44.354" v="15305" actId="962"/>
          <pc:sldLayoutMkLst>
            <pc:docMk/>
            <pc:sldMasterMk cId="3739717136" sldId="2147483648"/>
            <pc:sldLayoutMk cId="2067104794" sldId="2147483687"/>
          </pc:sldLayoutMkLst>
          <pc:spChg chg="del">
            <ac:chgData name="Volkan Dalyan" userId="acd815f26c47f9fa" providerId="LiveId" clId="{42ADB7CA-B084-49D4-9CF6-5A625854A378}" dt="2024-09-17T15:40:13.496" v="5078" actId="478"/>
            <ac:spMkLst>
              <pc:docMk/>
              <pc:sldMasterMk cId="3739717136" sldId="2147483648"/>
              <pc:sldLayoutMk cId="2067104794" sldId="2147483687"/>
              <ac:spMk id="2" creationId="{8F2A3F6D-1845-4285-4AC2-233943CC54BA}"/>
            </ac:spMkLst>
          </pc:spChg>
          <pc:spChg chg="add mod">
            <ac:chgData name="Volkan Dalyan" userId="acd815f26c47f9fa" providerId="LiveId" clId="{42ADB7CA-B084-49D4-9CF6-5A625854A378}" dt="2024-09-30T15:01:06.251" v="15293" actId="962"/>
            <ac:spMkLst>
              <pc:docMk/>
              <pc:sldMasterMk cId="3739717136" sldId="2147483648"/>
              <pc:sldLayoutMk cId="2067104794" sldId="2147483687"/>
              <ac:spMk id="3" creationId="{6B1DB166-1327-662F-F41C-CC7337EAD219}"/>
            </ac:spMkLst>
          </pc:spChg>
          <pc:spChg chg="add mod">
            <ac:chgData name="Volkan Dalyan" userId="acd815f26c47f9fa" providerId="LiveId" clId="{42ADB7CA-B084-49D4-9CF6-5A625854A378}" dt="2024-09-30T15:01:22.764" v="15298" actId="962"/>
            <ac:spMkLst>
              <pc:docMk/>
              <pc:sldMasterMk cId="3739717136" sldId="2147483648"/>
              <pc:sldLayoutMk cId="2067104794" sldId="2147483687"/>
              <ac:spMk id="4" creationId="{9C9D5BA4-01EC-EF3A-F0C8-F1362FF6ACE5}"/>
            </ac:spMkLst>
          </pc:spChg>
          <pc:spChg chg="add del mod">
            <ac:chgData name="Volkan Dalyan" userId="acd815f26c47f9fa" providerId="LiveId" clId="{42ADB7CA-B084-49D4-9CF6-5A625854A378}" dt="2024-09-17T15:41:37.706" v="5089" actId="478"/>
            <ac:spMkLst>
              <pc:docMk/>
              <pc:sldMasterMk cId="3739717136" sldId="2147483648"/>
              <pc:sldLayoutMk cId="2067104794" sldId="2147483687"/>
              <ac:spMk id="5" creationId="{D642A477-22E6-2C12-83AF-E5BE10CF5849}"/>
            </ac:spMkLst>
          </pc:spChg>
          <pc:spChg chg="add mod">
            <ac:chgData name="Volkan Dalyan" userId="acd815f26c47f9fa" providerId="LiveId" clId="{42ADB7CA-B084-49D4-9CF6-5A625854A378}" dt="2024-09-30T15:01:34.771" v="15303" actId="962"/>
            <ac:spMkLst>
              <pc:docMk/>
              <pc:sldMasterMk cId="3739717136" sldId="2147483648"/>
              <pc:sldLayoutMk cId="2067104794" sldId="2147483687"/>
              <ac:spMk id="6" creationId="{11B865DB-5BD5-BA47-5F8E-78B627DD6D54}"/>
            </ac:spMkLst>
          </pc:spChg>
          <pc:spChg chg="add del mod">
            <ac:chgData name="Volkan Dalyan" userId="acd815f26c47f9fa" providerId="LiveId" clId="{42ADB7CA-B084-49D4-9CF6-5A625854A378}" dt="2024-09-17T15:41:37.706" v="5089" actId="478"/>
            <ac:spMkLst>
              <pc:docMk/>
              <pc:sldMasterMk cId="3739717136" sldId="2147483648"/>
              <pc:sldLayoutMk cId="2067104794" sldId="2147483687"/>
              <ac:spMk id="7" creationId="{ED8B91A3-6276-2DE1-7CBC-54DCC9F70F3A}"/>
            </ac:spMkLst>
          </pc:spChg>
          <pc:spChg chg="add del mod">
            <ac:chgData name="Volkan Dalyan" userId="acd815f26c47f9fa" providerId="LiveId" clId="{42ADB7CA-B084-49D4-9CF6-5A625854A378}" dt="2024-09-17T15:41:37.706" v="5089" actId="478"/>
            <ac:spMkLst>
              <pc:docMk/>
              <pc:sldMasterMk cId="3739717136" sldId="2147483648"/>
              <pc:sldLayoutMk cId="2067104794" sldId="2147483687"/>
              <ac:spMk id="8" creationId="{22BECE6D-CC83-4F55-A963-0044B4A081D9}"/>
            </ac:spMkLst>
          </pc:spChg>
          <pc:spChg chg="add del mod">
            <ac:chgData name="Volkan Dalyan" userId="acd815f26c47f9fa" providerId="LiveId" clId="{42ADB7CA-B084-49D4-9CF6-5A625854A378}" dt="2024-09-17T15:43:42.269" v="5122" actId="478"/>
            <ac:spMkLst>
              <pc:docMk/>
              <pc:sldMasterMk cId="3739717136" sldId="2147483648"/>
              <pc:sldLayoutMk cId="2067104794" sldId="2147483687"/>
              <ac:spMk id="9" creationId="{C2F013A9-F18A-2C54-0210-21124DD74A83}"/>
            </ac:spMkLst>
          </pc:spChg>
          <pc:spChg chg="add del mod">
            <ac:chgData name="Volkan Dalyan" userId="acd815f26c47f9fa" providerId="LiveId" clId="{42ADB7CA-B084-49D4-9CF6-5A625854A378}" dt="2024-09-17T15:43:42.269" v="5122" actId="478"/>
            <ac:spMkLst>
              <pc:docMk/>
              <pc:sldMasterMk cId="3739717136" sldId="2147483648"/>
              <pc:sldLayoutMk cId="2067104794" sldId="2147483687"/>
              <ac:spMk id="10" creationId="{CC735A58-E8E9-B852-DC80-C293086B2AAA}"/>
            </ac:spMkLst>
          </pc:spChg>
          <pc:spChg chg="add del mod">
            <ac:chgData name="Volkan Dalyan" userId="acd815f26c47f9fa" providerId="LiveId" clId="{42ADB7CA-B084-49D4-9CF6-5A625854A378}" dt="2024-09-17T15:43:42.269" v="5122" actId="478"/>
            <ac:spMkLst>
              <pc:docMk/>
              <pc:sldMasterMk cId="3739717136" sldId="2147483648"/>
              <pc:sldLayoutMk cId="2067104794" sldId="2147483687"/>
              <ac:spMk id="11" creationId="{E89F906C-7EE2-F550-C59A-C68569EFFFF6}"/>
            </ac:spMkLst>
          </pc:spChg>
          <pc:spChg chg="add mod ord">
            <ac:chgData name="Volkan Dalyan" userId="acd815f26c47f9fa" providerId="LiveId" clId="{42ADB7CA-B084-49D4-9CF6-5A625854A378}" dt="2024-09-30T15:01:11.540" v="15295" actId="962"/>
            <ac:spMkLst>
              <pc:docMk/>
              <pc:sldMasterMk cId="3739717136" sldId="2147483648"/>
              <pc:sldLayoutMk cId="2067104794" sldId="2147483687"/>
              <ac:spMk id="12" creationId="{EEB6CA8A-9E34-2E59-63C4-C67DB289E82F}"/>
            </ac:spMkLst>
          </pc:spChg>
          <pc:spChg chg="add mod ord">
            <ac:chgData name="Volkan Dalyan" userId="acd815f26c47f9fa" providerId="LiveId" clId="{42ADB7CA-B084-49D4-9CF6-5A625854A378}" dt="2024-09-30T15:01:27.324" v="15300" actId="962"/>
            <ac:spMkLst>
              <pc:docMk/>
              <pc:sldMasterMk cId="3739717136" sldId="2147483648"/>
              <pc:sldLayoutMk cId="2067104794" sldId="2147483687"/>
              <ac:spMk id="13" creationId="{CD2706F4-EFC4-5FC1-045E-A0B16CBD094B}"/>
            </ac:spMkLst>
          </pc:spChg>
          <pc:spChg chg="add mod">
            <ac:chgData name="Volkan Dalyan" userId="acd815f26c47f9fa" providerId="LiveId" clId="{42ADB7CA-B084-49D4-9CF6-5A625854A378}" dt="2024-09-30T15:01:38.100" v="15304" actId="962"/>
            <ac:spMkLst>
              <pc:docMk/>
              <pc:sldMasterMk cId="3739717136" sldId="2147483648"/>
              <pc:sldLayoutMk cId="2067104794" sldId="2147483687"/>
              <ac:spMk id="14" creationId="{A52F5D11-AAA1-57B4-286D-0C333F9D3353}"/>
            </ac:spMkLst>
          </pc:spChg>
          <pc:spChg chg="add mod ord">
            <ac:chgData name="Volkan Dalyan" userId="acd815f26c47f9fa" providerId="LiveId" clId="{42ADB7CA-B084-49D4-9CF6-5A625854A378}" dt="2024-09-30T15:01:18.684" v="15297" actId="962"/>
            <ac:spMkLst>
              <pc:docMk/>
              <pc:sldMasterMk cId="3739717136" sldId="2147483648"/>
              <pc:sldLayoutMk cId="2067104794" sldId="2147483687"/>
              <ac:spMk id="15" creationId="{F966B56D-D29D-CA79-58D6-28987CCD4FC6}"/>
            </ac:spMkLst>
          </pc:spChg>
          <pc:spChg chg="add mod ord">
            <ac:chgData name="Volkan Dalyan" userId="acd815f26c47f9fa" providerId="LiveId" clId="{42ADB7CA-B084-49D4-9CF6-5A625854A378}" dt="2024-09-30T15:01:31.955" v="15302" actId="962"/>
            <ac:spMkLst>
              <pc:docMk/>
              <pc:sldMasterMk cId="3739717136" sldId="2147483648"/>
              <pc:sldLayoutMk cId="2067104794" sldId="2147483687"/>
              <ac:spMk id="16" creationId="{5A223F8B-4804-075A-959C-39C2BDA40E6C}"/>
            </ac:spMkLst>
          </pc:spChg>
          <pc:spChg chg="add mod">
            <ac:chgData name="Volkan Dalyan" userId="acd815f26c47f9fa" providerId="LiveId" clId="{42ADB7CA-B084-49D4-9CF6-5A625854A378}" dt="2024-09-30T15:01:44.354" v="15305" actId="962"/>
            <ac:spMkLst>
              <pc:docMk/>
              <pc:sldMasterMk cId="3739717136" sldId="2147483648"/>
              <pc:sldLayoutMk cId="2067104794" sldId="2147483687"/>
              <ac:spMk id="17" creationId="{1ADDD2EC-2180-E9A5-2B22-CAD9488A7DA5}"/>
            </ac:spMkLst>
          </pc:spChg>
          <pc:spChg chg="add mod">
            <ac:chgData name="Volkan Dalyan" userId="acd815f26c47f9fa" providerId="LiveId" clId="{42ADB7CA-B084-49D4-9CF6-5A625854A378}" dt="2024-09-30T15:01:00.069" v="15292" actId="962"/>
            <ac:spMkLst>
              <pc:docMk/>
              <pc:sldMasterMk cId="3739717136" sldId="2147483648"/>
              <pc:sldLayoutMk cId="2067104794" sldId="2147483687"/>
              <ac:spMk id="18" creationId="{13AE3025-7280-B433-B467-01F211572138}"/>
            </ac:spMkLst>
          </pc:spChg>
          <pc:spChg chg="add mod">
            <ac:chgData name="Volkan Dalyan" userId="acd815f26c47f9fa" providerId="LiveId" clId="{42ADB7CA-B084-49D4-9CF6-5A625854A378}" dt="2024-09-30T15:00:54.692" v="15291" actId="962"/>
            <ac:spMkLst>
              <pc:docMk/>
              <pc:sldMasterMk cId="3739717136" sldId="2147483648"/>
              <pc:sldLayoutMk cId="2067104794" sldId="2147483687"/>
              <ac:spMk id="19" creationId="{19B7E185-F896-265E-C5A2-8B87B83222F3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0:50:05.058" v="18001" actId="14100"/>
          <pc:sldLayoutMkLst>
            <pc:docMk/>
            <pc:sldMasterMk cId="3739717136" sldId="2147483648"/>
            <pc:sldLayoutMk cId="4169945438" sldId="2147483688"/>
          </pc:sldLayoutMkLst>
          <pc:spChg chg="add del">
            <ac:chgData name="Volkan Dalyan" userId="acd815f26c47f9fa" providerId="LiveId" clId="{42ADB7CA-B084-49D4-9CF6-5A625854A378}" dt="2024-10-02T10:49:01.405" v="17982" actId="11529"/>
            <ac:spMkLst>
              <pc:docMk/>
              <pc:sldMasterMk cId="3739717136" sldId="2147483648"/>
              <pc:sldLayoutMk cId="4169945438" sldId="2147483688"/>
              <ac:spMk id="2" creationId="{032043DD-1557-FE85-EC10-0B5258269124}"/>
            </ac:spMkLst>
          </pc:spChg>
          <pc:spChg chg="del">
            <ac:chgData name="Volkan Dalyan" userId="acd815f26c47f9fa" providerId="LiveId" clId="{42ADB7CA-B084-49D4-9CF6-5A625854A378}" dt="2024-09-17T15:46:20.294" v="5156" actId="478"/>
            <ac:spMkLst>
              <pc:docMk/>
              <pc:sldMasterMk cId="3739717136" sldId="2147483648"/>
              <pc:sldLayoutMk cId="4169945438" sldId="2147483688"/>
              <ac:spMk id="2" creationId="{68868DF5-ED6A-4648-2986-DDDF073A1993}"/>
            </ac:spMkLst>
          </pc:spChg>
          <pc:spChg chg="add mod ord">
            <ac:chgData name="Volkan Dalyan" userId="acd815f26c47f9fa" providerId="LiveId" clId="{42ADB7CA-B084-49D4-9CF6-5A625854A378}" dt="2024-09-25T13:27:56.256" v="12885" actId="13244"/>
            <ac:spMkLst>
              <pc:docMk/>
              <pc:sldMasterMk cId="3739717136" sldId="2147483648"/>
              <pc:sldLayoutMk cId="4169945438" sldId="2147483688"/>
              <ac:spMk id="3" creationId="{48A19BD3-300B-A515-0901-929E6A13FB9E}"/>
            </ac:spMkLst>
          </pc:spChg>
          <pc:spChg chg="add mod ord">
            <ac:chgData name="Volkan Dalyan" userId="acd815f26c47f9fa" providerId="LiveId" clId="{42ADB7CA-B084-49D4-9CF6-5A625854A378}" dt="2024-09-25T13:27:54.426" v="12884" actId="13244"/>
            <ac:spMkLst>
              <pc:docMk/>
              <pc:sldMasterMk cId="3739717136" sldId="2147483648"/>
              <pc:sldLayoutMk cId="4169945438" sldId="2147483688"/>
              <ac:spMk id="4" creationId="{4D5F5703-7F18-D8F7-8EE6-92008421281A}"/>
            </ac:spMkLst>
          </pc:spChg>
          <pc:spChg chg="add mod">
            <ac:chgData name="Volkan Dalyan" userId="acd815f26c47f9fa" providerId="LiveId" clId="{42ADB7CA-B084-49D4-9CF6-5A625854A378}" dt="2024-10-02T10:50:05.058" v="18001" actId="14100"/>
            <ac:spMkLst>
              <pc:docMk/>
              <pc:sldMasterMk cId="3739717136" sldId="2147483648"/>
              <pc:sldLayoutMk cId="4169945438" sldId="2147483688"/>
              <ac:spMk id="5" creationId="{181D7D4A-89BE-B1EB-A43A-6B7A1E702D85}"/>
            </ac:spMkLst>
          </pc:spChg>
          <pc:spChg chg="add del">
            <ac:chgData name="Volkan Dalyan" userId="acd815f26c47f9fa" providerId="LiveId" clId="{42ADB7CA-B084-49D4-9CF6-5A625854A378}" dt="2024-09-17T15:47:12.184" v="5172" actId="11529"/>
            <ac:spMkLst>
              <pc:docMk/>
              <pc:sldMasterMk cId="3739717136" sldId="2147483648"/>
              <pc:sldLayoutMk cId="4169945438" sldId="2147483688"/>
              <ac:spMk id="5" creationId="{8D0FC08B-B89F-6063-9122-EE41786E097D}"/>
            </ac:spMkLst>
          </pc:spChg>
          <pc:spChg chg="add mod modVis">
            <ac:chgData name="Volkan Dalyan" userId="acd815f26c47f9fa" providerId="LiveId" clId="{42ADB7CA-B084-49D4-9CF6-5A625854A378}" dt="2024-09-30T15:02:22.707" v="15306" actId="962"/>
            <ac:spMkLst>
              <pc:docMk/>
              <pc:sldMasterMk cId="3739717136" sldId="2147483648"/>
              <pc:sldLayoutMk cId="4169945438" sldId="2147483688"/>
              <ac:spMk id="6" creationId="{2DB981B3-783D-C50B-31A8-86616B6B6C05}"/>
            </ac:spMkLst>
          </pc:spChg>
          <pc:spChg chg="add del">
            <ac:chgData name="Volkan Dalyan" userId="acd815f26c47f9fa" providerId="LiveId" clId="{42ADB7CA-B084-49D4-9CF6-5A625854A378}" dt="2024-09-17T15:47:48.734" v="5197" actId="11529"/>
            <ac:spMkLst>
              <pc:docMk/>
              <pc:sldMasterMk cId="3739717136" sldId="2147483648"/>
              <pc:sldLayoutMk cId="4169945438" sldId="2147483688"/>
              <ac:spMk id="7" creationId="{B10EEFFF-220F-64DD-D577-1D047000C3D8}"/>
            </ac:spMkLst>
          </pc:spChg>
          <pc:spChg chg="add mod modVis">
            <ac:chgData name="Volkan Dalyan" userId="acd815f26c47f9fa" providerId="LiveId" clId="{42ADB7CA-B084-49D4-9CF6-5A625854A378}" dt="2024-09-25T13:28:24.189" v="12889" actId="962"/>
            <ac:spMkLst>
              <pc:docMk/>
              <pc:sldMasterMk cId="3739717136" sldId="2147483648"/>
              <pc:sldLayoutMk cId="4169945438" sldId="2147483688"/>
              <ac:spMk id="8" creationId="{E4942420-203B-F51C-4579-3B360DE49F2F}"/>
            </ac:spMkLst>
          </pc:spChg>
          <pc:spChg chg="add del">
            <ac:chgData name="Volkan Dalyan" userId="acd815f26c47f9fa" providerId="LiveId" clId="{42ADB7CA-B084-49D4-9CF6-5A625854A378}" dt="2024-09-17T15:50:42.207" v="5264" actId="11529"/>
            <ac:spMkLst>
              <pc:docMk/>
              <pc:sldMasterMk cId="3739717136" sldId="2147483648"/>
              <pc:sldLayoutMk cId="4169945438" sldId="2147483688"/>
              <ac:spMk id="9" creationId="{9C190248-C797-960A-CD10-5FD8EC2F07EF}"/>
            </ac:spMkLst>
          </pc:spChg>
          <pc:spChg chg="add mod">
            <ac:chgData name="Volkan Dalyan" userId="acd815f26c47f9fa" providerId="LiveId" clId="{42ADB7CA-B084-49D4-9CF6-5A625854A378}" dt="2024-09-25T13:28:15.584" v="12886" actId="962"/>
            <ac:spMkLst>
              <pc:docMk/>
              <pc:sldMasterMk cId="3739717136" sldId="2147483648"/>
              <pc:sldLayoutMk cId="4169945438" sldId="2147483688"/>
              <ac:spMk id="10" creationId="{847677D0-01C6-3566-C0A0-B8BEEA54706E}"/>
            </ac:spMkLst>
          </pc:spChg>
          <pc:spChg chg="add mod">
            <ac:chgData name="Volkan Dalyan" userId="acd815f26c47f9fa" providerId="LiveId" clId="{42ADB7CA-B084-49D4-9CF6-5A625854A378}" dt="2024-09-30T15:02:31.580" v="15307" actId="962"/>
            <ac:spMkLst>
              <pc:docMk/>
              <pc:sldMasterMk cId="3739717136" sldId="2147483648"/>
              <pc:sldLayoutMk cId="4169945438" sldId="2147483688"/>
              <ac:spMk id="11" creationId="{E11D3437-2CC9-E47A-F11E-910D55523B65}"/>
            </ac:spMkLst>
          </pc:spChg>
          <pc:spChg chg="add del">
            <ac:chgData name="Volkan Dalyan" userId="acd815f26c47f9fa" providerId="LiveId" clId="{42ADB7CA-B084-49D4-9CF6-5A625854A378}" dt="2024-09-17T15:53:02.815" v="5310" actId="11529"/>
            <ac:spMkLst>
              <pc:docMk/>
              <pc:sldMasterMk cId="3739717136" sldId="2147483648"/>
              <pc:sldLayoutMk cId="4169945438" sldId="2147483688"/>
              <ac:spMk id="12" creationId="{0E95E26E-F1F9-B442-C3C3-3618ECA63437}"/>
            </ac:spMkLst>
          </pc:spChg>
          <pc:spChg chg="add mod">
            <ac:chgData name="Volkan Dalyan" userId="acd815f26c47f9fa" providerId="LiveId" clId="{42ADB7CA-B084-49D4-9CF6-5A625854A378}" dt="2024-09-30T15:02:36.452" v="15308" actId="962"/>
            <ac:spMkLst>
              <pc:docMk/>
              <pc:sldMasterMk cId="3739717136" sldId="2147483648"/>
              <pc:sldLayoutMk cId="4169945438" sldId="2147483688"/>
              <ac:spMk id="13" creationId="{A9DEC1DE-67BE-584B-8310-6F5CE6C4E415}"/>
            </ac:spMkLst>
          </pc:spChg>
          <pc:spChg chg="add del mod">
            <ac:chgData name="Volkan Dalyan" userId="acd815f26c47f9fa" providerId="LiveId" clId="{42ADB7CA-B084-49D4-9CF6-5A625854A378}" dt="2024-10-02T10:49:59.557" v="17999" actId="478"/>
            <ac:spMkLst>
              <pc:docMk/>
              <pc:sldMasterMk cId="3739717136" sldId="2147483648"/>
              <pc:sldLayoutMk cId="4169945438" sldId="2147483688"/>
              <ac:spMk id="14" creationId="{C7C4E38E-3F9C-0CC2-E31E-163A7242652C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0:54:55.843" v="18097" actId="962"/>
          <pc:sldLayoutMkLst>
            <pc:docMk/>
            <pc:sldMasterMk cId="3739717136" sldId="2147483648"/>
            <pc:sldLayoutMk cId="1505355705" sldId="2147483689"/>
          </pc:sldLayoutMkLst>
          <pc:spChg chg="del">
            <ac:chgData name="Volkan Dalyan" userId="acd815f26c47f9fa" providerId="LiveId" clId="{42ADB7CA-B084-49D4-9CF6-5A625854A378}" dt="2024-09-17T15:57:35.671" v="5404" actId="478"/>
            <ac:spMkLst>
              <pc:docMk/>
              <pc:sldMasterMk cId="3739717136" sldId="2147483648"/>
              <pc:sldLayoutMk cId="1505355705" sldId="2147483689"/>
              <ac:spMk id="2" creationId="{09FD846D-9885-83AC-78D4-55DFB1789882}"/>
            </ac:spMkLst>
          </pc:spChg>
          <pc:spChg chg="add del">
            <ac:chgData name="Volkan Dalyan" userId="acd815f26c47f9fa" providerId="LiveId" clId="{42ADB7CA-B084-49D4-9CF6-5A625854A378}" dt="2024-10-02T10:51:48.597" v="18043" actId="11529"/>
            <ac:spMkLst>
              <pc:docMk/>
              <pc:sldMasterMk cId="3739717136" sldId="2147483648"/>
              <pc:sldLayoutMk cId="1505355705" sldId="2147483689"/>
              <ac:spMk id="2" creationId="{5368BD9A-5E55-4D76-A8B9-A5F24D6B54A5}"/>
            </ac:spMkLst>
          </pc:spChg>
          <pc:spChg chg="add mod">
            <ac:chgData name="Volkan Dalyan" userId="acd815f26c47f9fa" providerId="LiveId" clId="{42ADB7CA-B084-49D4-9CF6-5A625854A378}" dt="2024-10-02T10:54:55.843" v="18097" actId="962"/>
            <ac:spMkLst>
              <pc:docMk/>
              <pc:sldMasterMk cId="3739717136" sldId="2147483648"/>
              <pc:sldLayoutMk cId="1505355705" sldId="2147483689"/>
              <ac:spMk id="3" creationId="{CCCFD16C-9F2F-36A0-1E4A-5D3BC9DC82F8}"/>
            </ac:spMkLst>
          </pc:spChg>
          <pc:spChg chg="mod ord topLvl">
            <ac:chgData name="Volkan Dalyan" userId="acd815f26c47f9fa" providerId="LiveId" clId="{42ADB7CA-B084-49D4-9CF6-5A625854A378}" dt="2024-09-17T15:58:39.707" v="5415" actId="167"/>
            <ac:spMkLst>
              <pc:docMk/>
              <pc:sldMasterMk cId="3739717136" sldId="2147483648"/>
              <pc:sldLayoutMk cId="1505355705" sldId="2147483689"/>
              <ac:spMk id="4" creationId="{D6BC97AD-8D77-CDC0-756D-D380C6AB66CD}"/>
            </ac:spMkLst>
          </pc:spChg>
          <pc:spChg chg="del mod topLvl">
            <ac:chgData name="Volkan Dalyan" userId="acd815f26c47f9fa" providerId="LiveId" clId="{42ADB7CA-B084-49D4-9CF6-5A625854A378}" dt="2024-09-17T15:57:43.655" v="5407" actId="478"/>
            <ac:spMkLst>
              <pc:docMk/>
              <pc:sldMasterMk cId="3739717136" sldId="2147483648"/>
              <pc:sldLayoutMk cId="1505355705" sldId="2147483689"/>
              <ac:spMk id="6" creationId="{6D7C485B-FA62-558C-0B03-56526CCD36D5}"/>
            </ac:spMkLst>
          </pc:spChg>
          <pc:spChg chg="del mod">
            <ac:chgData name="Volkan Dalyan" userId="acd815f26c47f9fa" providerId="LiveId" clId="{42ADB7CA-B084-49D4-9CF6-5A625854A378}" dt="2024-09-17T15:57:40.431" v="5406" actId="478"/>
            <ac:spMkLst>
              <pc:docMk/>
              <pc:sldMasterMk cId="3739717136" sldId="2147483648"/>
              <pc:sldLayoutMk cId="1505355705" sldId="2147483689"/>
              <ac:spMk id="7" creationId="{7C2F35FA-76CE-2EBD-DA46-489392DC77C6}"/>
            </ac:spMkLst>
          </pc:spChg>
          <pc:spChg chg="add del mod">
            <ac:chgData name="Volkan Dalyan" userId="acd815f26c47f9fa" providerId="LiveId" clId="{42ADB7CA-B084-49D4-9CF6-5A625854A378}" dt="2024-09-17T15:58:29.007" v="5413"/>
            <ac:spMkLst>
              <pc:docMk/>
              <pc:sldMasterMk cId="3739717136" sldId="2147483648"/>
              <pc:sldLayoutMk cId="1505355705" sldId="2147483689"/>
              <ac:spMk id="8" creationId="{E1056484-6A77-81F0-8CE5-DA660E0C726F}"/>
            </ac:spMkLst>
          </pc:spChg>
          <pc:spChg chg="add del">
            <ac:chgData name="Volkan Dalyan" userId="acd815f26c47f9fa" providerId="LiveId" clId="{42ADB7CA-B084-49D4-9CF6-5A625854A378}" dt="2024-09-17T15:58:16.471" v="5411" actId="11529"/>
            <ac:spMkLst>
              <pc:docMk/>
              <pc:sldMasterMk cId="3739717136" sldId="2147483648"/>
              <pc:sldLayoutMk cId="1505355705" sldId="2147483689"/>
              <ac:spMk id="9" creationId="{EED5EF65-E0B2-F1E6-B249-66563A17FD3F}"/>
            </ac:spMkLst>
          </pc:spChg>
          <pc:spChg chg="add del mod ord">
            <ac:chgData name="Volkan Dalyan" userId="acd815f26c47f9fa" providerId="LiveId" clId="{42ADB7CA-B084-49D4-9CF6-5A625854A378}" dt="2024-09-17T15:58:29.007" v="5413"/>
            <ac:spMkLst>
              <pc:docMk/>
              <pc:sldMasterMk cId="3739717136" sldId="2147483648"/>
              <pc:sldLayoutMk cId="1505355705" sldId="2147483689"/>
              <ac:spMk id="10" creationId="{BDFA6725-3959-93CB-671B-A3FA90D03693}"/>
            </ac:spMkLst>
          </pc:spChg>
          <pc:spChg chg="mod">
            <ac:chgData name="Volkan Dalyan" userId="acd815f26c47f9fa" providerId="LiveId" clId="{42ADB7CA-B084-49D4-9CF6-5A625854A378}" dt="2024-09-30T15:04:23.485" v="15317" actId="404"/>
            <ac:spMkLst>
              <pc:docMk/>
              <pc:sldMasterMk cId="3739717136" sldId="2147483648"/>
              <pc:sldLayoutMk cId="1505355705" sldId="2147483689"/>
              <ac:spMk id="11" creationId="{9B86181E-78D2-465A-0E06-0F1265DF22DA}"/>
            </ac:spMkLst>
          </pc:spChg>
          <pc:spChg chg="add del mod">
            <ac:chgData name="Volkan Dalyan" userId="acd815f26c47f9fa" providerId="LiveId" clId="{42ADB7CA-B084-49D4-9CF6-5A625854A378}" dt="2024-10-02T10:54:26.258" v="18065" actId="478"/>
            <ac:spMkLst>
              <pc:docMk/>
              <pc:sldMasterMk cId="3739717136" sldId="2147483648"/>
              <pc:sldLayoutMk cId="1505355705" sldId="2147483689"/>
              <ac:spMk id="12" creationId="{A99A8562-78B5-3C93-2451-493D9468BFF0}"/>
            </ac:spMkLst>
          </pc:spChg>
          <pc:spChg chg="add mod">
            <ac:chgData name="Volkan Dalyan" userId="acd815f26c47f9fa" providerId="LiveId" clId="{42ADB7CA-B084-49D4-9CF6-5A625854A378}" dt="2024-09-30T15:03:58.212" v="15310" actId="962"/>
            <ac:spMkLst>
              <pc:docMk/>
              <pc:sldMasterMk cId="3739717136" sldId="2147483648"/>
              <pc:sldLayoutMk cId="1505355705" sldId="2147483689"/>
              <ac:spMk id="13" creationId="{44F675A9-1F88-96BD-9242-CC31D7485C89}"/>
            </ac:spMkLst>
          </pc:spChg>
          <pc:spChg chg="add mod">
            <ac:chgData name="Volkan Dalyan" userId="acd815f26c47f9fa" providerId="LiveId" clId="{42ADB7CA-B084-49D4-9CF6-5A625854A378}" dt="2024-09-30T15:04:09.500" v="15312" actId="962"/>
            <ac:spMkLst>
              <pc:docMk/>
              <pc:sldMasterMk cId="3739717136" sldId="2147483648"/>
              <pc:sldLayoutMk cId="1505355705" sldId="2147483689"/>
              <ac:spMk id="14" creationId="{EE7A13E7-F44B-50FF-0382-7825EAE763B8}"/>
            </ac:spMkLst>
          </pc:spChg>
          <pc:grpChg chg="add del mod">
            <ac:chgData name="Volkan Dalyan" userId="acd815f26c47f9fa" providerId="LiveId" clId="{42ADB7CA-B084-49D4-9CF6-5A625854A378}" dt="2024-09-17T15:57:43.655" v="5407" actId="478"/>
            <ac:grpSpMkLst>
              <pc:docMk/>
              <pc:sldMasterMk cId="3739717136" sldId="2147483648"/>
              <pc:sldLayoutMk cId="1505355705" sldId="2147483689"/>
              <ac:grpSpMk id="3" creationId="{A75A8A5C-EE84-C74F-6016-98656D2E5865}"/>
            </ac:grpSpMkLst>
          </pc:grpChg>
          <pc:grpChg chg="del mod">
            <ac:chgData name="Volkan Dalyan" userId="acd815f26c47f9fa" providerId="LiveId" clId="{42ADB7CA-B084-49D4-9CF6-5A625854A378}" dt="2024-09-17T15:57:40.431" v="5406" actId="478"/>
            <ac:grpSpMkLst>
              <pc:docMk/>
              <pc:sldMasterMk cId="3739717136" sldId="2147483648"/>
              <pc:sldLayoutMk cId="1505355705" sldId="2147483689"/>
              <ac:grpSpMk id="5" creationId="{C76EC168-4ECE-5058-6F37-D8A31B08AFCC}"/>
            </ac:grpSpMkLst>
          </pc:grpChg>
        </pc:sldLayoutChg>
        <pc:sldLayoutChg chg="addSp delSp modSp add mod modTransition delAnim modAnim">
          <pc:chgData name="Volkan Dalyan" userId="acd815f26c47f9fa" providerId="LiveId" clId="{42ADB7CA-B084-49D4-9CF6-5A625854A378}" dt="2024-10-02T10:55:51.062" v="18115" actId="20577"/>
          <pc:sldLayoutMkLst>
            <pc:docMk/>
            <pc:sldMasterMk cId="3739717136" sldId="2147483648"/>
            <pc:sldLayoutMk cId="3333476899" sldId="2147483690"/>
          </pc:sldLayoutMkLst>
          <pc:spChg chg="add del mod">
            <ac:chgData name="Volkan Dalyan" userId="acd815f26c47f9fa" providerId="LiveId" clId="{42ADB7CA-B084-49D4-9CF6-5A625854A378}" dt="2024-09-17T16:05:22.752" v="5530"/>
            <ac:spMkLst>
              <pc:docMk/>
              <pc:sldMasterMk cId="3739717136" sldId="2147483648"/>
              <pc:sldLayoutMk cId="3333476899" sldId="2147483690"/>
              <ac:spMk id="2" creationId="{D7285F0C-6F73-897B-9407-D9DF2410888C}"/>
            </ac:spMkLst>
          </pc:spChg>
          <pc:spChg chg="add mod">
            <ac:chgData name="Volkan Dalyan" userId="acd815f26c47f9fa" providerId="LiveId" clId="{42ADB7CA-B084-49D4-9CF6-5A625854A378}" dt="2024-10-02T10:55:51.062" v="18115" actId="20577"/>
            <ac:spMkLst>
              <pc:docMk/>
              <pc:sldMasterMk cId="3739717136" sldId="2147483648"/>
              <pc:sldLayoutMk cId="3333476899" sldId="2147483690"/>
              <ac:spMk id="2" creationId="{F9A04603-581D-3F3D-E093-20D967EED938}"/>
            </ac:spMkLst>
          </pc:spChg>
          <pc:spChg chg="add del">
            <ac:chgData name="Volkan Dalyan" userId="acd815f26c47f9fa" providerId="LiveId" clId="{42ADB7CA-B084-49D4-9CF6-5A625854A378}" dt="2024-09-17T16:05:11.708" v="5527" actId="11529"/>
            <ac:spMkLst>
              <pc:docMk/>
              <pc:sldMasterMk cId="3739717136" sldId="2147483648"/>
              <pc:sldLayoutMk cId="3333476899" sldId="2147483690"/>
              <ac:spMk id="3" creationId="{C3B1E71D-3C33-DB8B-05A3-68FA5944B536}"/>
            </ac:spMkLst>
          </pc:spChg>
          <pc:spChg chg="ord">
            <ac:chgData name="Volkan Dalyan" userId="acd815f26c47f9fa" providerId="LiveId" clId="{42ADB7CA-B084-49D4-9CF6-5A625854A378}" dt="2024-09-17T16:05:15.973" v="5529" actId="167"/>
            <ac:spMkLst>
              <pc:docMk/>
              <pc:sldMasterMk cId="3739717136" sldId="2147483648"/>
              <pc:sldLayoutMk cId="3333476899" sldId="2147483690"/>
              <ac:spMk id="4" creationId="{D6BC97AD-8D77-CDC0-756D-D380C6AB66CD}"/>
            </ac:spMkLst>
          </pc:spChg>
          <pc:spChg chg="add del mod ord">
            <ac:chgData name="Volkan Dalyan" userId="acd815f26c47f9fa" providerId="LiveId" clId="{42ADB7CA-B084-49D4-9CF6-5A625854A378}" dt="2024-09-17T16:05:22.752" v="5530"/>
            <ac:spMkLst>
              <pc:docMk/>
              <pc:sldMasterMk cId="3739717136" sldId="2147483648"/>
              <pc:sldLayoutMk cId="3333476899" sldId="2147483690"/>
              <ac:spMk id="5" creationId="{10305F89-13C0-97C1-5510-7E2F5D1D0DBA}"/>
            </ac:spMkLst>
          </pc:spChg>
          <pc:spChg chg="mod">
            <ac:chgData name="Volkan Dalyan" userId="acd815f26c47f9fa" providerId="LiveId" clId="{42ADB7CA-B084-49D4-9CF6-5A625854A378}" dt="2024-09-30T15:04:20.876" v="15315" actId="404"/>
            <ac:spMkLst>
              <pc:docMk/>
              <pc:sldMasterMk cId="3739717136" sldId="2147483648"/>
              <pc:sldLayoutMk cId="3333476899" sldId="2147483690"/>
              <ac:spMk id="6" creationId="{93A325A0-8A67-FC67-FCE9-15E9FDF21913}"/>
            </ac:spMkLst>
          </pc:spChg>
          <pc:spChg chg="del">
            <ac:chgData name="Volkan Dalyan" userId="acd815f26c47f9fa" providerId="LiveId" clId="{42ADB7CA-B084-49D4-9CF6-5A625854A378}" dt="2024-09-17T16:04:28.415" v="5505" actId="478"/>
            <ac:spMkLst>
              <pc:docMk/>
              <pc:sldMasterMk cId="3739717136" sldId="2147483648"/>
              <pc:sldLayoutMk cId="3333476899" sldId="2147483690"/>
              <ac:spMk id="11" creationId="{9B86181E-78D2-465A-0E06-0F1265DF22DA}"/>
            </ac:spMkLst>
          </pc:spChg>
          <pc:spChg chg="del mod">
            <ac:chgData name="Volkan Dalyan" userId="acd815f26c47f9fa" providerId="LiveId" clId="{42ADB7CA-B084-49D4-9CF6-5A625854A378}" dt="2024-10-02T10:55:11.070" v="18098" actId="478"/>
            <ac:spMkLst>
              <pc:docMk/>
              <pc:sldMasterMk cId="3739717136" sldId="2147483648"/>
              <pc:sldLayoutMk cId="3333476899" sldId="2147483690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4:36.379" v="15319" actId="962"/>
            <ac:spMkLst>
              <pc:docMk/>
              <pc:sldMasterMk cId="3739717136" sldId="2147483648"/>
              <pc:sldLayoutMk cId="3333476899" sldId="2147483690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09-30T15:04:42.484" v="15320" actId="962"/>
            <ac:spMkLst>
              <pc:docMk/>
              <pc:sldMasterMk cId="3739717136" sldId="2147483648"/>
              <pc:sldLayoutMk cId="3333476899" sldId="2147483690"/>
              <ac:spMk id="14" creationId="{EE7A13E7-F44B-50FF-0382-7825EAE763B8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2T10:55:39.697" v="18110" actId="20577"/>
          <pc:sldLayoutMkLst>
            <pc:docMk/>
            <pc:sldMasterMk cId="3739717136" sldId="2147483648"/>
            <pc:sldLayoutMk cId="3351383994" sldId="2147483691"/>
          </pc:sldLayoutMkLst>
          <pc:spChg chg="add mod">
            <ac:chgData name="Volkan Dalyan" userId="acd815f26c47f9fa" providerId="LiveId" clId="{42ADB7CA-B084-49D4-9CF6-5A625854A378}" dt="2024-10-02T10:55:39.697" v="18110" actId="20577"/>
            <ac:spMkLst>
              <pc:docMk/>
              <pc:sldMasterMk cId="3739717136" sldId="2147483648"/>
              <pc:sldLayoutMk cId="3351383994" sldId="2147483691"/>
              <ac:spMk id="2" creationId="{8F2560E0-7030-14AB-532D-832BF52BDB69}"/>
            </ac:spMkLst>
          </pc:spChg>
          <pc:spChg chg="add del mod">
            <ac:chgData name="Volkan Dalyan" userId="acd815f26c47f9fa" providerId="LiveId" clId="{42ADB7CA-B084-49D4-9CF6-5A625854A378}" dt="2024-09-17T16:09:04.244" v="5564"/>
            <ac:spMkLst>
              <pc:docMk/>
              <pc:sldMasterMk cId="3739717136" sldId="2147483648"/>
              <pc:sldLayoutMk cId="3351383994" sldId="2147483691"/>
              <ac:spMk id="2" creationId="{E209F93F-3362-F5BB-371D-427B024A451A}"/>
            </ac:spMkLst>
          </pc:spChg>
          <pc:spChg chg="add del">
            <ac:chgData name="Volkan Dalyan" userId="acd815f26c47f9fa" providerId="LiveId" clId="{42ADB7CA-B084-49D4-9CF6-5A625854A378}" dt="2024-09-17T16:08:45.431" v="5560" actId="11529"/>
            <ac:spMkLst>
              <pc:docMk/>
              <pc:sldMasterMk cId="3739717136" sldId="2147483648"/>
              <pc:sldLayoutMk cId="3351383994" sldId="2147483691"/>
              <ac:spMk id="3" creationId="{FD6AF276-7B45-B29C-8FDB-7FD6A097A156}"/>
            </ac:spMkLst>
          </pc:spChg>
          <pc:spChg chg="add del mod ord">
            <ac:chgData name="Volkan Dalyan" userId="acd815f26c47f9fa" providerId="LiveId" clId="{42ADB7CA-B084-49D4-9CF6-5A625854A378}" dt="2024-09-17T16:09:04.244" v="5564"/>
            <ac:spMkLst>
              <pc:docMk/>
              <pc:sldMasterMk cId="3739717136" sldId="2147483648"/>
              <pc:sldLayoutMk cId="3351383994" sldId="2147483691"/>
              <ac:spMk id="5" creationId="{F5B7559E-94D5-3A41-A3CA-657F73A64047}"/>
            </ac:spMkLst>
          </pc:spChg>
          <pc:spChg chg="del">
            <ac:chgData name="Volkan Dalyan" userId="acd815f26c47f9fa" providerId="LiveId" clId="{42ADB7CA-B084-49D4-9CF6-5A625854A378}" dt="2024-09-17T16:08:31.880" v="5558" actId="478"/>
            <ac:spMkLst>
              <pc:docMk/>
              <pc:sldMasterMk cId="3739717136" sldId="2147483648"/>
              <pc:sldLayoutMk cId="3351383994" sldId="2147483691"/>
              <ac:spMk id="6" creationId="{93A325A0-8A67-FC67-FCE9-15E9FDF21913}"/>
            </ac:spMkLst>
          </pc:spChg>
          <pc:spChg chg="mod">
            <ac:chgData name="Volkan Dalyan" userId="acd815f26c47f9fa" providerId="LiveId" clId="{42ADB7CA-B084-49D4-9CF6-5A625854A378}" dt="2024-09-17T16:08:59.824" v="5563"/>
            <ac:spMkLst>
              <pc:docMk/>
              <pc:sldMasterMk cId="3739717136" sldId="2147483648"/>
              <pc:sldLayoutMk cId="3351383994" sldId="2147483691"/>
              <ac:spMk id="7" creationId="{1CE919E3-9031-6F6B-3B8B-23EFB0FD2B58}"/>
            </ac:spMkLst>
          </pc:spChg>
          <pc:spChg chg="mod ord">
            <ac:chgData name="Volkan Dalyan" userId="acd815f26c47f9fa" providerId="LiveId" clId="{42ADB7CA-B084-49D4-9CF6-5A625854A378}" dt="2024-09-30T15:04:59.613" v="15324" actId="13244"/>
            <ac:spMkLst>
              <pc:docMk/>
              <pc:sldMasterMk cId="3739717136" sldId="2147483648"/>
              <pc:sldLayoutMk cId="3351383994" sldId="2147483691"/>
              <ac:spMk id="8" creationId="{4189DDC7-9790-AD20-D822-C69711CF87F5}"/>
            </ac:spMkLst>
          </pc:spChg>
          <pc:spChg chg="del mod">
            <ac:chgData name="Volkan Dalyan" userId="acd815f26c47f9fa" providerId="LiveId" clId="{42ADB7CA-B084-49D4-9CF6-5A625854A378}" dt="2024-10-02T10:55:34.091" v="18100" actId="478"/>
            <ac:spMkLst>
              <pc:docMk/>
              <pc:sldMasterMk cId="3739717136" sldId="2147483648"/>
              <pc:sldLayoutMk cId="3351383994" sldId="2147483691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5:07.163" v="15325" actId="962"/>
            <ac:spMkLst>
              <pc:docMk/>
              <pc:sldMasterMk cId="3739717136" sldId="2147483648"/>
              <pc:sldLayoutMk cId="3351383994" sldId="2147483691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09-30T15:05:12.828" v="15326" actId="962"/>
            <ac:spMkLst>
              <pc:docMk/>
              <pc:sldMasterMk cId="3739717136" sldId="2147483648"/>
              <pc:sldLayoutMk cId="3351383994" sldId="2147483691"/>
              <ac:spMk id="14" creationId="{EE7A13E7-F44B-50FF-0382-7825EAE763B8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2T10:56:02.128" v="18126" actId="20577"/>
          <pc:sldLayoutMkLst>
            <pc:docMk/>
            <pc:sldMasterMk cId="3739717136" sldId="2147483648"/>
            <pc:sldLayoutMk cId="1508787017" sldId="2147483692"/>
          </pc:sldLayoutMkLst>
          <pc:spChg chg="add del mod">
            <ac:chgData name="Volkan Dalyan" userId="acd815f26c47f9fa" providerId="LiveId" clId="{42ADB7CA-B084-49D4-9CF6-5A625854A378}" dt="2024-09-17T16:10:10.515" v="5572"/>
            <ac:spMkLst>
              <pc:docMk/>
              <pc:sldMasterMk cId="3739717136" sldId="2147483648"/>
              <pc:sldLayoutMk cId="1508787017" sldId="2147483692"/>
              <ac:spMk id="2" creationId="{4A960A3B-C101-298D-2578-32E64F608ADD}"/>
            </ac:spMkLst>
          </pc:spChg>
          <pc:spChg chg="add mod">
            <ac:chgData name="Volkan Dalyan" userId="acd815f26c47f9fa" providerId="LiveId" clId="{42ADB7CA-B084-49D4-9CF6-5A625854A378}" dt="2024-10-02T10:56:02.128" v="18126" actId="20577"/>
            <ac:spMkLst>
              <pc:docMk/>
              <pc:sldMasterMk cId="3739717136" sldId="2147483648"/>
              <pc:sldLayoutMk cId="1508787017" sldId="2147483692"/>
              <ac:spMk id="2" creationId="{710AE296-825A-4222-1748-C2F6ED270CAD}"/>
            </ac:spMkLst>
          </pc:spChg>
          <pc:spChg chg="add del">
            <ac:chgData name="Volkan Dalyan" userId="acd815f26c47f9fa" providerId="LiveId" clId="{42ADB7CA-B084-49D4-9CF6-5A625854A378}" dt="2024-09-17T16:10:03.741" v="5570" actId="11529"/>
            <ac:spMkLst>
              <pc:docMk/>
              <pc:sldMasterMk cId="3739717136" sldId="2147483648"/>
              <pc:sldLayoutMk cId="1508787017" sldId="2147483692"/>
              <ac:spMk id="3" creationId="{5481C082-8EA7-C4E8-29C1-EDB41D5808D2}"/>
            </ac:spMkLst>
          </pc:spChg>
          <pc:spChg chg="add del mod ord">
            <ac:chgData name="Volkan Dalyan" userId="acd815f26c47f9fa" providerId="LiveId" clId="{42ADB7CA-B084-49D4-9CF6-5A625854A378}" dt="2024-09-17T16:10:10.515" v="5572"/>
            <ac:spMkLst>
              <pc:docMk/>
              <pc:sldMasterMk cId="3739717136" sldId="2147483648"/>
              <pc:sldLayoutMk cId="1508787017" sldId="2147483692"/>
              <ac:spMk id="5" creationId="{7940A4BD-B46D-64DA-67AE-D6A860A28691}"/>
            </ac:spMkLst>
          </pc:spChg>
          <pc:spChg chg="mod ord">
            <ac:chgData name="Volkan Dalyan" userId="acd815f26c47f9fa" providerId="LiveId" clId="{42ADB7CA-B084-49D4-9CF6-5A625854A378}" dt="2024-09-30T15:05:31.869" v="15331" actId="962"/>
            <ac:spMkLst>
              <pc:docMk/>
              <pc:sldMasterMk cId="3739717136" sldId="2147483648"/>
              <pc:sldLayoutMk cId="1508787017" sldId="2147483692"/>
              <ac:spMk id="6" creationId="{976FED6D-1493-BCCF-0040-913F108657F8}"/>
            </ac:spMkLst>
          </pc:spChg>
          <pc:spChg chg="del">
            <ac:chgData name="Volkan Dalyan" userId="acd815f26c47f9fa" providerId="LiveId" clId="{42ADB7CA-B084-49D4-9CF6-5A625854A378}" dt="2024-09-17T16:09:53.032" v="5568" actId="478"/>
            <ac:spMkLst>
              <pc:docMk/>
              <pc:sldMasterMk cId="3739717136" sldId="2147483648"/>
              <pc:sldLayoutMk cId="1508787017" sldId="2147483692"/>
              <ac:spMk id="8" creationId="{4189DDC7-9790-AD20-D822-C69711CF87F5}"/>
            </ac:spMkLst>
          </pc:spChg>
          <pc:spChg chg="del mod">
            <ac:chgData name="Volkan Dalyan" userId="acd815f26c47f9fa" providerId="LiveId" clId="{42ADB7CA-B084-49D4-9CF6-5A625854A378}" dt="2024-10-02T10:55:55.393" v="18116" actId="478"/>
            <ac:spMkLst>
              <pc:docMk/>
              <pc:sldMasterMk cId="3739717136" sldId="2147483648"/>
              <pc:sldLayoutMk cId="1508787017" sldId="2147483692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5:39.908" v="15333" actId="962"/>
            <ac:spMkLst>
              <pc:docMk/>
              <pc:sldMasterMk cId="3739717136" sldId="2147483648"/>
              <pc:sldLayoutMk cId="1508787017" sldId="2147483692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09-30T15:05:47.404" v="15334" actId="962"/>
            <ac:spMkLst>
              <pc:docMk/>
              <pc:sldMasterMk cId="3739717136" sldId="2147483648"/>
              <pc:sldLayoutMk cId="1508787017" sldId="2147483692"/>
              <ac:spMk id="14" creationId="{EE7A13E7-F44B-50FF-0382-7825EAE763B8}"/>
            </ac:spMkLst>
          </pc:spChg>
        </pc:sldLayoutChg>
        <pc:sldLayoutChg chg="addSp delSp modSp add mod ord modTransition delAnim modAnim">
          <pc:chgData name="Volkan Dalyan" userId="acd815f26c47f9fa" providerId="LiveId" clId="{42ADB7CA-B084-49D4-9CF6-5A625854A378}" dt="2024-10-02T10:56:48.504" v="18130" actId="14100"/>
          <pc:sldLayoutMkLst>
            <pc:docMk/>
            <pc:sldMasterMk cId="3739717136" sldId="2147483648"/>
            <pc:sldLayoutMk cId="2107880759" sldId="2147483693"/>
          </pc:sldLayoutMkLst>
          <pc:spChg chg="add del mod">
            <ac:chgData name="Volkan Dalyan" userId="acd815f26c47f9fa" providerId="LiveId" clId="{42ADB7CA-B084-49D4-9CF6-5A625854A378}" dt="2024-09-18T07:30:13.817" v="5641" actId="478"/>
            <ac:spMkLst>
              <pc:docMk/>
              <pc:sldMasterMk cId="3739717136" sldId="2147483648"/>
              <pc:sldLayoutMk cId="2107880759" sldId="2147483693"/>
              <ac:spMk id="2" creationId="{02F1D354-0177-5BED-FD25-9B9CA6A98008}"/>
            </ac:spMkLst>
          </pc:spChg>
          <pc:spChg chg="mod">
            <ac:chgData name="Volkan Dalyan" userId="acd815f26c47f9fa" providerId="LiveId" clId="{42ADB7CA-B084-49D4-9CF6-5A625854A378}" dt="2024-09-30T15:07:14.859" v="15359" actId="962"/>
            <ac:spMkLst>
              <pc:docMk/>
              <pc:sldMasterMk cId="3739717136" sldId="2147483648"/>
              <pc:sldLayoutMk cId="2107880759" sldId="2147483693"/>
              <ac:spMk id="2" creationId="{8753ED80-B0AC-9CCD-1A66-FA9B6271B41A}"/>
            </ac:spMkLst>
          </pc:spChg>
          <pc:spChg chg="add mod">
            <ac:chgData name="Volkan Dalyan" userId="acd815f26c47f9fa" providerId="LiveId" clId="{42ADB7CA-B084-49D4-9CF6-5A625854A378}" dt="2024-10-02T10:56:48.504" v="18130" actId="14100"/>
            <ac:spMkLst>
              <pc:docMk/>
              <pc:sldMasterMk cId="3739717136" sldId="2147483648"/>
              <pc:sldLayoutMk cId="2107880759" sldId="2147483693"/>
              <ac:spMk id="3" creationId="{89F85F10-A5E7-5AC0-6C05-0D6F87934850}"/>
            </ac:spMkLst>
          </pc:spChg>
          <pc:spChg chg="add del">
            <ac:chgData name="Volkan Dalyan" userId="acd815f26c47f9fa" providerId="LiveId" clId="{42ADB7CA-B084-49D4-9CF6-5A625854A378}" dt="2024-09-18T07:28:24.067" v="5609" actId="11529"/>
            <ac:spMkLst>
              <pc:docMk/>
              <pc:sldMasterMk cId="3739717136" sldId="2147483648"/>
              <pc:sldLayoutMk cId="2107880759" sldId="2147483693"/>
              <ac:spMk id="3" creationId="{EC62FA8A-8DB1-FB13-AA67-F0C4DABE6749}"/>
            </ac:spMkLst>
          </pc:spChg>
          <pc:spChg chg="del mod">
            <ac:chgData name="Volkan Dalyan" userId="acd815f26c47f9fa" providerId="LiveId" clId="{42ADB7CA-B084-49D4-9CF6-5A625854A378}" dt="2024-09-18T07:29:19.380" v="5637"/>
            <ac:spMkLst>
              <pc:docMk/>
              <pc:sldMasterMk cId="3739717136" sldId="2147483648"/>
              <pc:sldLayoutMk cId="2107880759" sldId="2147483693"/>
              <ac:spMk id="4" creationId="{D6BC97AD-8D77-CDC0-756D-D380C6AB66CD}"/>
            </ac:spMkLst>
          </pc:spChg>
          <pc:spChg chg="add del mod ord">
            <ac:chgData name="Volkan Dalyan" userId="acd815f26c47f9fa" providerId="LiveId" clId="{42ADB7CA-B084-49D4-9CF6-5A625854A378}" dt="2024-09-18T07:28:45.040" v="5620"/>
            <ac:spMkLst>
              <pc:docMk/>
              <pc:sldMasterMk cId="3739717136" sldId="2147483648"/>
              <pc:sldLayoutMk cId="2107880759" sldId="2147483693"/>
              <ac:spMk id="5" creationId="{529ED4E3-9B26-8360-E0AF-EE95D64B7EDA}"/>
            </ac:spMkLst>
          </pc:spChg>
          <pc:spChg chg="del mod modVis">
            <ac:chgData name="Volkan Dalyan" userId="acd815f26c47f9fa" providerId="LiveId" clId="{42ADB7CA-B084-49D4-9CF6-5A625854A378}" dt="2024-09-30T15:06:59.383" v="15357"/>
            <ac:spMkLst>
              <pc:docMk/>
              <pc:sldMasterMk cId="3739717136" sldId="2147483648"/>
              <pc:sldLayoutMk cId="2107880759" sldId="2147483693"/>
              <ac:spMk id="6" creationId="{BB9DB00A-FF3B-59B0-25DA-C16E7FA8C670}"/>
            </ac:spMkLst>
          </pc:spChg>
          <pc:spChg chg="add del">
            <ac:chgData name="Volkan Dalyan" userId="acd815f26c47f9fa" providerId="LiveId" clId="{42ADB7CA-B084-49D4-9CF6-5A625854A378}" dt="2024-09-18T07:29:13.148" v="5635" actId="11529"/>
            <ac:spMkLst>
              <pc:docMk/>
              <pc:sldMasterMk cId="3739717136" sldId="2147483648"/>
              <pc:sldLayoutMk cId="2107880759" sldId="2147483693"/>
              <ac:spMk id="7" creationId="{0CA294EF-5FFD-FB3F-43E5-59EF121232D0}"/>
            </ac:spMkLst>
          </pc:spChg>
          <pc:spChg chg="add del mod ord">
            <ac:chgData name="Volkan Dalyan" userId="acd815f26c47f9fa" providerId="LiveId" clId="{42ADB7CA-B084-49D4-9CF6-5A625854A378}" dt="2024-09-18T07:29:19.380" v="5637"/>
            <ac:spMkLst>
              <pc:docMk/>
              <pc:sldMasterMk cId="3739717136" sldId="2147483648"/>
              <pc:sldLayoutMk cId="2107880759" sldId="2147483693"/>
              <ac:spMk id="8" creationId="{7767ABC9-78B3-BAF8-86CA-1B20750532CE}"/>
            </ac:spMkLst>
          </pc:spChg>
          <pc:spChg chg="add del mod modVis">
            <ac:chgData name="Volkan Dalyan" userId="acd815f26c47f9fa" providerId="LiveId" clId="{42ADB7CA-B084-49D4-9CF6-5A625854A378}" dt="2024-09-30T15:06:59.383" v="15357"/>
            <ac:spMkLst>
              <pc:docMk/>
              <pc:sldMasterMk cId="3739717136" sldId="2147483648"/>
              <pc:sldLayoutMk cId="2107880759" sldId="2147483693"/>
              <ac:spMk id="9" creationId="{24B20E13-EAEE-A51E-CBDA-E9D9924F5561}"/>
            </ac:spMkLst>
          </pc:spChg>
          <pc:spChg chg="add del mod modVis">
            <ac:chgData name="Volkan Dalyan" userId="acd815f26c47f9fa" providerId="LiveId" clId="{42ADB7CA-B084-49D4-9CF6-5A625854A378}" dt="2024-09-30T15:07:01.748" v="15358" actId="14429"/>
            <ac:spMkLst>
              <pc:docMk/>
              <pc:sldMasterMk cId="3739717136" sldId="2147483648"/>
              <pc:sldLayoutMk cId="2107880759" sldId="2147483693"/>
              <ac:spMk id="10" creationId="{727B4A0E-18FF-409F-CB7B-941641F3DF01}"/>
            </ac:spMkLst>
          </pc:spChg>
          <pc:spChg chg="del mod">
            <ac:chgData name="Volkan Dalyan" userId="acd815f26c47f9fa" providerId="LiveId" clId="{42ADB7CA-B084-49D4-9CF6-5A625854A378}" dt="2024-09-18T07:28:45.040" v="5620"/>
            <ac:spMkLst>
              <pc:docMk/>
              <pc:sldMasterMk cId="3739717136" sldId="2147483648"/>
              <pc:sldLayoutMk cId="2107880759" sldId="2147483693"/>
              <ac:spMk id="11" creationId="{9B86181E-78D2-465A-0E06-0F1265DF22DA}"/>
            </ac:spMkLst>
          </pc:spChg>
          <pc:spChg chg="del mod">
            <ac:chgData name="Volkan Dalyan" userId="acd815f26c47f9fa" providerId="LiveId" clId="{42ADB7CA-B084-49D4-9CF6-5A625854A378}" dt="2024-09-18T07:34:16.500" v="5755" actId="478"/>
            <ac:spMkLst>
              <pc:docMk/>
              <pc:sldMasterMk cId="3739717136" sldId="2147483648"/>
              <pc:sldLayoutMk cId="2107880759" sldId="2147483693"/>
              <ac:spMk id="12" creationId="{A99A8562-78B5-3C93-2451-493D9468BFF0}"/>
            </ac:spMkLst>
          </pc:spChg>
          <pc:spChg chg="del mod">
            <ac:chgData name="Volkan Dalyan" userId="acd815f26c47f9fa" providerId="LiveId" clId="{42ADB7CA-B084-49D4-9CF6-5A625854A378}" dt="2024-09-18T07:34:16.500" v="5755" actId="478"/>
            <ac:spMkLst>
              <pc:docMk/>
              <pc:sldMasterMk cId="3739717136" sldId="2147483648"/>
              <pc:sldLayoutMk cId="2107880759" sldId="2147483693"/>
              <ac:spMk id="13" creationId="{44F675A9-1F88-96BD-9242-CC31D7485C89}"/>
            </ac:spMkLst>
          </pc:spChg>
          <pc:spChg chg="del mod">
            <ac:chgData name="Volkan Dalyan" userId="acd815f26c47f9fa" providerId="LiveId" clId="{42ADB7CA-B084-49D4-9CF6-5A625854A378}" dt="2024-09-18T07:34:16.500" v="5755" actId="478"/>
            <ac:spMkLst>
              <pc:docMk/>
              <pc:sldMasterMk cId="3739717136" sldId="2147483648"/>
              <pc:sldLayoutMk cId="2107880759" sldId="2147483693"/>
              <ac:spMk id="14" creationId="{EE7A13E7-F44B-50FF-0382-7825EAE763B8}"/>
            </ac:spMkLst>
          </pc:spChg>
          <pc:spChg chg="mod">
            <ac:chgData name="Volkan Dalyan" userId="acd815f26c47f9fa" providerId="LiveId" clId="{42ADB7CA-B084-49D4-9CF6-5A625854A378}" dt="2024-09-18T07:30:52.197" v="5647"/>
            <ac:spMkLst>
              <pc:docMk/>
              <pc:sldMasterMk cId="3739717136" sldId="2147483648"/>
              <pc:sldLayoutMk cId="2107880759" sldId="2147483693"/>
              <ac:spMk id="15" creationId="{98CAD6E1-5557-52EF-927A-AD05F3178089}"/>
            </ac:spMkLst>
          </pc:spChg>
          <pc:spChg chg="mod">
            <ac:chgData name="Volkan Dalyan" userId="acd815f26c47f9fa" providerId="LiveId" clId="{42ADB7CA-B084-49D4-9CF6-5A625854A378}" dt="2024-09-18T07:31:19.788" v="5653"/>
            <ac:spMkLst>
              <pc:docMk/>
              <pc:sldMasterMk cId="3739717136" sldId="2147483648"/>
              <pc:sldLayoutMk cId="2107880759" sldId="2147483693"/>
              <ac:spMk id="16" creationId="{E05223EF-AF21-B07F-2444-E49D48C4E963}"/>
            </ac:spMkLst>
          </pc:spChg>
          <pc:spChg chg="add del mod">
            <ac:chgData name="Volkan Dalyan" userId="acd815f26c47f9fa" providerId="LiveId" clId="{42ADB7CA-B084-49D4-9CF6-5A625854A378}" dt="2024-10-02T10:56:33.463" v="18127" actId="478"/>
            <ac:spMkLst>
              <pc:docMk/>
              <pc:sldMasterMk cId="3739717136" sldId="2147483648"/>
              <pc:sldLayoutMk cId="2107880759" sldId="2147483693"/>
              <ac:spMk id="17" creationId="{4C93423D-A3F1-68AF-6CD1-91AB7A9C0771}"/>
            </ac:spMkLst>
          </pc:spChg>
          <pc:spChg chg="add mod">
            <ac:chgData name="Volkan Dalyan" userId="acd815f26c47f9fa" providerId="LiveId" clId="{42ADB7CA-B084-49D4-9CF6-5A625854A378}" dt="2024-09-30T15:06:08.901" v="15337" actId="962"/>
            <ac:spMkLst>
              <pc:docMk/>
              <pc:sldMasterMk cId="3739717136" sldId="2147483648"/>
              <pc:sldLayoutMk cId="2107880759" sldId="2147483693"/>
              <ac:spMk id="18" creationId="{5B47302E-E28C-179E-303C-6FD9C4F3664E}"/>
            </ac:spMkLst>
          </pc:spChg>
          <pc:spChg chg="add mod">
            <ac:chgData name="Volkan Dalyan" userId="acd815f26c47f9fa" providerId="LiveId" clId="{42ADB7CA-B084-49D4-9CF6-5A625854A378}" dt="2024-09-30T15:06:14.812" v="15338" actId="962"/>
            <ac:spMkLst>
              <pc:docMk/>
              <pc:sldMasterMk cId="3739717136" sldId="2147483648"/>
              <pc:sldLayoutMk cId="2107880759" sldId="2147483693"/>
              <ac:spMk id="19" creationId="{FB39F460-30C9-8CBB-EF56-6B200654E30D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2T11:02:56.427" v="18375"/>
          <pc:sldLayoutMkLst>
            <pc:docMk/>
            <pc:sldMasterMk cId="3739717136" sldId="2147483648"/>
            <pc:sldLayoutMk cId="705591313" sldId="2147483694"/>
          </pc:sldLayoutMkLst>
          <pc:spChg chg="add del mod">
            <ac:chgData name="Volkan Dalyan" userId="acd815f26c47f9fa" providerId="LiveId" clId="{42ADB7CA-B084-49D4-9CF6-5A625854A378}" dt="2024-09-18T07:36:15.706" v="5783"/>
            <ac:spMkLst>
              <pc:docMk/>
              <pc:sldMasterMk cId="3739717136" sldId="2147483648"/>
              <pc:sldLayoutMk cId="705591313" sldId="2147483694"/>
              <ac:spMk id="2" creationId="{539491FD-4576-80BF-133E-1CB2F428BB94}"/>
            </ac:spMkLst>
          </pc:spChg>
          <pc:spChg chg="add mod">
            <ac:chgData name="Volkan Dalyan" userId="acd815f26c47f9fa" providerId="LiveId" clId="{42ADB7CA-B084-49D4-9CF6-5A625854A378}" dt="2024-10-02T10:56:57.042" v="18137" actId="20577"/>
            <ac:spMkLst>
              <pc:docMk/>
              <pc:sldMasterMk cId="3739717136" sldId="2147483648"/>
              <pc:sldLayoutMk cId="705591313" sldId="2147483694"/>
              <ac:spMk id="2" creationId="{BDB31D2E-95BE-2D9C-BB2A-8989EA182059}"/>
            </ac:spMkLst>
          </pc:spChg>
          <pc:spChg chg="add del mod">
            <ac:chgData name="Volkan Dalyan" userId="acd815f26c47f9fa" providerId="LiveId" clId="{42ADB7CA-B084-49D4-9CF6-5A625854A378}" dt="2024-09-18T07:35:19.395" v="5767"/>
            <ac:spMkLst>
              <pc:docMk/>
              <pc:sldMasterMk cId="3739717136" sldId="2147483648"/>
              <pc:sldLayoutMk cId="705591313" sldId="2147483694"/>
              <ac:spMk id="3" creationId="{8FE684DB-E80C-5D18-E357-667D40DDC85D}"/>
            </ac:spMkLst>
          </pc:spChg>
          <pc:spChg chg="add del">
            <ac:chgData name="Volkan Dalyan" userId="acd815f26c47f9fa" providerId="LiveId" clId="{42ADB7CA-B084-49D4-9CF6-5A625854A378}" dt="2024-09-18T07:35:09.744" v="5765" actId="11529"/>
            <ac:spMkLst>
              <pc:docMk/>
              <pc:sldMasterMk cId="3739717136" sldId="2147483648"/>
              <pc:sldLayoutMk cId="705591313" sldId="2147483694"/>
              <ac:spMk id="4" creationId="{CDAD3BD5-22DD-9E4E-E6A0-D504F41A5A53}"/>
            </ac:spMkLst>
          </pc:spChg>
          <pc:spChg chg="add del mod ord">
            <ac:chgData name="Volkan Dalyan" userId="acd815f26c47f9fa" providerId="LiveId" clId="{42ADB7CA-B084-49D4-9CF6-5A625854A378}" dt="2024-09-18T07:35:19.395" v="5767"/>
            <ac:spMkLst>
              <pc:docMk/>
              <pc:sldMasterMk cId="3739717136" sldId="2147483648"/>
              <pc:sldLayoutMk cId="705591313" sldId="2147483694"/>
              <ac:spMk id="5" creationId="{F944E0EC-5958-4682-865A-53426EFB7BCA}"/>
            </ac:spMkLst>
          </pc:spChg>
          <pc:spChg chg="del mod">
            <ac:chgData name="Volkan Dalyan" userId="acd815f26c47f9fa" providerId="LiveId" clId="{42ADB7CA-B084-49D4-9CF6-5A625854A378}" dt="2024-09-18T07:36:58.656" v="5798" actId="478"/>
            <ac:spMkLst>
              <pc:docMk/>
              <pc:sldMasterMk cId="3739717136" sldId="2147483648"/>
              <pc:sldLayoutMk cId="705591313" sldId="2147483694"/>
              <ac:spMk id="6" creationId="{BB9DB00A-FF3B-59B0-25DA-C16E7FA8C670}"/>
            </ac:spMkLst>
          </pc:spChg>
          <pc:spChg chg="mod ord">
            <ac:chgData name="Volkan Dalyan" userId="acd815f26c47f9fa" providerId="LiveId" clId="{42ADB7CA-B084-49D4-9CF6-5A625854A378}" dt="2024-09-30T15:07:49.421" v="15364" actId="13244"/>
            <ac:spMkLst>
              <pc:docMk/>
              <pc:sldMasterMk cId="3739717136" sldId="2147483648"/>
              <pc:sldLayoutMk cId="705591313" sldId="2147483694"/>
              <ac:spMk id="7" creationId="{0801088D-2788-D6B4-DD69-F6B83FD3F30D}"/>
            </ac:spMkLst>
          </pc:spChg>
          <pc:spChg chg="add del">
            <ac:chgData name="Volkan Dalyan" userId="acd815f26c47f9fa" providerId="LiveId" clId="{42ADB7CA-B084-49D4-9CF6-5A625854A378}" dt="2024-09-18T07:36:15.706" v="5783"/>
            <ac:spMkLst>
              <pc:docMk/>
              <pc:sldMasterMk cId="3739717136" sldId="2147483648"/>
              <pc:sldLayoutMk cId="705591313" sldId="2147483694"/>
              <ac:spMk id="8" creationId="{789E82A3-3D87-C3A3-7F7E-8C3B8F51851C}"/>
            </ac:spMkLst>
          </pc:spChg>
          <pc:spChg chg="del">
            <ac:chgData name="Volkan Dalyan" userId="acd815f26c47f9fa" providerId="LiveId" clId="{42ADB7CA-B084-49D4-9CF6-5A625854A378}" dt="2024-09-18T07:36:31.863" v="5786"/>
            <ac:spMkLst>
              <pc:docMk/>
              <pc:sldMasterMk cId="3739717136" sldId="2147483648"/>
              <pc:sldLayoutMk cId="705591313" sldId="2147483694"/>
              <ac:spMk id="9" creationId="{24B20E13-EAEE-A51E-CBDA-E9D9924F5561}"/>
            </ac:spMkLst>
          </pc:spChg>
          <pc:spChg chg="del">
            <ac:chgData name="Volkan Dalyan" userId="acd815f26c47f9fa" providerId="LiveId" clId="{42ADB7CA-B084-49D4-9CF6-5A625854A378}" dt="2024-09-18T07:31:48.855" v="5666" actId="478"/>
            <ac:spMkLst>
              <pc:docMk/>
              <pc:sldMasterMk cId="3739717136" sldId="2147483648"/>
              <pc:sldLayoutMk cId="705591313" sldId="2147483694"/>
              <ac:spMk id="10" creationId="{727B4A0E-18FF-409F-CB7B-941641F3DF01}"/>
            </ac:spMkLst>
          </pc:spChg>
          <pc:spChg chg="del mod">
            <ac:chgData name="Volkan Dalyan" userId="acd815f26c47f9fa" providerId="LiveId" clId="{42ADB7CA-B084-49D4-9CF6-5A625854A378}" dt="2024-09-18T07:36:31.863" v="5786"/>
            <ac:spMkLst>
              <pc:docMk/>
              <pc:sldMasterMk cId="3739717136" sldId="2147483648"/>
              <pc:sldLayoutMk cId="705591313" sldId="2147483694"/>
              <ac:spMk id="11" creationId="{BBA34F3F-3A2E-9130-286E-293240D9074B}"/>
            </ac:spMkLst>
          </pc:spChg>
          <pc:spChg chg="del mod">
            <ac:chgData name="Volkan Dalyan" userId="acd815f26c47f9fa" providerId="LiveId" clId="{42ADB7CA-B084-49D4-9CF6-5A625854A378}" dt="2024-10-02T10:56:53.427" v="18131" actId="478"/>
            <ac:spMkLst>
              <pc:docMk/>
              <pc:sldMasterMk cId="3739717136" sldId="2147483648"/>
              <pc:sldLayoutMk cId="705591313" sldId="2147483694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7:48.651" v="15363" actId="962"/>
            <ac:spMkLst>
              <pc:docMk/>
              <pc:sldMasterMk cId="3739717136" sldId="2147483648"/>
              <pc:sldLayoutMk cId="705591313" sldId="2147483694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10-02T11:02:56.427" v="18375"/>
            <ac:spMkLst>
              <pc:docMk/>
              <pc:sldMasterMk cId="3739717136" sldId="2147483648"/>
              <pc:sldLayoutMk cId="705591313" sldId="2147483694"/>
              <ac:spMk id="14" creationId="{EE7A13E7-F44B-50FF-0382-7825EAE763B8}"/>
            </ac:spMkLst>
          </pc:spChg>
          <pc:spChg chg="del mod">
            <ac:chgData name="Volkan Dalyan" userId="acd815f26c47f9fa" providerId="LiveId" clId="{42ADB7CA-B084-49D4-9CF6-5A625854A378}" dt="2024-09-18T07:36:21.835" v="5785" actId="478"/>
            <ac:spMkLst>
              <pc:docMk/>
              <pc:sldMasterMk cId="3739717136" sldId="2147483648"/>
              <pc:sldLayoutMk cId="705591313" sldId="2147483694"/>
              <ac:spMk id="15" creationId="{BC6736EB-A0E4-2C2D-4B1D-10D04A6118DF}"/>
            </ac:spMkLst>
          </pc:spChg>
          <pc:spChg chg="del mod">
            <ac:chgData name="Volkan Dalyan" userId="acd815f26c47f9fa" providerId="LiveId" clId="{42ADB7CA-B084-49D4-9CF6-5A625854A378}" dt="2024-09-18T07:36:21.001" v="5784" actId="478"/>
            <ac:spMkLst>
              <pc:docMk/>
              <pc:sldMasterMk cId="3739717136" sldId="2147483648"/>
              <pc:sldLayoutMk cId="705591313" sldId="2147483694"/>
              <ac:spMk id="16" creationId="{4CAA4344-5CCE-6B51-1480-027995DB2B4F}"/>
            </ac:spMkLst>
          </pc:spChg>
          <pc:spChg chg="mod">
            <ac:chgData name="Volkan Dalyan" userId="acd815f26c47f9fa" providerId="LiveId" clId="{42ADB7CA-B084-49D4-9CF6-5A625854A378}" dt="2024-09-30T15:07:31.412" v="15360" actId="962"/>
            <ac:spMkLst>
              <pc:docMk/>
              <pc:sldMasterMk cId="3739717136" sldId="2147483648"/>
              <pc:sldLayoutMk cId="705591313" sldId="2147483694"/>
              <ac:spMk id="17" creationId="{819DC9E8-975E-11AE-DE6D-D3D580A17640}"/>
            </ac:spMkLst>
          </pc:spChg>
        </pc:sldLayoutChg>
        <pc:sldLayoutChg chg="modSp add del mod modTransition">
          <pc:chgData name="Volkan Dalyan" userId="acd815f26c47f9fa" providerId="LiveId" clId="{42ADB7CA-B084-49D4-9CF6-5A625854A378}" dt="2024-09-18T07:31:18.942" v="5652" actId="2890"/>
          <pc:sldLayoutMkLst>
            <pc:docMk/>
            <pc:sldMasterMk cId="3739717136" sldId="2147483648"/>
            <pc:sldLayoutMk cId="3018384277" sldId="2147483694"/>
          </pc:sldLayoutMkLst>
          <pc:spChg chg="mod">
            <ac:chgData name="Volkan Dalyan" userId="acd815f26c47f9fa" providerId="LiveId" clId="{42ADB7CA-B084-49D4-9CF6-5A625854A378}" dt="2024-09-18T07:31:18.409" v="5651" actId="1076"/>
            <ac:spMkLst>
              <pc:docMk/>
              <pc:sldMasterMk cId="3739717136" sldId="2147483648"/>
              <pc:sldLayoutMk cId="3018384277" sldId="2147483694"/>
              <ac:spMk id="6" creationId="{BB9DB00A-FF3B-59B0-25DA-C16E7FA8C670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2T11:02:49.365" v="18374"/>
          <pc:sldLayoutMkLst>
            <pc:docMk/>
            <pc:sldMasterMk cId="3739717136" sldId="2147483648"/>
            <pc:sldLayoutMk cId="805696790" sldId="2147483695"/>
          </pc:sldLayoutMkLst>
          <pc:spChg chg="add del mod">
            <ac:chgData name="Volkan Dalyan" userId="acd815f26c47f9fa" providerId="LiveId" clId="{42ADB7CA-B084-49D4-9CF6-5A625854A378}" dt="2024-10-02T10:57:13.271" v="18138" actId="478"/>
            <ac:spMkLst>
              <pc:docMk/>
              <pc:sldMasterMk cId="3739717136" sldId="2147483648"/>
              <pc:sldLayoutMk cId="805696790" sldId="2147483695"/>
              <ac:spMk id="2" creationId="{8FA85DDA-C060-8E6A-1138-41E55D32CAB3}"/>
            </ac:spMkLst>
          </pc:spChg>
          <pc:spChg chg="add mod">
            <ac:chgData name="Volkan Dalyan" userId="acd815f26c47f9fa" providerId="LiveId" clId="{42ADB7CA-B084-49D4-9CF6-5A625854A378}" dt="2024-09-30T15:08:23.044" v="15370" actId="962"/>
            <ac:spMkLst>
              <pc:docMk/>
              <pc:sldMasterMk cId="3739717136" sldId="2147483648"/>
              <pc:sldLayoutMk cId="805696790" sldId="2147483695"/>
              <ac:spMk id="3" creationId="{A6200C96-1022-4136-B1C4-CD8C6D95F721}"/>
            </ac:spMkLst>
          </pc:spChg>
          <pc:spChg chg="add mod">
            <ac:chgData name="Volkan Dalyan" userId="acd815f26c47f9fa" providerId="LiveId" clId="{42ADB7CA-B084-49D4-9CF6-5A625854A378}" dt="2024-10-02T11:02:49.365" v="18374"/>
            <ac:spMkLst>
              <pc:docMk/>
              <pc:sldMasterMk cId="3739717136" sldId="2147483648"/>
              <pc:sldLayoutMk cId="805696790" sldId="2147483695"/>
              <ac:spMk id="4" creationId="{7C4DD0F2-F40E-28C4-A985-50268E8EC213}"/>
            </ac:spMkLst>
          </pc:spChg>
          <pc:spChg chg="add mod">
            <ac:chgData name="Volkan Dalyan" userId="acd815f26c47f9fa" providerId="LiveId" clId="{42ADB7CA-B084-49D4-9CF6-5A625854A378}" dt="2024-10-02T10:57:19.400" v="18148" actId="20577"/>
            <ac:spMkLst>
              <pc:docMk/>
              <pc:sldMasterMk cId="3739717136" sldId="2147483648"/>
              <pc:sldLayoutMk cId="805696790" sldId="2147483695"/>
              <ac:spMk id="5" creationId="{0091328E-9007-99A2-EAD5-5E4500668570}"/>
            </ac:spMkLst>
          </pc:spChg>
          <pc:spChg chg="add del mod">
            <ac:chgData name="Volkan Dalyan" userId="acd815f26c47f9fa" providerId="LiveId" clId="{42ADB7CA-B084-49D4-9CF6-5A625854A378}" dt="2024-09-18T07:38:48.907" v="5843"/>
            <ac:spMkLst>
              <pc:docMk/>
              <pc:sldMasterMk cId="3739717136" sldId="2147483648"/>
              <pc:sldLayoutMk cId="805696790" sldId="2147483695"/>
              <ac:spMk id="5" creationId="{EDB13E74-A5AE-5DF8-1491-2CE1B18FC56E}"/>
            </ac:spMkLst>
          </pc:spChg>
          <pc:spChg chg="del">
            <ac:chgData name="Volkan Dalyan" userId="acd815f26c47f9fa" providerId="LiveId" clId="{42ADB7CA-B084-49D4-9CF6-5A625854A378}" dt="2024-09-18T07:37:21.428" v="5800" actId="478"/>
            <ac:spMkLst>
              <pc:docMk/>
              <pc:sldMasterMk cId="3739717136" sldId="2147483648"/>
              <pc:sldLayoutMk cId="805696790" sldId="2147483695"/>
              <ac:spMk id="6" creationId="{BB9DB00A-FF3B-59B0-25DA-C16E7FA8C670}"/>
            </ac:spMkLst>
          </pc:spChg>
          <pc:spChg chg="add del mod">
            <ac:chgData name="Volkan Dalyan" userId="acd815f26c47f9fa" providerId="LiveId" clId="{42ADB7CA-B084-49D4-9CF6-5A625854A378}" dt="2024-09-18T07:38:12.226" v="5832"/>
            <ac:spMkLst>
              <pc:docMk/>
              <pc:sldMasterMk cId="3739717136" sldId="2147483648"/>
              <pc:sldLayoutMk cId="805696790" sldId="2147483695"/>
              <ac:spMk id="7" creationId="{350B7C54-257F-B53F-8FC4-170094EEEB96}"/>
            </ac:spMkLst>
          </pc:spChg>
          <pc:spChg chg="add del">
            <ac:chgData name="Volkan Dalyan" userId="acd815f26c47f9fa" providerId="LiveId" clId="{42ADB7CA-B084-49D4-9CF6-5A625854A378}" dt="2024-09-18T07:38:08.188" v="5830" actId="11529"/>
            <ac:spMkLst>
              <pc:docMk/>
              <pc:sldMasterMk cId="3739717136" sldId="2147483648"/>
              <pc:sldLayoutMk cId="805696790" sldId="2147483695"/>
              <ac:spMk id="8" creationId="{96C32093-C866-DAF4-F39D-2EF85DA3BD94}"/>
            </ac:spMkLst>
          </pc:spChg>
          <pc:spChg chg="del">
            <ac:chgData name="Volkan Dalyan" userId="acd815f26c47f9fa" providerId="LiveId" clId="{42ADB7CA-B084-49D4-9CF6-5A625854A378}" dt="2024-09-18T07:39:02.037" v="5846"/>
            <ac:spMkLst>
              <pc:docMk/>
              <pc:sldMasterMk cId="3739717136" sldId="2147483648"/>
              <pc:sldLayoutMk cId="805696790" sldId="2147483695"/>
              <ac:spMk id="9" creationId="{24B20E13-EAEE-A51E-CBDA-E9D9924F5561}"/>
            </ac:spMkLst>
          </pc:spChg>
          <pc:spChg chg="del mod">
            <ac:chgData name="Volkan Dalyan" userId="acd815f26c47f9fa" providerId="LiveId" clId="{42ADB7CA-B084-49D4-9CF6-5A625854A378}" dt="2024-09-18T07:39:19.901" v="5852" actId="478"/>
            <ac:spMkLst>
              <pc:docMk/>
              <pc:sldMasterMk cId="3739717136" sldId="2147483648"/>
              <pc:sldLayoutMk cId="805696790" sldId="2147483695"/>
              <ac:spMk id="10" creationId="{727B4A0E-18FF-409F-CB7B-941641F3DF01}"/>
            </ac:spMkLst>
          </pc:spChg>
          <pc:spChg chg="add del mod ord">
            <ac:chgData name="Volkan Dalyan" userId="acd815f26c47f9fa" providerId="LiveId" clId="{42ADB7CA-B084-49D4-9CF6-5A625854A378}" dt="2024-09-18T07:38:12.226" v="5832"/>
            <ac:spMkLst>
              <pc:docMk/>
              <pc:sldMasterMk cId="3739717136" sldId="2147483648"/>
              <pc:sldLayoutMk cId="805696790" sldId="2147483695"/>
              <ac:spMk id="11" creationId="{2FF85C07-3681-1238-26B1-C16433C3C4D0}"/>
            </ac:spMkLst>
          </pc:spChg>
          <pc:spChg chg="del mod">
            <ac:chgData name="Volkan Dalyan" userId="acd815f26c47f9fa" providerId="LiveId" clId="{42ADB7CA-B084-49D4-9CF6-5A625854A378}" dt="2024-09-18T07:34:33.333" v="5757" actId="478"/>
            <ac:spMkLst>
              <pc:docMk/>
              <pc:sldMasterMk cId="3739717136" sldId="2147483648"/>
              <pc:sldLayoutMk cId="805696790" sldId="2147483695"/>
              <ac:spMk id="12" creationId="{A99A8562-78B5-3C93-2451-493D9468BFF0}"/>
            </ac:spMkLst>
          </pc:spChg>
          <pc:spChg chg="del mod">
            <ac:chgData name="Volkan Dalyan" userId="acd815f26c47f9fa" providerId="LiveId" clId="{42ADB7CA-B084-49D4-9CF6-5A625854A378}" dt="2024-09-18T07:34:33.333" v="5757" actId="478"/>
            <ac:spMkLst>
              <pc:docMk/>
              <pc:sldMasterMk cId="3739717136" sldId="2147483648"/>
              <pc:sldLayoutMk cId="805696790" sldId="2147483695"/>
              <ac:spMk id="13" creationId="{44F675A9-1F88-96BD-9242-CC31D7485C89}"/>
            </ac:spMkLst>
          </pc:spChg>
          <pc:spChg chg="del mod">
            <ac:chgData name="Volkan Dalyan" userId="acd815f26c47f9fa" providerId="LiveId" clId="{42ADB7CA-B084-49D4-9CF6-5A625854A378}" dt="2024-09-18T07:34:33.333" v="5757" actId="478"/>
            <ac:spMkLst>
              <pc:docMk/>
              <pc:sldMasterMk cId="3739717136" sldId="2147483648"/>
              <pc:sldLayoutMk cId="805696790" sldId="2147483695"/>
              <ac:spMk id="14" creationId="{EE7A13E7-F44B-50FF-0382-7825EAE763B8}"/>
            </ac:spMkLst>
          </pc:spChg>
          <pc:spChg chg="mod ord">
            <ac:chgData name="Volkan Dalyan" userId="acd815f26c47f9fa" providerId="LiveId" clId="{42ADB7CA-B084-49D4-9CF6-5A625854A378}" dt="2024-09-30T15:08:06.573" v="15367" actId="13244"/>
            <ac:spMkLst>
              <pc:docMk/>
              <pc:sldMasterMk cId="3739717136" sldId="2147483648"/>
              <pc:sldLayoutMk cId="805696790" sldId="2147483695"/>
              <ac:spMk id="15" creationId="{7FDEE61D-4880-F5AD-FBB0-76F154AF0FEA}"/>
            </ac:spMkLst>
          </pc:spChg>
          <pc:spChg chg="add del">
            <ac:chgData name="Volkan Dalyan" userId="acd815f26c47f9fa" providerId="LiveId" clId="{42ADB7CA-B084-49D4-9CF6-5A625854A378}" dt="2024-09-18T07:38:48.907" v="5843"/>
            <ac:spMkLst>
              <pc:docMk/>
              <pc:sldMasterMk cId="3739717136" sldId="2147483648"/>
              <pc:sldLayoutMk cId="805696790" sldId="2147483695"/>
              <ac:spMk id="16" creationId="{2634E6E6-05E7-B118-F89B-5D4FC531CFC0}"/>
            </ac:spMkLst>
          </pc:spChg>
          <pc:spChg chg="del mod">
            <ac:chgData name="Volkan Dalyan" userId="acd815f26c47f9fa" providerId="LiveId" clId="{42ADB7CA-B084-49D4-9CF6-5A625854A378}" dt="2024-09-18T07:39:02.037" v="5846"/>
            <ac:spMkLst>
              <pc:docMk/>
              <pc:sldMasterMk cId="3739717136" sldId="2147483648"/>
              <pc:sldLayoutMk cId="805696790" sldId="2147483695"/>
              <ac:spMk id="17" creationId="{E677715E-A33B-86D2-EB2A-19F24FB66A53}"/>
            </ac:spMkLst>
          </pc:spChg>
          <pc:spChg chg="del mod">
            <ac:chgData name="Volkan Dalyan" userId="acd815f26c47f9fa" providerId="LiveId" clId="{42ADB7CA-B084-49D4-9CF6-5A625854A378}" dt="2024-09-18T07:38:52.062" v="5844" actId="478"/>
            <ac:spMkLst>
              <pc:docMk/>
              <pc:sldMasterMk cId="3739717136" sldId="2147483648"/>
              <pc:sldLayoutMk cId="805696790" sldId="2147483695"/>
              <ac:spMk id="18" creationId="{3632385E-9774-208D-54ED-89B19B986B2D}"/>
            </ac:spMkLst>
          </pc:spChg>
          <pc:spChg chg="del mod">
            <ac:chgData name="Volkan Dalyan" userId="acd815f26c47f9fa" providerId="LiveId" clId="{42ADB7CA-B084-49D4-9CF6-5A625854A378}" dt="2024-09-18T07:38:52.062" v="5844" actId="478"/>
            <ac:spMkLst>
              <pc:docMk/>
              <pc:sldMasterMk cId="3739717136" sldId="2147483648"/>
              <pc:sldLayoutMk cId="805696790" sldId="2147483695"/>
              <ac:spMk id="19" creationId="{AE023416-AC11-1F4B-726A-C652E098613E}"/>
            </ac:spMkLst>
          </pc:spChg>
          <pc:spChg chg="del mod">
            <ac:chgData name="Volkan Dalyan" userId="acd815f26c47f9fa" providerId="LiveId" clId="{42ADB7CA-B084-49D4-9CF6-5A625854A378}" dt="2024-09-18T07:38:58.203" v="5845" actId="478"/>
            <ac:spMkLst>
              <pc:docMk/>
              <pc:sldMasterMk cId="3739717136" sldId="2147483648"/>
              <pc:sldLayoutMk cId="805696790" sldId="2147483695"/>
              <ac:spMk id="20" creationId="{A9CEB756-128E-700E-D36F-864DA4C1235A}"/>
            </ac:spMkLst>
          </pc:spChg>
          <pc:spChg chg="mod">
            <ac:chgData name="Volkan Dalyan" userId="acd815f26c47f9fa" providerId="LiveId" clId="{42ADB7CA-B084-49D4-9CF6-5A625854A378}" dt="2024-09-30T15:08:12.324" v="15368" actId="962"/>
            <ac:spMkLst>
              <pc:docMk/>
              <pc:sldMasterMk cId="3739717136" sldId="2147483648"/>
              <pc:sldLayoutMk cId="805696790" sldId="2147483695"/>
              <ac:spMk id="21" creationId="{CF68EE82-40F0-5C6A-A717-08EFF1D84673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2T11:02:39.444" v="18373"/>
          <pc:sldLayoutMkLst>
            <pc:docMk/>
            <pc:sldMasterMk cId="3739717136" sldId="2147483648"/>
            <pc:sldLayoutMk cId="2462603948" sldId="2147483696"/>
          </pc:sldLayoutMkLst>
          <pc:spChg chg="add mod">
            <ac:chgData name="Volkan Dalyan" userId="acd815f26c47f9fa" providerId="LiveId" clId="{42ADB7CA-B084-49D4-9CF6-5A625854A378}" dt="2024-10-02T10:57:34.042" v="18159" actId="20577"/>
            <ac:spMkLst>
              <pc:docMk/>
              <pc:sldMasterMk cId="3739717136" sldId="2147483648"/>
              <pc:sldLayoutMk cId="2462603948" sldId="2147483696"/>
              <ac:spMk id="2" creationId="{146D96D0-BF12-7269-77A1-3F3D71961430}"/>
            </ac:spMkLst>
          </pc:spChg>
          <pc:spChg chg="add mod">
            <ac:chgData name="Volkan Dalyan" userId="acd815f26c47f9fa" providerId="LiveId" clId="{42ADB7CA-B084-49D4-9CF6-5A625854A378}" dt="2024-09-18T07:31:33.638" v="5662"/>
            <ac:spMkLst>
              <pc:docMk/>
              <pc:sldMasterMk cId="3739717136" sldId="2147483648"/>
              <pc:sldLayoutMk cId="2462603948" sldId="2147483696"/>
              <ac:spMk id="2" creationId="{A9F37E9B-E419-EE60-BBB4-634B24E30CC7}"/>
            </ac:spMkLst>
          </pc:spChg>
          <pc:spChg chg="del mod">
            <ac:chgData name="Volkan Dalyan" userId="acd815f26c47f9fa" providerId="LiveId" clId="{42ADB7CA-B084-49D4-9CF6-5A625854A378}" dt="2024-09-18T07:40:39.647" v="5879" actId="478"/>
            <ac:spMkLst>
              <pc:docMk/>
              <pc:sldMasterMk cId="3739717136" sldId="2147483648"/>
              <pc:sldLayoutMk cId="2462603948" sldId="2147483696"/>
              <ac:spMk id="3" creationId="{E69E67A4-0DA9-7FFA-73A7-64FAC484C07B}"/>
            </ac:spMkLst>
          </pc:spChg>
          <pc:spChg chg="add del mod">
            <ac:chgData name="Volkan Dalyan" userId="acd815f26c47f9fa" providerId="LiveId" clId="{42ADB7CA-B084-49D4-9CF6-5A625854A378}" dt="2024-10-02T10:57:25.356" v="18149" actId="478"/>
            <ac:spMkLst>
              <pc:docMk/>
              <pc:sldMasterMk cId="3739717136" sldId="2147483648"/>
              <pc:sldLayoutMk cId="2462603948" sldId="2147483696"/>
              <ac:spMk id="4" creationId="{043B8C98-68F4-5697-D37A-EA409AF7161D}"/>
            </ac:spMkLst>
          </pc:spChg>
          <pc:spChg chg="add mod">
            <ac:chgData name="Volkan Dalyan" userId="acd815f26c47f9fa" providerId="LiveId" clId="{42ADB7CA-B084-49D4-9CF6-5A625854A378}" dt="2024-09-30T15:09:16.363" v="15377" actId="962"/>
            <ac:spMkLst>
              <pc:docMk/>
              <pc:sldMasterMk cId="3739717136" sldId="2147483648"/>
              <pc:sldLayoutMk cId="2462603948" sldId="2147483696"/>
              <ac:spMk id="5" creationId="{3F14434D-730F-C93D-FF18-EF86EA4C2701}"/>
            </ac:spMkLst>
          </pc:spChg>
          <pc:spChg chg="del mod">
            <ac:chgData name="Volkan Dalyan" userId="acd815f26c47f9fa" providerId="LiveId" clId="{42ADB7CA-B084-49D4-9CF6-5A625854A378}" dt="2024-09-18T07:43:36.345" v="5947" actId="478"/>
            <ac:spMkLst>
              <pc:docMk/>
              <pc:sldMasterMk cId="3739717136" sldId="2147483648"/>
              <pc:sldLayoutMk cId="2462603948" sldId="2147483696"/>
              <ac:spMk id="6" creationId="{BB9DB00A-FF3B-59B0-25DA-C16E7FA8C670}"/>
            </ac:spMkLst>
          </pc:spChg>
          <pc:spChg chg="add mod">
            <ac:chgData name="Volkan Dalyan" userId="acd815f26c47f9fa" providerId="LiveId" clId="{42ADB7CA-B084-49D4-9CF6-5A625854A378}" dt="2024-10-02T11:02:39.444" v="18373"/>
            <ac:spMkLst>
              <pc:docMk/>
              <pc:sldMasterMk cId="3739717136" sldId="2147483648"/>
              <pc:sldLayoutMk cId="2462603948" sldId="2147483696"/>
              <ac:spMk id="7" creationId="{0C131B44-64EF-1E0C-A5E9-5206D4728E78}"/>
            </ac:spMkLst>
          </pc:spChg>
          <pc:spChg chg="add del mod">
            <ac:chgData name="Volkan Dalyan" userId="acd815f26c47f9fa" providerId="LiveId" clId="{42ADB7CA-B084-49D4-9CF6-5A625854A378}" dt="2024-09-18T07:41:18.758" v="5887"/>
            <ac:spMkLst>
              <pc:docMk/>
              <pc:sldMasterMk cId="3739717136" sldId="2147483648"/>
              <pc:sldLayoutMk cId="2462603948" sldId="2147483696"/>
              <ac:spMk id="8" creationId="{6C7349C0-2580-5AE3-9769-D65FEAA0BA12}"/>
            </ac:spMkLst>
          </pc:spChg>
          <pc:spChg chg="del">
            <ac:chgData name="Volkan Dalyan" userId="acd815f26c47f9fa" providerId="LiveId" clId="{42ADB7CA-B084-49D4-9CF6-5A625854A378}" dt="2024-09-18T07:31:40.551" v="5665"/>
            <ac:spMkLst>
              <pc:docMk/>
              <pc:sldMasterMk cId="3739717136" sldId="2147483648"/>
              <pc:sldLayoutMk cId="2462603948" sldId="2147483696"/>
              <ac:spMk id="9" creationId="{24B20E13-EAEE-A51E-CBDA-E9D9924F5561}"/>
            </ac:spMkLst>
          </pc:spChg>
          <pc:spChg chg="del mod">
            <ac:chgData name="Volkan Dalyan" userId="acd815f26c47f9fa" providerId="LiveId" clId="{42ADB7CA-B084-49D4-9CF6-5A625854A378}" dt="2024-09-18T07:31:40.551" v="5665"/>
            <ac:spMkLst>
              <pc:docMk/>
              <pc:sldMasterMk cId="3739717136" sldId="2147483648"/>
              <pc:sldLayoutMk cId="2462603948" sldId="2147483696"/>
              <ac:spMk id="10" creationId="{727B4A0E-18FF-409F-CB7B-941641F3DF01}"/>
            </ac:spMkLst>
          </pc:spChg>
          <pc:spChg chg="add del mod">
            <ac:chgData name="Volkan Dalyan" userId="acd815f26c47f9fa" providerId="LiveId" clId="{42ADB7CA-B084-49D4-9CF6-5A625854A378}" dt="2024-09-18T07:41:18.758" v="5887"/>
            <ac:spMkLst>
              <pc:docMk/>
              <pc:sldMasterMk cId="3739717136" sldId="2147483648"/>
              <pc:sldLayoutMk cId="2462603948" sldId="2147483696"/>
              <ac:spMk id="11" creationId="{83F9AB17-76B6-C73B-3CE9-606D8F1C2E1D}"/>
            </ac:spMkLst>
          </pc:spChg>
          <pc:spChg chg="del mod">
            <ac:chgData name="Volkan Dalyan" userId="acd815f26c47f9fa" providerId="LiveId" clId="{42ADB7CA-B084-49D4-9CF6-5A625854A378}" dt="2024-09-18T07:34:37.355" v="5759" actId="478"/>
            <ac:spMkLst>
              <pc:docMk/>
              <pc:sldMasterMk cId="3739717136" sldId="2147483648"/>
              <pc:sldLayoutMk cId="2462603948" sldId="2147483696"/>
              <ac:spMk id="12" creationId="{A99A8562-78B5-3C93-2451-493D9468BFF0}"/>
            </ac:spMkLst>
          </pc:spChg>
          <pc:spChg chg="del mod">
            <ac:chgData name="Volkan Dalyan" userId="acd815f26c47f9fa" providerId="LiveId" clId="{42ADB7CA-B084-49D4-9CF6-5A625854A378}" dt="2024-09-18T07:34:37.355" v="5759" actId="478"/>
            <ac:spMkLst>
              <pc:docMk/>
              <pc:sldMasterMk cId="3739717136" sldId="2147483648"/>
              <pc:sldLayoutMk cId="2462603948" sldId="2147483696"/>
              <ac:spMk id="13" creationId="{44F675A9-1F88-96BD-9242-CC31D7485C89}"/>
            </ac:spMkLst>
          </pc:spChg>
          <pc:spChg chg="del mod">
            <ac:chgData name="Volkan Dalyan" userId="acd815f26c47f9fa" providerId="LiveId" clId="{42ADB7CA-B084-49D4-9CF6-5A625854A378}" dt="2024-09-18T07:34:37.355" v="5759" actId="478"/>
            <ac:spMkLst>
              <pc:docMk/>
              <pc:sldMasterMk cId="3739717136" sldId="2147483648"/>
              <pc:sldLayoutMk cId="2462603948" sldId="2147483696"/>
              <ac:spMk id="14" creationId="{EE7A13E7-F44B-50FF-0382-7825EAE763B8}"/>
            </ac:spMkLst>
          </pc:spChg>
          <pc:spChg chg="del mod">
            <ac:chgData name="Volkan Dalyan" userId="acd815f26c47f9fa" providerId="LiveId" clId="{42ADB7CA-B084-49D4-9CF6-5A625854A378}" dt="2024-09-18T07:42:10.146" v="5913"/>
            <ac:spMkLst>
              <pc:docMk/>
              <pc:sldMasterMk cId="3739717136" sldId="2147483648"/>
              <pc:sldLayoutMk cId="2462603948" sldId="2147483696"/>
              <ac:spMk id="15" creationId="{700CAC90-B0B7-9495-1DB9-027FA52111A4}"/>
            </ac:spMkLst>
          </pc:spChg>
          <pc:spChg chg="add del mod">
            <ac:chgData name="Volkan Dalyan" userId="acd815f26c47f9fa" providerId="LiveId" clId="{42ADB7CA-B084-49D4-9CF6-5A625854A378}" dt="2024-09-18T07:42:10.146" v="5913"/>
            <ac:spMkLst>
              <pc:docMk/>
              <pc:sldMasterMk cId="3739717136" sldId="2147483648"/>
              <pc:sldLayoutMk cId="2462603948" sldId="2147483696"/>
              <ac:spMk id="16" creationId="{05D1138B-C341-BB3C-E4B1-C931DE917889}"/>
            </ac:spMkLst>
          </pc:spChg>
          <pc:spChg chg="add del mod">
            <ac:chgData name="Volkan Dalyan" userId="acd815f26c47f9fa" providerId="LiveId" clId="{42ADB7CA-B084-49D4-9CF6-5A625854A378}" dt="2024-09-18T07:43:03.865" v="5931"/>
            <ac:spMkLst>
              <pc:docMk/>
              <pc:sldMasterMk cId="3739717136" sldId="2147483648"/>
              <pc:sldLayoutMk cId="2462603948" sldId="2147483696"/>
              <ac:spMk id="17" creationId="{348C8F61-4825-7EC0-86CE-EA4AE2046E0A}"/>
            </ac:spMkLst>
          </pc:spChg>
          <pc:spChg chg="mod ord">
            <ac:chgData name="Volkan Dalyan" userId="acd815f26c47f9fa" providerId="LiveId" clId="{42ADB7CA-B084-49D4-9CF6-5A625854A378}" dt="2024-09-30T15:09:07.212" v="15374" actId="962"/>
            <ac:spMkLst>
              <pc:docMk/>
              <pc:sldMasterMk cId="3739717136" sldId="2147483648"/>
              <pc:sldLayoutMk cId="2462603948" sldId="2147483696"/>
              <ac:spMk id="18" creationId="{8EDEF588-1BD2-D2ED-CD5D-124C7CC25857}"/>
            </ac:spMkLst>
          </pc:spChg>
          <pc:spChg chg="add del">
            <ac:chgData name="Volkan Dalyan" userId="acd815f26c47f9fa" providerId="LiveId" clId="{42ADB7CA-B084-49D4-9CF6-5A625854A378}" dt="2024-09-18T07:42:24.426" v="5914" actId="11529"/>
            <ac:spMkLst>
              <pc:docMk/>
              <pc:sldMasterMk cId="3739717136" sldId="2147483648"/>
              <pc:sldLayoutMk cId="2462603948" sldId="2147483696"/>
              <ac:spMk id="19" creationId="{A0052AEC-FB78-21AE-D9AC-406282939AEF}"/>
            </ac:spMkLst>
          </pc:spChg>
          <pc:spChg chg="add del mod ord">
            <ac:chgData name="Volkan Dalyan" userId="acd815f26c47f9fa" providerId="LiveId" clId="{42ADB7CA-B084-49D4-9CF6-5A625854A378}" dt="2024-09-18T07:43:03.865" v="5931"/>
            <ac:spMkLst>
              <pc:docMk/>
              <pc:sldMasterMk cId="3739717136" sldId="2147483648"/>
              <pc:sldLayoutMk cId="2462603948" sldId="2147483696"/>
              <ac:spMk id="20" creationId="{4CC2B133-A3B7-2070-E98B-F942AA7A6B69}"/>
            </ac:spMkLst>
          </pc:spChg>
          <pc:spChg chg="mod">
            <ac:chgData name="Volkan Dalyan" userId="acd815f26c47f9fa" providerId="LiveId" clId="{42ADB7CA-B084-49D4-9CF6-5A625854A378}" dt="2024-09-18T07:42:56.167" v="5930"/>
            <ac:spMkLst>
              <pc:docMk/>
              <pc:sldMasterMk cId="3739717136" sldId="2147483648"/>
              <pc:sldLayoutMk cId="2462603948" sldId="2147483696"/>
              <ac:spMk id="21" creationId="{3BC32258-F0A2-FC7D-98B4-A0C7F6851DE6}"/>
            </ac:spMkLst>
          </pc:spChg>
          <pc:spChg chg="mod ord">
            <ac:chgData name="Volkan Dalyan" userId="acd815f26c47f9fa" providerId="LiveId" clId="{42ADB7CA-B084-49D4-9CF6-5A625854A378}" dt="2024-09-30T15:09:12.884" v="15376" actId="962"/>
            <ac:spMkLst>
              <pc:docMk/>
              <pc:sldMasterMk cId="3739717136" sldId="2147483648"/>
              <pc:sldLayoutMk cId="2462603948" sldId="2147483696"/>
              <ac:spMk id="22" creationId="{C7F77338-A238-4FEC-16E9-48D480BFE025}"/>
            </ac:spMkLst>
          </pc:spChg>
        </pc:sldLayoutChg>
        <pc:sldLayoutChg chg="addSp delSp modSp mod ord">
          <pc:chgData name="Volkan Dalyan" userId="acd815f26c47f9fa" providerId="LiveId" clId="{42ADB7CA-B084-49D4-9CF6-5A625854A378}" dt="2024-09-18T07:51:54.518" v="6059" actId="21"/>
          <pc:sldLayoutMkLst>
            <pc:docMk/>
            <pc:sldMasterMk cId="3739717136" sldId="2147483648"/>
            <pc:sldLayoutMk cId="3826871915" sldId="2147483697"/>
          </pc:sldLayoutMkLst>
          <pc:spChg chg="del">
            <ac:chgData name="Volkan Dalyan" userId="acd815f26c47f9fa" providerId="LiveId" clId="{42ADB7CA-B084-49D4-9CF6-5A625854A378}" dt="2024-09-18T07:44:19.076" v="5949" actId="478"/>
            <ac:spMkLst>
              <pc:docMk/>
              <pc:sldMasterMk cId="3739717136" sldId="2147483648"/>
              <pc:sldLayoutMk cId="3826871915" sldId="2147483697"/>
              <ac:spMk id="2" creationId="{236B2B3C-5109-B56F-D27A-0D944620DB27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4" creationId="{9F3F1373-E244-7AEA-DA90-FFB861066713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5" creationId="{1023AD4A-F6C4-0702-B481-4E2A8B8A6582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7" creationId="{FD7BA3AE-195F-855C-1FC5-CC4E8E8A1F66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8" creationId="{9DC20619-1479-D491-2121-D8E625CE40E6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0" creationId="{0819B325-381E-6FDA-9109-38836CD40D3B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1" creationId="{E351F685-C45D-4AAE-790A-EBC95743B574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3" creationId="{6B4F1A35-D864-CAF2-AA51-BA10C4CE8051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4" creationId="{0A34B108-65B2-E117-51A1-53E60B7BAF1F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6" creationId="{2BE525D3-6ACD-B976-1489-AD085C821601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7" creationId="{D63DC7A5-73B6-BF79-8514-3E3EEEDC815C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9" creationId="{3E6FA768-9EE3-D44A-0B0F-DC66FFE90704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20" creationId="{3AE53D19-C909-5460-ADED-403950375A47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1" creationId="{DEF38A8F-25CD-DC6C-3637-91EDD70CBAAB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2" creationId="{1758143E-F9C8-B230-96C6-7A1921CFF30F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3" creationId="{95AD242D-D90E-E912-1360-7186BA6BC090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4" creationId="{C9F730DE-ED61-BB1E-761B-09D056D7EE16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5" creationId="{29B39506-A069-2912-4BBE-08D0AEE55CEA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6" creationId="{09BB0322-9FA4-11AF-7BF2-A382535E55C5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7" creationId="{FAF1FA0A-07E7-9140-17EB-389AF493B2CD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8" creationId="{22F0FD57-2499-66CA-2864-F1BE655DC4D3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9" creationId="{86180109-733B-11F1-B788-FA543E522071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30" creationId="{E5C42FCE-059D-48D9-CC47-6F9342F1F018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31" creationId="{A0BD2D33-E7FA-58FD-3726-BCC690C994C2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32" creationId="{079BA975-51E2-83A7-EEA5-10F62F8BAFEA}"/>
            </ac:spMkLst>
          </pc:s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3" creationId="{DB9B6EBE-6CA9-8D45-0D6F-54C5998C16B2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6" creationId="{47ACAC53-71E2-5305-86F3-32A6BD739A9B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9" creationId="{72624CEC-4760-1E96-6CA8-AEDABD952E74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12" creationId="{F26E56D1-3C7A-F2E2-D563-B58C623F3944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15" creationId="{9A960F30-6F7C-985A-E905-839607F20444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18" creationId="{9EAECEDC-3EF1-89C8-AF2F-E4B79FE720A7}"/>
            </ac:grpSpMkLst>
          </pc:grpChg>
        </pc:sldLayoutChg>
        <pc:sldLayoutChg chg="addSp delSp modSp mod ord modAnim">
          <pc:chgData name="Volkan Dalyan" userId="acd815f26c47f9fa" providerId="LiveId" clId="{42ADB7CA-B084-49D4-9CF6-5A625854A378}" dt="2024-09-30T15:09:40.012" v="15381" actId="962"/>
          <pc:sldLayoutMkLst>
            <pc:docMk/>
            <pc:sldMasterMk cId="3739717136" sldId="2147483648"/>
            <pc:sldLayoutMk cId="475040597" sldId="2147483698"/>
          </pc:sldLayoutMkLst>
          <pc:spChg chg="del">
            <ac:chgData name="Volkan Dalyan" userId="acd815f26c47f9fa" providerId="LiveId" clId="{42ADB7CA-B084-49D4-9CF6-5A625854A378}" dt="2024-09-18T07:44:30.743" v="5951" actId="478"/>
            <ac:spMkLst>
              <pc:docMk/>
              <pc:sldMasterMk cId="3739717136" sldId="2147483648"/>
              <pc:sldLayoutMk cId="475040597" sldId="2147483698"/>
              <ac:spMk id="2" creationId="{03E4B375-C3BC-8FD0-CF24-E5C930908CD8}"/>
            </ac:spMkLst>
          </pc:spChg>
          <pc:spChg chg="add mod">
            <ac:chgData name="Volkan Dalyan" userId="acd815f26c47f9fa" providerId="LiveId" clId="{42ADB7CA-B084-49D4-9CF6-5A625854A378}" dt="2024-09-30T15:09:40.012" v="15381" actId="962"/>
            <ac:spMkLst>
              <pc:docMk/>
              <pc:sldMasterMk cId="3739717136" sldId="2147483648"/>
              <pc:sldLayoutMk cId="475040597" sldId="2147483698"/>
              <ac:spMk id="2" creationId="{45CBE774-59DD-6AA6-4F0F-65AE1ABB8265}"/>
            </ac:spMkLst>
          </pc:spChg>
          <pc:spChg chg="add mod">
            <ac:chgData name="Volkan Dalyan" userId="acd815f26c47f9fa" providerId="LiveId" clId="{42ADB7CA-B084-49D4-9CF6-5A625854A378}" dt="2024-09-30T15:09:28.548" v="15379" actId="962"/>
            <ac:spMkLst>
              <pc:docMk/>
              <pc:sldMasterMk cId="3739717136" sldId="2147483648"/>
              <pc:sldLayoutMk cId="475040597" sldId="2147483698"/>
              <ac:spMk id="3" creationId="{0FE1B1D0-CB37-F0C3-12CC-2FEC3E8242CC}"/>
            </ac:spMkLst>
          </pc:spChg>
          <pc:spChg chg="add mod">
            <ac:chgData name="Volkan Dalyan" userId="acd815f26c47f9fa" providerId="LiveId" clId="{42ADB7CA-B084-49D4-9CF6-5A625854A378}" dt="2024-09-30T15:09:33.636" v="15380" actId="962"/>
            <ac:spMkLst>
              <pc:docMk/>
              <pc:sldMasterMk cId="3739717136" sldId="2147483648"/>
              <pc:sldLayoutMk cId="475040597" sldId="2147483698"/>
              <ac:spMk id="4" creationId="{1BEE6FB4-B07E-EDE2-3ADE-53118B74A018}"/>
            </ac:spMkLst>
          </pc:spChg>
          <pc:graphicFrameChg chg="add del mod">
            <ac:chgData name="Volkan Dalyan" userId="acd815f26c47f9fa" providerId="LiveId" clId="{42ADB7CA-B084-49D4-9CF6-5A625854A378}" dt="2024-09-18T07:51:23.083" v="6057" actId="21"/>
            <ac:graphicFrameMkLst>
              <pc:docMk/>
              <pc:sldMasterMk cId="3739717136" sldId="2147483648"/>
              <pc:sldLayoutMk cId="475040597" sldId="2147483698"/>
              <ac:graphicFrameMk id="7" creationId="{94D4512F-0FD5-A4D2-6C6B-CFC72BB5B3B1}"/>
            </ac:graphicFrameMkLst>
          </pc:graphicFrameChg>
        </pc:sldLayoutChg>
        <pc:sldLayoutChg chg="addSp delSp modSp mod modAnim">
          <pc:chgData name="Volkan Dalyan" userId="acd815f26c47f9fa" providerId="LiveId" clId="{42ADB7CA-B084-49D4-9CF6-5A625854A378}" dt="2024-09-30T15:10:13.836" v="15385" actId="962"/>
          <pc:sldLayoutMkLst>
            <pc:docMk/>
            <pc:sldMasterMk cId="3739717136" sldId="2147483648"/>
            <pc:sldLayoutMk cId="3542732373" sldId="2147483699"/>
          </pc:sldLayoutMkLst>
          <pc:spChg chg="add del">
            <ac:chgData name="Volkan Dalyan" userId="acd815f26c47f9fa" providerId="LiveId" clId="{42ADB7CA-B084-49D4-9CF6-5A625854A378}" dt="2024-09-25T13:12:02.797" v="12746" actId="11529"/>
            <ac:spMkLst>
              <pc:docMk/>
              <pc:sldMasterMk cId="3739717136" sldId="2147483648"/>
              <pc:sldLayoutMk cId="3542732373" sldId="2147483699"/>
              <ac:spMk id="2" creationId="{4BD65E58-076B-DC78-B077-14C45614F790}"/>
            </ac:spMkLst>
          </pc:spChg>
          <pc:spChg chg="del">
            <ac:chgData name="Volkan Dalyan" userId="acd815f26c47f9fa" providerId="LiveId" clId="{42ADB7CA-B084-49D4-9CF6-5A625854A378}" dt="2024-09-18T07:59:10.893" v="6172" actId="478"/>
            <ac:spMkLst>
              <pc:docMk/>
              <pc:sldMasterMk cId="3739717136" sldId="2147483648"/>
              <pc:sldLayoutMk cId="3542732373" sldId="2147483699"/>
              <ac:spMk id="2" creationId="{FD5667FB-0E6A-0195-C05E-CDEF192B80F0}"/>
            </ac:spMkLst>
          </pc:spChg>
          <pc:spChg chg="add mod">
            <ac:chgData name="Volkan Dalyan" userId="acd815f26c47f9fa" providerId="LiveId" clId="{42ADB7CA-B084-49D4-9CF6-5A625854A378}" dt="2024-09-30T15:10:04.580" v="15383" actId="962"/>
            <ac:spMkLst>
              <pc:docMk/>
              <pc:sldMasterMk cId="3739717136" sldId="2147483648"/>
              <pc:sldLayoutMk cId="3542732373" sldId="2147483699"/>
              <ac:spMk id="3" creationId="{148AD901-D970-104A-5DF7-9A7C7EDA2EF6}"/>
            </ac:spMkLst>
          </pc:spChg>
          <pc:spChg chg="add mod">
            <ac:chgData name="Volkan Dalyan" userId="acd815f26c47f9fa" providerId="LiveId" clId="{42ADB7CA-B084-49D4-9CF6-5A625854A378}" dt="2024-09-30T15:09:59.732" v="15382" actId="962"/>
            <ac:spMkLst>
              <pc:docMk/>
              <pc:sldMasterMk cId="3739717136" sldId="2147483648"/>
              <pc:sldLayoutMk cId="3542732373" sldId="2147483699"/>
              <ac:spMk id="4" creationId="{49F1953B-B2D4-7F83-3C8D-562383BFCF09}"/>
            </ac:spMkLst>
          </pc:spChg>
          <pc:spChg chg="add mod">
            <ac:chgData name="Volkan Dalyan" userId="acd815f26c47f9fa" providerId="LiveId" clId="{42ADB7CA-B084-49D4-9CF6-5A625854A378}" dt="2024-09-30T15:10:08.589" v="15384" actId="962"/>
            <ac:spMkLst>
              <pc:docMk/>
              <pc:sldMasterMk cId="3739717136" sldId="2147483648"/>
              <pc:sldLayoutMk cId="3542732373" sldId="2147483699"/>
              <ac:spMk id="5" creationId="{60B9D3FA-556B-A77B-B7FF-89222F9AB8CB}"/>
            </ac:spMkLst>
          </pc:spChg>
          <pc:spChg chg="add mod">
            <ac:chgData name="Volkan Dalyan" userId="acd815f26c47f9fa" providerId="LiveId" clId="{42ADB7CA-B084-49D4-9CF6-5A625854A378}" dt="2024-09-30T15:10:13.836" v="15385" actId="962"/>
            <ac:spMkLst>
              <pc:docMk/>
              <pc:sldMasterMk cId="3739717136" sldId="2147483648"/>
              <pc:sldLayoutMk cId="3542732373" sldId="2147483699"/>
              <ac:spMk id="6" creationId="{CB08E99C-FF23-6EB2-AD9A-241249E717DD}"/>
            </ac:spMkLst>
          </pc:spChg>
        </pc:sldLayoutChg>
        <pc:sldLayoutChg chg="addSp delSp modSp mod ord delAnim modAnim">
          <pc:chgData name="Volkan Dalyan" userId="acd815f26c47f9fa" providerId="LiveId" clId="{42ADB7CA-B084-49D4-9CF6-5A625854A378}" dt="2024-09-30T15:13:07.739" v="15413" actId="962"/>
          <pc:sldLayoutMkLst>
            <pc:docMk/>
            <pc:sldMasterMk cId="3739717136" sldId="2147483648"/>
            <pc:sldLayoutMk cId="3546820321" sldId="2147483700"/>
          </pc:sldLayoutMkLst>
          <pc:spChg chg="del">
            <ac:chgData name="Volkan Dalyan" userId="acd815f26c47f9fa" providerId="LiveId" clId="{42ADB7CA-B084-49D4-9CF6-5A625854A378}" dt="2024-09-23T10:02:43.398" v="6260" actId="478"/>
            <ac:spMkLst>
              <pc:docMk/>
              <pc:sldMasterMk cId="3739717136" sldId="2147483648"/>
              <pc:sldLayoutMk cId="3546820321" sldId="2147483700"/>
              <ac:spMk id="2" creationId="{BA4706BF-7667-C8AD-C75C-A377C42254C0}"/>
            </ac:spMkLst>
          </pc:spChg>
          <pc:spChg chg="mod">
            <ac:chgData name="Volkan Dalyan" userId="acd815f26c47f9fa" providerId="LiveId" clId="{42ADB7CA-B084-49D4-9CF6-5A625854A378}" dt="2024-09-30T15:11:57.669" v="15398" actId="962"/>
            <ac:spMkLst>
              <pc:docMk/>
              <pc:sldMasterMk cId="3739717136" sldId="2147483648"/>
              <pc:sldLayoutMk cId="3546820321" sldId="2147483700"/>
              <ac:spMk id="3" creationId="{640262E2-2FD9-780D-8944-96009CC91ADB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4" creationId="{4A152BE5-92EC-3695-D47A-282A733817AE}"/>
            </ac:spMkLst>
          </pc:spChg>
          <pc:spChg chg="mod">
            <ac:chgData name="Volkan Dalyan" userId="acd815f26c47f9fa" providerId="LiveId" clId="{42ADB7CA-B084-49D4-9CF6-5A625854A378}" dt="2024-09-30T15:12:06.628" v="15399" actId="962"/>
            <ac:spMkLst>
              <pc:docMk/>
              <pc:sldMasterMk cId="3739717136" sldId="2147483648"/>
              <pc:sldLayoutMk cId="3546820321" sldId="2147483700"/>
              <ac:spMk id="4" creationId="{5EA76B30-5217-835A-BECC-1F4EC51D3634}"/>
            </ac:spMkLst>
          </pc:spChg>
          <pc:spChg chg="mod">
            <ac:chgData name="Volkan Dalyan" userId="acd815f26c47f9fa" providerId="LiveId" clId="{42ADB7CA-B084-49D4-9CF6-5A625854A378}" dt="2024-09-30T15:12:15.660" v="15401" actId="962"/>
            <ac:spMkLst>
              <pc:docMk/>
              <pc:sldMasterMk cId="3739717136" sldId="2147483648"/>
              <pc:sldLayoutMk cId="3546820321" sldId="2147483700"/>
              <ac:spMk id="5" creationId="{9456058B-4389-DF95-8E22-527E2CFB9E02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5" creationId="{A0603DE7-FE8E-EF2F-31F2-228AC7F93045}"/>
            </ac:spMkLst>
          </pc:spChg>
          <pc:spChg chg="mod">
            <ac:chgData name="Volkan Dalyan" userId="acd815f26c47f9fa" providerId="LiveId" clId="{42ADB7CA-B084-49D4-9CF6-5A625854A378}" dt="2024-09-30T15:12:17.692" v="15402" actId="962"/>
            <ac:spMkLst>
              <pc:docMk/>
              <pc:sldMasterMk cId="3739717136" sldId="2147483648"/>
              <pc:sldLayoutMk cId="3546820321" sldId="2147483700"/>
              <ac:spMk id="6" creationId="{6122EC5D-22B3-2DA5-2136-17E289A515E2}"/>
            </ac:spMkLst>
          </pc:spChg>
          <pc:spChg chg="mod">
            <ac:chgData name="Volkan Dalyan" userId="acd815f26c47f9fa" providerId="LiveId" clId="{42ADB7CA-B084-49D4-9CF6-5A625854A378}" dt="2024-09-30T15:12:21.196" v="15403" actId="962"/>
            <ac:spMkLst>
              <pc:docMk/>
              <pc:sldMasterMk cId="3739717136" sldId="2147483648"/>
              <pc:sldLayoutMk cId="3546820321" sldId="2147483700"/>
              <ac:spMk id="7" creationId="{30193748-0FAE-3506-E244-75F509ED0C46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7" creationId="{459FF3C7-504C-0720-3179-9EA94B74F868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8" creationId="{0483428E-D417-3004-5173-F2433A32BAAB}"/>
            </ac:spMkLst>
          </pc:spChg>
          <pc:spChg chg="add mod">
            <ac:chgData name="Volkan Dalyan" userId="acd815f26c47f9fa" providerId="LiveId" clId="{42ADB7CA-B084-49D4-9CF6-5A625854A378}" dt="2024-09-30T15:12:42.372" v="15408" actId="962"/>
            <ac:spMkLst>
              <pc:docMk/>
              <pc:sldMasterMk cId="3739717136" sldId="2147483648"/>
              <pc:sldLayoutMk cId="3546820321" sldId="2147483700"/>
              <ac:spMk id="8" creationId="{9F0E7945-048D-9194-960E-CC49EA09468A}"/>
            </ac:spMkLst>
          </pc:spChg>
          <pc:spChg chg="add mod">
            <ac:chgData name="Volkan Dalyan" userId="acd815f26c47f9fa" providerId="LiveId" clId="{42ADB7CA-B084-49D4-9CF6-5A625854A378}" dt="2024-09-30T15:12:39.949" v="15407" actId="962"/>
            <ac:spMkLst>
              <pc:docMk/>
              <pc:sldMasterMk cId="3739717136" sldId="2147483648"/>
              <pc:sldLayoutMk cId="3546820321" sldId="2147483700"/>
              <ac:spMk id="9" creationId="{8BDF07E0-6842-CFB7-087F-B3E6308BF3F0}"/>
            </ac:spMkLst>
          </pc:spChg>
          <pc:spChg chg="add mod">
            <ac:chgData name="Volkan Dalyan" userId="acd815f26c47f9fa" providerId="LiveId" clId="{42ADB7CA-B084-49D4-9CF6-5A625854A378}" dt="2024-09-30T15:12:37.028" v="15406" actId="962"/>
            <ac:spMkLst>
              <pc:docMk/>
              <pc:sldMasterMk cId="3739717136" sldId="2147483648"/>
              <pc:sldLayoutMk cId="3546820321" sldId="2147483700"/>
              <ac:spMk id="10" creationId="{53CCA313-A253-F651-0BD2-7F52D22654B2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0" creationId="{D2A6FE1D-9B7F-37F1-AAD7-E2868C52465E}"/>
            </ac:spMkLst>
          </pc:spChg>
          <pc:spChg chg="add mod">
            <ac:chgData name="Volkan Dalyan" userId="acd815f26c47f9fa" providerId="LiveId" clId="{42ADB7CA-B084-49D4-9CF6-5A625854A378}" dt="2024-09-30T15:12:33.892" v="15405" actId="962"/>
            <ac:spMkLst>
              <pc:docMk/>
              <pc:sldMasterMk cId="3739717136" sldId="2147483648"/>
              <pc:sldLayoutMk cId="3546820321" sldId="2147483700"/>
              <ac:spMk id="11" creationId="{0EABC14F-9DDD-4279-CC08-A528D8DECBEB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1" creationId="{ACC97E5F-F769-9DB5-78B0-96519807B94B}"/>
            </ac:spMkLst>
          </pc:spChg>
          <pc:spChg chg="add mod">
            <ac:chgData name="Volkan Dalyan" userId="acd815f26c47f9fa" providerId="LiveId" clId="{42ADB7CA-B084-49D4-9CF6-5A625854A378}" dt="2024-09-30T15:12:29.508" v="15404" actId="962"/>
            <ac:spMkLst>
              <pc:docMk/>
              <pc:sldMasterMk cId="3739717136" sldId="2147483648"/>
              <pc:sldLayoutMk cId="3546820321" sldId="2147483700"/>
              <ac:spMk id="12" creationId="{EFB927B6-2721-C598-9FAB-A106C8D010A7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3" creationId="{48ABF699-36F5-A059-FB9C-068406B568D0}"/>
            </ac:spMkLst>
          </pc:spChg>
          <pc:spChg chg="add del">
            <ac:chgData name="Volkan Dalyan" userId="acd815f26c47f9fa" providerId="LiveId" clId="{42ADB7CA-B084-49D4-9CF6-5A625854A378}" dt="2024-09-25T13:57:37.667" v="13022" actId="11529"/>
            <ac:spMkLst>
              <pc:docMk/>
              <pc:sldMasterMk cId="3739717136" sldId="2147483648"/>
              <pc:sldLayoutMk cId="3546820321" sldId="2147483700"/>
              <ac:spMk id="13" creationId="{EFFB3FEA-08E3-122D-2777-8AA7DCFD151C}"/>
            </ac:spMkLst>
          </pc:spChg>
          <pc:spChg chg="add mod">
            <ac:chgData name="Volkan Dalyan" userId="acd815f26c47f9fa" providerId="LiveId" clId="{42ADB7CA-B084-49D4-9CF6-5A625854A378}" dt="2024-09-30T15:10:57.300" v="15388" actId="962"/>
            <ac:spMkLst>
              <pc:docMk/>
              <pc:sldMasterMk cId="3739717136" sldId="2147483648"/>
              <pc:sldLayoutMk cId="3546820321" sldId="2147483700"/>
              <ac:spMk id="14" creationId="{069A5764-0190-403F-82D5-D748C3A7E602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4" creationId="{CC97DDEF-4A51-421C-16C8-01CD104E8BFC}"/>
            </ac:spMkLst>
          </pc:spChg>
          <pc:spChg chg="add mod">
            <ac:chgData name="Volkan Dalyan" userId="acd815f26c47f9fa" providerId="LiveId" clId="{42ADB7CA-B084-49D4-9CF6-5A625854A378}" dt="2024-09-30T15:11:06.620" v="15390" actId="962"/>
            <ac:spMkLst>
              <pc:docMk/>
              <pc:sldMasterMk cId="3739717136" sldId="2147483648"/>
              <pc:sldLayoutMk cId="3546820321" sldId="2147483700"/>
              <ac:spMk id="15" creationId="{5A49B85C-8F53-FD9F-F64A-8E1CBAC55722}"/>
            </ac:spMkLst>
          </pc:spChg>
          <pc:spChg chg="add mod">
            <ac:chgData name="Volkan Dalyan" userId="acd815f26c47f9fa" providerId="LiveId" clId="{42ADB7CA-B084-49D4-9CF6-5A625854A378}" dt="2024-09-30T15:11:17.357" v="15392" actId="962"/>
            <ac:spMkLst>
              <pc:docMk/>
              <pc:sldMasterMk cId="3739717136" sldId="2147483648"/>
              <pc:sldLayoutMk cId="3546820321" sldId="2147483700"/>
              <ac:spMk id="16" creationId="{16545B35-408D-D3EB-CACD-DED76DCF60DF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6" creationId="{3CACEBC8-32F4-15E4-D991-DEDB61020F44}"/>
            </ac:spMkLst>
          </pc:spChg>
          <pc:spChg chg="add mod">
            <ac:chgData name="Volkan Dalyan" userId="acd815f26c47f9fa" providerId="LiveId" clId="{42ADB7CA-B084-49D4-9CF6-5A625854A378}" dt="2024-09-30T15:11:02.236" v="15389" actId="962"/>
            <ac:spMkLst>
              <pc:docMk/>
              <pc:sldMasterMk cId="3739717136" sldId="2147483648"/>
              <pc:sldLayoutMk cId="3546820321" sldId="2147483700"/>
              <ac:spMk id="17" creationId="{27AFECDA-7EE8-E6D9-2206-FE1729B9232D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7" creationId="{E42DA772-6799-CC64-DCF6-E3E5975470F4}"/>
            </ac:spMkLst>
          </pc:spChg>
          <pc:spChg chg="add del">
            <ac:chgData name="Volkan Dalyan" userId="acd815f26c47f9fa" providerId="LiveId" clId="{42ADB7CA-B084-49D4-9CF6-5A625854A378}" dt="2024-09-23T10:02:54.484" v="6262" actId="11529"/>
            <ac:spMkLst>
              <pc:docMk/>
              <pc:sldMasterMk cId="3739717136" sldId="2147483648"/>
              <pc:sldLayoutMk cId="3546820321" sldId="2147483700"/>
              <ac:spMk id="18" creationId="{47B94765-E5D0-EC83-234B-AA043D2A70E7}"/>
            </ac:spMkLst>
          </pc:spChg>
          <pc:spChg chg="add mod">
            <ac:chgData name="Volkan Dalyan" userId="acd815f26c47f9fa" providerId="LiveId" clId="{42ADB7CA-B084-49D4-9CF6-5A625854A378}" dt="2024-09-30T15:11:11.843" v="15391" actId="962"/>
            <ac:spMkLst>
              <pc:docMk/>
              <pc:sldMasterMk cId="3739717136" sldId="2147483648"/>
              <pc:sldLayoutMk cId="3546820321" sldId="2147483700"/>
              <ac:spMk id="18" creationId="{B6413AAB-F07E-BF83-9A1F-551DF9DC274E}"/>
            </ac:spMkLst>
          </pc:spChg>
          <pc:spChg chg="add mod">
            <ac:chgData name="Volkan Dalyan" userId="acd815f26c47f9fa" providerId="LiveId" clId="{42ADB7CA-B084-49D4-9CF6-5A625854A378}" dt="2024-09-30T15:11:29.820" v="15393" actId="962"/>
            <ac:spMkLst>
              <pc:docMk/>
              <pc:sldMasterMk cId="3739717136" sldId="2147483648"/>
              <pc:sldLayoutMk cId="3546820321" sldId="2147483700"/>
              <ac:spMk id="19" creationId="{6BCCCA81-7710-6E5C-C761-28762EDFAC7C}"/>
            </ac:spMkLst>
          </pc:spChg>
          <pc:spChg chg="add mod">
            <ac:chgData name="Volkan Dalyan" userId="acd815f26c47f9fa" providerId="LiveId" clId="{42ADB7CA-B084-49D4-9CF6-5A625854A378}" dt="2024-09-30T15:11:33.340" v="15394" actId="962"/>
            <ac:spMkLst>
              <pc:docMk/>
              <pc:sldMasterMk cId="3739717136" sldId="2147483648"/>
              <pc:sldLayoutMk cId="3546820321" sldId="2147483700"/>
              <ac:spMk id="20" creationId="{ECEC3A85-09FC-7991-CAB6-FDB012655397}"/>
            </ac:spMkLst>
          </pc:spChg>
          <pc:spChg chg="add mod">
            <ac:chgData name="Volkan Dalyan" userId="acd815f26c47f9fa" providerId="LiveId" clId="{42ADB7CA-B084-49D4-9CF6-5A625854A378}" dt="2024-09-30T15:11:37.372" v="15395" actId="962"/>
            <ac:spMkLst>
              <pc:docMk/>
              <pc:sldMasterMk cId="3739717136" sldId="2147483648"/>
              <pc:sldLayoutMk cId="3546820321" sldId="2147483700"/>
              <ac:spMk id="21" creationId="{4C49A1A7-C90F-A1FA-C148-07B552B13018}"/>
            </ac:spMkLst>
          </pc:spChg>
          <pc:spChg chg="add mod">
            <ac:chgData name="Volkan Dalyan" userId="acd815f26c47f9fa" providerId="LiveId" clId="{42ADB7CA-B084-49D4-9CF6-5A625854A378}" dt="2024-09-30T15:11:40.060" v="15396" actId="962"/>
            <ac:spMkLst>
              <pc:docMk/>
              <pc:sldMasterMk cId="3739717136" sldId="2147483648"/>
              <pc:sldLayoutMk cId="3546820321" sldId="2147483700"/>
              <ac:spMk id="22" creationId="{251CF46F-51DB-E95A-2271-0ABD47CFAE38}"/>
            </ac:spMkLst>
          </pc:spChg>
          <pc:spChg chg="add mod">
            <ac:chgData name="Volkan Dalyan" userId="acd815f26c47f9fa" providerId="LiveId" clId="{42ADB7CA-B084-49D4-9CF6-5A625854A378}" dt="2024-09-30T15:11:44.476" v="15397" actId="962"/>
            <ac:spMkLst>
              <pc:docMk/>
              <pc:sldMasterMk cId="3739717136" sldId="2147483648"/>
              <pc:sldLayoutMk cId="3546820321" sldId="2147483700"/>
              <ac:spMk id="23" creationId="{8C7569A4-B6FF-8B17-F7E6-0EA1A2725750}"/>
            </ac:spMkLst>
          </pc:spChg>
          <pc:spChg chg="add del">
            <ac:chgData name="Volkan Dalyan" userId="acd815f26c47f9fa" providerId="LiveId" clId="{42ADB7CA-B084-49D4-9CF6-5A625854A378}" dt="2024-09-25T13:59:31.846" v="13066" actId="11529"/>
            <ac:spMkLst>
              <pc:docMk/>
              <pc:sldMasterMk cId="3739717136" sldId="2147483648"/>
              <pc:sldLayoutMk cId="3546820321" sldId="2147483700"/>
              <ac:spMk id="24" creationId="{C7133ED2-2526-42FD-0DBC-3F254FCC3F80}"/>
            </ac:spMkLst>
          </pc:spChg>
          <pc:spChg chg="add mod">
            <ac:chgData name="Volkan Dalyan" userId="acd815f26c47f9fa" providerId="LiveId" clId="{42ADB7CA-B084-49D4-9CF6-5A625854A378}" dt="2024-09-30T15:12:50.676" v="15409" actId="962"/>
            <ac:spMkLst>
              <pc:docMk/>
              <pc:sldMasterMk cId="3739717136" sldId="2147483648"/>
              <pc:sldLayoutMk cId="3546820321" sldId="2147483700"/>
              <ac:spMk id="25" creationId="{F2279834-5C32-C12D-033B-64839BC689DF}"/>
            </ac:spMkLst>
          </pc:spChg>
          <pc:spChg chg="add mod">
            <ac:chgData name="Volkan Dalyan" userId="acd815f26c47f9fa" providerId="LiveId" clId="{42ADB7CA-B084-49D4-9CF6-5A625854A378}" dt="2024-09-30T15:12:54.620" v="15410" actId="962"/>
            <ac:spMkLst>
              <pc:docMk/>
              <pc:sldMasterMk cId="3739717136" sldId="2147483648"/>
              <pc:sldLayoutMk cId="3546820321" sldId="2147483700"/>
              <ac:spMk id="26" creationId="{266DC7F5-F8ED-BB75-3D98-05E8DB5BCFAF}"/>
            </ac:spMkLst>
          </pc:spChg>
          <pc:spChg chg="add mod">
            <ac:chgData name="Volkan Dalyan" userId="acd815f26c47f9fa" providerId="LiveId" clId="{42ADB7CA-B084-49D4-9CF6-5A625854A378}" dt="2024-09-30T15:12:57.372" v="15411" actId="962"/>
            <ac:spMkLst>
              <pc:docMk/>
              <pc:sldMasterMk cId="3739717136" sldId="2147483648"/>
              <pc:sldLayoutMk cId="3546820321" sldId="2147483700"/>
              <ac:spMk id="27" creationId="{F0AB0FB6-0595-A344-22C8-C5FB3B6237EA}"/>
            </ac:spMkLst>
          </pc:spChg>
          <pc:spChg chg="add mod">
            <ac:chgData name="Volkan Dalyan" userId="acd815f26c47f9fa" providerId="LiveId" clId="{42ADB7CA-B084-49D4-9CF6-5A625854A378}" dt="2024-09-30T15:13:00.421" v="15412" actId="962"/>
            <ac:spMkLst>
              <pc:docMk/>
              <pc:sldMasterMk cId="3739717136" sldId="2147483648"/>
              <pc:sldLayoutMk cId="3546820321" sldId="2147483700"/>
              <ac:spMk id="28" creationId="{FA75DAB6-EDCD-C6E7-7671-71A6D72F41AD}"/>
            </ac:spMkLst>
          </pc:spChg>
          <pc:spChg chg="add mod">
            <ac:chgData name="Volkan Dalyan" userId="acd815f26c47f9fa" providerId="LiveId" clId="{42ADB7CA-B084-49D4-9CF6-5A625854A378}" dt="2024-09-30T15:13:07.739" v="15413" actId="962"/>
            <ac:spMkLst>
              <pc:docMk/>
              <pc:sldMasterMk cId="3739717136" sldId="2147483648"/>
              <pc:sldLayoutMk cId="3546820321" sldId="2147483700"/>
              <ac:spMk id="29" creationId="{77BDFE75-E2EE-CE3E-F459-33F79098EAFF}"/>
            </ac:spMkLst>
          </pc:spChg>
          <pc:spChg chg="add mod">
            <ac:chgData name="Volkan Dalyan" userId="acd815f26c47f9fa" providerId="LiveId" clId="{42ADB7CA-B084-49D4-9CF6-5A625854A378}" dt="2024-09-30T15:10:20.644" v="15386" actId="962"/>
            <ac:spMkLst>
              <pc:docMk/>
              <pc:sldMasterMk cId="3739717136" sldId="2147483648"/>
              <pc:sldLayoutMk cId="3546820321" sldId="2147483700"/>
              <ac:spMk id="30" creationId="{D61D177A-C3A4-38DA-4E33-4EC957B9B4E8}"/>
            </ac:spMkLst>
          </pc:spChg>
          <pc:spChg chg="add mod">
            <ac:chgData name="Volkan Dalyan" userId="acd815f26c47f9fa" providerId="LiveId" clId="{42ADB7CA-B084-49D4-9CF6-5A625854A378}" dt="2024-09-30T15:10:49.484" v="15387" actId="962"/>
            <ac:spMkLst>
              <pc:docMk/>
              <pc:sldMasterMk cId="3739717136" sldId="2147483648"/>
              <pc:sldLayoutMk cId="3546820321" sldId="2147483700"/>
              <ac:spMk id="31" creationId="{BA05F85A-D8A0-4EF8-5046-813AD5D0E906}"/>
            </ac:spMkLst>
          </pc:spChg>
          <pc:grpChg chg="add mod">
            <ac:chgData name="Volkan Dalyan" userId="acd815f26c47f9fa" providerId="LiveId" clId="{42ADB7CA-B084-49D4-9CF6-5A625854A378}" dt="2024-09-30T15:12:12.635" v="15400" actId="962"/>
            <ac:grpSpMkLst>
              <pc:docMk/>
              <pc:sldMasterMk cId="3739717136" sldId="2147483648"/>
              <pc:sldLayoutMk cId="3546820321" sldId="2147483700"/>
              <ac:grpSpMk id="2" creationId="{38F9E603-7DB9-CD03-28F0-D55F39FE645C}"/>
            </ac:grpSpMkLst>
          </pc:grpChg>
          <pc:grpChg chg="add del mod">
            <ac:chgData name="Volkan Dalyan" userId="acd815f26c47f9fa" providerId="LiveId" clId="{42ADB7CA-B084-49D4-9CF6-5A625854A378}" dt="2024-09-23T10:03:32.501" v="6294" actId="478"/>
            <ac:grpSpMkLst>
              <pc:docMk/>
              <pc:sldMasterMk cId="3739717136" sldId="2147483648"/>
              <pc:sldLayoutMk cId="3546820321" sldId="2147483700"/>
              <ac:grpSpMk id="3" creationId="{EDB63B83-1C32-0D5B-97DD-A4848465CC90}"/>
            </ac:grpSpMkLst>
          </pc:grpChg>
          <pc:grpChg chg="add del mod">
            <ac:chgData name="Volkan Dalyan" userId="acd815f26c47f9fa" providerId="LiveId" clId="{42ADB7CA-B084-49D4-9CF6-5A625854A378}" dt="2024-09-23T10:03:31.146" v="6293" actId="478"/>
            <ac:grpSpMkLst>
              <pc:docMk/>
              <pc:sldMasterMk cId="3739717136" sldId="2147483648"/>
              <pc:sldLayoutMk cId="3546820321" sldId="2147483700"/>
              <ac:grpSpMk id="6" creationId="{40503EB4-355E-54C5-E6F2-4040D8C0AD3E}"/>
            </ac:grpSpMkLst>
          </pc:grpChg>
          <pc:grpChg chg="add del mod">
            <ac:chgData name="Volkan Dalyan" userId="acd815f26c47f9fa" providerId="LiveId" clId="{42ADB7CA-B084-49D4-9CF6-5A625854A378}" dt="2024-09-23T10:03:30.064" v="6292" actId="478"/>
            <ac:grpSpMkLst>
              <pc:docMk/>
              <pc:sldMasterMk cId="3739717136" sldId="2147483648"/>
              <pc:sldLayoutMk cId="3546820321" sldId="2147483700"/>
              <ac:grpSpMk id="9" creationId="{23C459F3-F8AD-D4F5-F226-E9AE60DC250C}"/>
            </ac:grpSpMkLst>
          </pc:grpChg>
          <pc:grpChg chg="add del mod">
            <ac:chgData name="Volkan Dalyan" userId="acd815f26c47f9fa" providerId="LiveId" clId="{42ADB7CA-B084-49D4-9CF6-5A625854A378}" dt="2024-09-23T10:03:29.079" v="6291" actId="478"/>
            <ac:grpSpMkLst>
              <pc:docMk/>
              <pc:sldMasterMk cId="3739717136" sldId="2147483648"/>
              <pc:sldLayoutMk cId="3546820321" sldId="2147483700"/>
              <ac:grpSpMk id="12" creationId="{DEC285A2-FF01-945A-02CB-D33759AEC828}"/>
            </ac:grpSpMkLst>
          </pc:grpChg>
          <pc:grpChg chg="add del mod">
            <ac:chgData name="Volkan Dalyan" userId="acd815f26c47f9fa" providerId="LiveId" clId="{42ADB7CA-B084-49D4-9CF6-5A625854A378}" dt="2024-09-23T10:03:28.074" v="6290" actId="478"/>
            <ac:grpSpMkLst>
              <pc:docMk/>
              <pc:sldMasterMk cId="3739717136" sldId="2147483648"/>
              <pc:sldLayoutMk cId="3546820321" sldId="2147483700"/>
              <ac:grpSpMk id="15" creationId="{6C251942-6E72-906F-ADB6-615F278230F2}"/>
            </ac:grpSpMkLst>
          </pc:grpChg>
        </pc:sldLayoutChg>
        <pc:sldLayoutChg chg="addSp delSp modSp mod delAnim modAnim">
          <pc:chgData name="Volkan Dalyan" userId="acd815f26c47f9fa" providerId="LiveId" clId="{42ADB7CA-B084-49D4-9CF6-5A625854A378}" dt="2024-09-30T15:17:18.806" v="15441" actId="962"/>
          <pc:sldLayoutMkLst>
            <pc:docMk/>
            <pc:sldMasterMk cId="3739717136" sldId="2147483648"/>
            <pc:sldLayoutMk cId="1261086206" sldId="2147483701"/>
          </pc:sldLayoutMkLst>
          <pc:spChg chg="del">
            <ac:chgData name="Volkan Dalyan" userId="acd815f26c47f9fa" providerId="LiveId" clId="{42ADB7CA-B084-49D4-9CF6-5A625854A378}" dt="2024-09-23T10:12:21.061" v="6376" actId="478"/>
            <ac:spMkLst>
              <pc:docMk/>
              <pc:sldMasterMk cId="3739717136" sldId="2147483648"/>
              <pc:sldLayoutMk cId="1261086206" sldId="2147483701"/>
              <ac:spMk id="2" creationId="{0DB9B6D7-A6DE-A67E-4EFC-E30427AFDA26}"/>
            </ac:spMkLst>
          </pc:spChg>
          <pc:spChg chg="mod">
            <ac:chgData name="Volkan Dalyan" userId="acd815f26c47f9fa" providerId="LiveId" clId="{42ADB7CA-B084-49D4-9CF6-5A625854A378}" dt="2024-09-23T10:12:22.580" v="6377"/>
            <ac:spMkLst>
              <pc:docMk/>
              <pc:sldMasterMk cId="3739717136" sldId="2147483648"/>
              <pc:sldLayoutMk cId="1261086206" sldId="2147483701"/>
              <ac:spMk id="4" creationId="{F3B49267-FDE9-1E50-8529-746CCF7059DC}"/>
            </ac:spMkLst>
          </pc:spChg>
          <pc:spChg chg="mod">
            <ac:chgData name="Volkan Dalyan" userId="acd815f26c47f9fa" providerId="LiveId" clId="{42ADB7CA-B084-49D4-9CF6-5A625854A378}" dt="2024-09-23T10:12:22.580" v="6377"/>
            <ac:spMkLst>
              <pc:docMk/>
              <pc:sldMasterMk cId="3739717136" sldId="2147483648"/>
              <pc:sldLayoutMk cId="1261086206" sldId="2147483701"/>
              <ac:spMk id="5" creationId="{5F198C8D-D9BA-EF34-8E17-D0747CCC4428}"/>
            </ac:spMkLst>
          </pc:spChg>
          <pc:spChg chg="mod">
            <ac:chgData name="Volkan Dalyan" userId="acd815f26c47f9fa" providerId="LiveId" clId="{42ADB7CA-B084-49D4-9CF6-5A625854A378}" dt="2024-09-23T10:12:22.580" v="6377"/>
            <ac:spMkLst>
              <pc:docMk/>
              <pc:sldMasterMk cId="3739717136" sldId="2147483648"/>
              <pc:sldLayoutMk cId="1261086206" sldId="2147483701"/>
              <ac:spMk id="6" creationId="{12CDBE69-EAC6-3AE6-A93D-63A1785FA7AF}"/>
            </ac:spMkLst>
          </pc:spChg>
          <pc:spChg chg="add del mod">
            <ac:chgData name="Volkan Dalyan" userId="acd815f26c47f9fa" providerId="LiveId" clId="{42ADB7CA-B084-49D4-9CF6-5A625854A378}" dt="2024-09-23T10:27:15.045" v="6394"/>
            <ac:spMkLst>
              <pc:docMk/>
              <pc:sldMasterMk cId="3739717136" sldId="2147483648"/>
              <pc:sldLayoutMk cId="1261086206" sldId="2147483701"/>
              <ac:spMk id="7" creationId="{A1EF6ED2-99EB-4E33-BAEA-93CF9E80E3D0}"/>
            </ac:spMkLst>
          </pc:spChg>
          <pc:spChg chg="add del">
            <ac:chgData name="Volkan Dalyan" userId="acd815f26c47f9fa" providerId="LiveId" clId="{42ADB7CA-B084-49D4-9CF6-5A625854A378}" dt="2024-09-23T10:26:36.592" v="6386" actId="11529"/>
            <ac:spMkLst>
              <pc:docMk/>
              <pc:sldMasterMk cId="3739717136" sldId="2147483648"/>
              <pc:sldLayoutMk cId="1261086206" sldId="2147483701"/>
              <ac:spMk id="8" creationId="{9FDC0D2F-13A3-56FC-73BF-2C0919805CA1}"/>
            </ac:spMkLst>
          </pc:spChg>
          <pc:spChg chg="add del mod ord">
            <ac:chgData name="Volkan Dalyan" userId="acd815f26c47f9fa" providerId="LiveId" clId="{42ADB7CA-B084-49D4-9CF6-5A625854A378}" dt="2024-09-23T10:26:51.361" v="6388" actId="478"/>
            <ac:spMkLst>
              <pc:docMk/>
              <pc:sldMasterMk cId="3739717136" sldId="2147483648"/>
              <pc:sldLayoutMk cId="1261086206" sldId="2147483701"/>
              <ac:spMk id="9" creationId="{15EE4E44-807D-0379-88DF-5AA88BE1FA77}"/>
            </ac:spMkLst>
          </pc:spChg>
          <pc:spChg chg="add del">
            <ac:chgData name="Volkan Dalyan" userId="acd815f26c47f9fa" providerId="LiveId" clId="{42ADB7CA-B084-49D4-9CF6-5A625854A378}" dt="2024-09-23T10:26:55.218" v="6389" actId="11529"/>
            <ac:spMkLst>
              <pc:docMk/>
              <pc:sldMasterMk cId="3739717136" sldId="2147483648"/>
              <pc:sldLayoutMk cId="1261086206" sldId="2147483701"/>
              <ac:spMk id="10" creationId="{3800AF22-3F3A-B4A7-694F-E78ECA74B40A}"/>
            </ac:spMkLst>
          </pc:spChg>
          <pc:spChg chg="add del mod ord">
            <ac:chgData name="Volkan Dalyan" userId="acd815f26c47f9fa" providerId="LiveId" clId="{42ADB7CA-B084-49D4-9CF6-5A625854A378}" dt="2024-09-23T10:27:15.045" v="6394"/>
            <ac:spMkLst>
              <pc:docMk/>
              <pc:sldMasterMk cId="3739717136" sldId="2147483648"/>
              <pc:sldLayoutMk cId="1261086206" sldId="2147483701"/>
              <ac:spMk id="11" creationId="{4FEBC7E4-AAF5-B422-1E2F-86596DE84DC5}"/>
            </ac:spMkLst>
          </pc:spChg>
          <pc:spChg chg="mod">
            <ac:chgData name="Volkan Dalyan" userId="acd815f26c47f9fa" providerId="LiveId" clId="{42ADB7CA-B084-49D4-9CF6-5A625854A378}" dt="2024-09-30T15:16:54.484" v="15438" actId="962"/>
            <ac:spMkLst>
              <pc:docMk/>
              <pc:sldMasterMk cId="3739717136" sldId="2147483648"/>
              <pc:sldLayoutMk cId="1261086206" sldId="2147483701"/>
              <ac:spMk id="12" creationId="{7D9B6430-16B9-3E3C-8514-C982688EF786}"/>
            </ac:spMkLst>
          </pc:spChg>
          <pc:spChg chg="add del">
            <ac:chgData name="Volkan Dalyan" userId="acd815f26c47f9fa" providerId="LiveId" clId="{42ADB7CA-B084-49D4-9CF6-5A625854A378}" dt="2024-09-23T10:28:09.153" v="6416" actId="11529"/>
            <ac:spMkLst>
              <pc:docMk/>
              <pc:sldMasterMk cId="3739717136" sldId="2147483648"/>
              <pc:sldLayoutMk cId="1261086206" sldId="2147483701"/>
              <ac:spMk id="13" creationId="{5E3ABE79-B98B-27F8-FA1C-90D6F3F31F23}"/>
            </ac:spMkLst>
          </pc:spChg>
          <pc:spChg chg="add mod">
            <ac:chgData name="Volkan Dalyan" userId="acd815f26c47f9fa" providerId="LiveId" clId="{42ADB7CA-B084-49D4-9CF6-5A625854A378}" dt="2024-09-30T15:16:22.740" v="15436" actId="962"/>
            <ac:spMkLst>
              <pc:docMk/>
              <pc:sldMasterMk cId="3739717136" sldId="2147483648"/>
              <pc:sldLayoutMk cId="1261086206" sldId="2147483701"/>
              <ac:spMk id="14" creationId="{CF767356-13D6-01C9-0AD0-45D829463783}"/>
            </ac:spMkLst>
          </pc:spChg>
          <pc:spChg chg="add del">
            <ac:chgData name="Volkan Dalyan" userId="acd815f26c47f9fa" providerId="LiveId" clId="{42ADB7CA-B084-49D4-9CF6-5A625854A378}" dt="2024-09-23T10:29:55.974" v="6501" actId="11529"/>
            <ac:spMkLst>
              <pc:docMk/>
              <pc:sldMasterMk cId="3739717136" sldId="2147483648"/>
              <pc:sldLayoutMk cId="1261086206" sldId="2147483701"/>
              <ac:spMk id="15" creationId="{741DC92D-2844-B56C-1FB4-CECA93812404}"/>
            </ac:spMkLst>
          </pc:spChg>
          <pc:spChg chg="add mod">
            <ac:chgData name="Volkan Dalyan" userId="acd815f26c47f9fa" providerId="LiveId" clId="{42ADB7CA-B084-49D4-9CF6-5A625854A378}" dt="2024-09-30T15:16:44.540" v="15437" actId="962"/>
            <ac:spMkLst>
              <pc:docMk/>
              <pc:sldMasterMk cId="3739717136" sldId="2147483648"/>
              <pc:sldLayoutMk cId="1261086206" sldId="2147483701"/>
              <ac:spMk id="16" creationId="{6774EB0F-5C85-6486-5AC0-09ECB4CEEEA8}"/>
            </ac:spMkLst>
          </pc:spChg>
          <pc:spChg chg="add mod">
            <ac:chgData name="Volkan Dalyan" userId="acd815f26c47f9fa" providerId="LiveId" clId="{42ADB7CA-B084-49D4-9CF6-5A625854A378}" dt="2024-09-30T15:17:01.060" v="15439" actId="962"/>
            <ac:spMkLst>
              <pc:docMk/>
              <pc:sldMasterMk cId="3739717136" sldId="2147483648"/>
              <pc:sldLayoutMk cId="1261086206" sldId="2147483701"/>
              <ac:spMk id="17" creationId="{B2C8906C-F1FF-069F-8963-DA19FB6931EA}"/>
            </ac:spMkLst>
          </pc:spChg>
          <pc:spChg chg="add mod">
            <ac:chgData name="Volkan Dalyan" userId="acd815f26c47f9fa" providerId="LiveId" clId="{42ADB7CA-B084-49D4-9CF6-5A625854A378}" dt="2024-09-30T15:17:18.806" v="15441" actId="962"/>
            <ac:spMkLst>
              <pc:docMk/>
              <pc:sldMasterMk cId="3739717136" sldId="2147483648"/>
              <pc:sldLayoutMk cId="1261086206" sldId="2147483701"/>
              <ac:spMk id="18" creationId="{0EBF1A73-9F7B-17DA-12C3-9B1214FDCEB3}"/>
            </ac:spMkLst>
          </pc:spChg>
          <pc:spChg chg="add mod">
            <ac:chgData name="Volkan Dalyan" userId="acd815f26c47f9fa" providerId="LiveId" clId="{42ADB7CA-B084-49D4-9CF6-5A625854A378}" dt="2024-09-30T15:17:07.252" v="15440" actId="962"/>
            <ac:spMkLst>
              <pc:docMk/>
              <pc:sldMasterMk cId="3739717136" sldId="2147483648"/>
              <pc:sldLayoutMk cId="1261086206" sldId="2147483701"/>
              <ac:spMk id="19" creationId="{372BB1CB-D176-F0C3-F6B9-F9204FFD94EF}"/>
            </ac:spMkLst>
          </pc:spChg>
          <pc:spChg chg="add del mod">
            <ac:chgData name="Volkan Dalyan" userId="acd815f26c47f9fa" providerId="LiveId" clId="{42ADB7CA-B084-49D4-9CF6-5A625854A378}" dt="2024-09-30T15:15:51.275" v="15433" actId="962"/>
            <ac:spMkLst>
              <pc:docMk/>
              <pc:sldMasterMk cId="3739717136" sldId="2147483648"/>
              <pc:sldLayoutMk cId="1261086206" sldId="2147483701"/>
              <ac:spMk id="20" creationId="{B23B4805-65D2-6E33-7265-6044CFD10E89}"/>
            </ac:spMkLst>
          </pc:spChg>
          <pc:spChg chg="add mod">
            <ac:chgData name="Volkan Dalyan" userId="acd815f26c47f9fa" providerId="LiveId" clId="{42ADB7CA-B084-49D4-9CF6-5A625854A378}" dt="2024-09-30T15:16:12.349" v="15435" actId="962"/>
            <ac:spMkLst>
              <pc:docMk/>
              <pc:sldMasterMk cId="3739717136" sldId="2147483648"/>
              <pc:sldLayoutMk cId="1261086206" sldId="2147483701"/>
              <ac:spMk id="21" creationId="{EBC09393-B06E-9021-971B-B42C708F818A}"/>
            </ac:spMkLst>
          </pc:spChg>
          <pc:spChg chg="add mod">
            <ac:chgData name="Volkan Dalyan" userId="acd815f26c47f9fa" providerId="LiveId" clId="{42ADB7CA-B084-49D4-9CF6-5A625854A378}" dt="2024-09-30T15:16:04.884" v="15434" actId="962"/>
            <ac:spMkLst>
              <pc:docMk/>
              <pc:sldMasterMk cId="3739717136" sldId="2147483648"/>
              <pc:sldLayoutMk cId="1261086206" sldId="2147483701"/>
              <ac:spMk id="22" creationId="{92B72BF5-8C3F-37D4-D4FC-C4BF33FA08CA}"/>
            </ac:spMkLst>
          </pc:spChg>
          <pc:spChg chg="add mod">
            <ac:chgData name="Volkan Dalyan" userId="acd815f26c47f9fa" providerId="LiveId" clId="{42ADB7CA-B084-49D4-9CF6-5A625854A378}" dt="2024-09-30T15:15:30.412" v="15431" actId="962"/>
            <ac:spMkLst>
              <pc:docMk/>
              <pc:sldMasterMk cId="3739717136" sldId="2147483648"/>
              <pc:sldLayoutMk cId="1261086206" sldId="2147483701"/>
              <ac:spMk id="23" creationId="{A7709DD0-6DF1-E069-0E57-0EA48F95FCF7}"/>
            </ac:spMkLst>
          </pc:spChg>
          <pc:spChg chg="add mod">
            <ac:chgData name="Volkan Dalyan" userId="acd815f26c47f9fa" providerId="LiveId" clId="{42ADB7CA-B084-49D4-9CF6-5A625854A378}" dt="2024-09-30T15:15:36.356" v="15432" actId="962"/>
            <ac:spMkLst>
              <pc:docMk/>
              <pc:sldMasterMk cId="3739717136" sldId="2147483648"/>
              <pc:sldLayoutMk cId="1261086206" sldId="2147483701"/>
              <ac:spMk id="24" creationId="{19B7950D-D1E6-AA8F-039D-ADBCFA79DAF6}"/>
            </ac:spMkLst>
          </pc:spChg>
          <pc:grpChg chg="add del mod">
            <ac:chgData name="Volkan Dalyan" userId="acd815f26c47f9fa" providerId="LiveId" clId="{42ADB7CA-B084-49D4-9CF6-5A625854A378}" dt="2024-09-23T10:37:53.714" v="6530" actId="478"/>
            <ac:grpSpMkLst>
              <pc:docMk/>
              <pc:sldMasterMk cId="3739717136" sldId="2147483648"/>
              <pc:sldLayoutMk cId="1261086206" sldId="2147483701"/>
              <ac:grpSpMk id="3" creationId="{56C2374E-F328-02A2-B983-75836410A171}"/>
            </ac:grpSpMkLst>
          </pc:grpChg>
        </pc:sldLayoutChg>
        <pc:sldLayoutChg chg="addSp delSp modSp add mod modTransition modAnim">
          <pc:chgData name="Volkan Dalyan" userId="acd815f26c47f9fa" providerId="LiveId" clId="{42ADB7CA-B084-49D4-9CF6-5A625854A378}" dt="2024-10-02T09:29:38.568" v="15722" actId="962"/>
          <pc:sldLayoutMkLst>
            <pc:docMk/>
            <pc:sldMasterMk cId="3739717136" sldId="2147483648"/>
            <pc:sldLayoutMk cId="3845224651" sldId="2147483702"/>
          </pc:sldLayoutMkLst>
          <pc:spChg chg="add del mod">
            <ac:chgData name="Volkan Dalyan" userId="acd815f26c47f9fa" providerId="LiveId" clId="{42ADB7CA-B084-49D4-9CF6-5A625854A378}" dt="2024-09-23T10:45:40.846" v="6690" actId="478"/>
            <ac:spMkLst>
              <pc:docMk/>
              <pc:sldMasterMk cId="3739717136" sldId="2147483648"/>
              <pc:sldLayoutMk cId="3845224651" sldId="2147483702"/>
              <ac:spMk id="2" creationId="{A5D4518C-656D-1E6D-B978-15C94F08CDF5}"/>
            </ac:spMkLst>
          </pc:spChg>
          <pc:spChg chg="add del mod">
            <ac:chgData name="Volkan Dalyan" userId="acd815f26c47f9fa" providerId="LiveId" clId="{42ADB7CA-B084-49D4-9CF6-5A625854A378}" dt="2024-09-23T10:45:40.846" v="6690" actId="478"/>
            <ac:spMkLst>
              <pc:docMk/>
              <pc:sldMasterMk cId="3739717136" sldId="2147483648"/>
              <pc:sldLayoutMk cId="3845224651" sldId="2147483702"/>
              <ac:spMk id="3" creationId="{76725BED-2E02-C9DE-D857-4203C6E9F5AB}"/>
            </ac:spMkLst>
          </pc:spChg>
          <pc:spChg chg="add del mod">
            <ac:chgData name="Volkan Dalyan" userId="acd815f26c47f9fa" providerId="LiveId" clId="{42ADB7CA-B084-49D4-9CF6-5A625854A378}" dt="2024-09-23T10:45:40.846" v="6690" actId="478"/>
            <ac:spMkLst>
              <pc:docMk/>
              <pc:sldMasterMk cId="3739717136" sldId="2147483648"/>
              <pc:sldLayoutMk cId="3845224651" sldId="2147483702"/>
              <ac:spMk id="4" creationId="{B721351E-17CE-58A5-A62F-220D41A6CA20}"/>
            </ac:spMkLst>
          </pc:spChg>
          <pc:spChg chg="add mod">
            <ac:chgData name="Volkan Dalyan" userId="acd815f26c47f9fa" providerId="LiveId" clId="{42ADB7CA-B084-49D4-9CF6-5A625854A378}" dt="2024-10-02T09:27:01.746" v="15711" actId="962"/>
            <ac:spMkLst>
              <pc:docMk/>
              <pc:sldMasterMk cId="3739717136" sldId="2147483648"/>
              <pc:sldLayoutMk cId="3845224651" sldId="2147483702"/>
              <ac:spMk id="5" creationId="{4DA1A203-C3D7-367E-7F00-FDACEF10CA0E}"/>
            </ac:spMkLst>
          </pc:spChg>
          <pc:spChg chg="add mod">
            <ac:chgData name="Volkan Dalyan" userId="acd815f26c47f9fa" providerId="LiveId" clId="{42ADB7CA-B084-49D4-9CF6-5A625854A378}" dt="2024-10-02T09:29:18.738" v="15720" actId="962"/>
            <ac:spMkLst>
              <pc:docMk/>
              <pc:sldMasterMk cId="3739717136" sldId="2147483648"/>
              <pc:sldLayoutMk cId="3845224651" sldId="2147483702"/>
              <ac:spMk id="6" creationId="{9AE6485E-9F84-BC36-6EB6-AB74C08EC3B1}"/>
            </ac:spMkLst>
          </pc:spChg>
          <pc:spChg chg="add mod">
            <ac:chgData name="Volkan Dalyan" userId="acd815f26c47f9fa" providerId="LiveId" clId="{42ADB7CA-B084-49D4-9CF6-5A625854A378}" dt="2024-10-02T09:28:03.333" v="15716" actId="962"/>
            <ac:spMkLst>
              <pc:docMk/>
              <pc:sldMasterMk cId="3739717136" sldId="2147483648"/>
              <pc:sldLayoutMk cId="3845224651" sldId="2147483702"/>
              <ac:spMk id="7" creationId="{5A4F7C5F-AB71-9A02-1835-614C31BEDCF8}"/>
            </ac:spMkLst>
          </pc:spChg>
          <pc:spChg chg="add mod">
            <ac:chgData name="Volkan Dalyan" userId="acd815f26c47f9fa" providerId="LiveId" clId="{42ADB7CA-B084-49D4-9CF6-5A625854A378}" dt="2024-10-02T09:27:13.495" v="15712" actId="962"/>
            <ac:spMkLst>
              <pc:docMk/>
              <pc:sldMasterMk cId="3739717136" sldId="2147483648"/>
              <pc:sldLayoutMk cId="3845224651" sldId="2147483702"/>
              <ac:spMk id="8" creationId="{4C8A1BB7-D796-158A-CA4E-3D1CF2ACE52E}"/>
            </ac:spMkLst>
          </pc:spChg>
          <pc:spChg chg="add mod">
            <ac:chgData name="Volkan Dalyan" userId="acd815f26c47f9fa" providerId="LiveId" clId="{42ADB7CA-B084-49D4-9CF6-5A625854A378}" dt="2024-10-02T09:29:31.903" v="15721" actId="962"/>
            <ac:spMkLst>
              <pc:docMk/>
              <pc:sldMasterMk cId="3739717136" sldId="2147483648"/>
              <pc:sldLayoutMk cId="3845224651" sldId="2147483702"/>
              <ac:spMk id="9" creationId="{4D1440DD-A316-5DA1-205F-7564E447896D}"/>
            </ac:spMkLst>
          </pc:spChg>
          <pc:spChg chg="add mod">
            <ac:chgData name="Volkan Dalyan" userId="acd815f26c47f9fa" providerId="LiveId" clId="{42ADB7CA-B084-49D4-9CF6-5A625854A378}" dt="2024-10-02T09:28:13.169" v="15717" actId="962"/>
            <ac:spMkLst>
              <pc:docMk/>
              <pc:sldMasterMk cId="3739717136" sldId="2147483648"/>
              <pc:sldLayoutMk cId="3845224651" sldId="2147483702"/>
              <ac:spMk id="10" creationId="{E366E14E-81DB-597D-6B54-A97D85B6C8C4}"/>
            </ac:spMkLst>
          </pc:spChg>
          <pc:spChg chg="add mod">
            <ac:chgData name="Volkan Dalyan" userId="acd815f26c47f9fa" providerId="LiveId" clId="{42ADB7CA-B084-49D4-9CF6-5A625854A378}" dt="2024-10-02T09:27:42.517" v="15714" actId="962"/>
            <ac:spMkLst>
              <pc:docMk/>
              <pc:sldMasterMk cId="3739717136" sldId="2147483648"/>
              <pc:sldLayoutMk cId="3845224651" sldId="2147483702"/>
              <ac:spMk id="11" creationId="{1D489198-4BFA-1FE7-3228-7B43CC8C831C}"/>
            </ac:spMkLst>
          </pc:spChg>
          <pc:spChg chg="del">
            <ac:chgData name="Volkan Dalyan" userId="acd815f26c47f9fa" providerId="LiveId" clId="{42ADB7CA-B084-49D4-9CF6-5A625854A378}" dt="2024-09-23T10:44:13.362" v="6672" actId="478"/>
            <ac:spMkLst>
              <pc:docMk/>
              <pc:sldMasterMk cId="3739717136" sldId="2147483648"/>
              <pc:sldLayoutMk cId="3845224651" sldId="2147483702"/>
              <ac:spMk id="12" creationId="{7D9B6430-16B9-3E3C-8514-C982688EF786}"/>
            </ac:spMkLst>
          </pc:spChg>
          <pc:spChg chg="add mod">
            <ac:chgData name="Volkan Dalyan" userId="acd815f26c47f9fa" providerId="LiveId" clId="{42ADB7CA-B084-49D4-9CF6-5A625854A378}" dt="2024-10-02T09:29:38.568" v="15722" actId="962"/>
            <ac:spMkLst>
              <pc:docMk/>
              <pc:sldMasterMk cId="3739717136" sldId="2147483648"/>
              <pc:sldLayoutMk cId="3845224651" sldId="2147483702"/>
              <ac:spMk id="13" creationId="{4CB0B9F9-6362-2EDF-34A7-8175DDC26E72}"/>
            </ac:spMkLst>
          </pc:spChg>
          <pc:spChg chg="del">
            <ac:chgData name="Volkan Dalyan" userId="acd815f26c47f9fa" providerId="LiveId" clId="{42ADB7CA-B084-49D4-9CF6-5A625854A378}" dt="2024-09-23T10:44:13.362" v="6672" actId="478"/>
            <ac:spMkLst>
              <pc:docMk/>
              <pc:sldMasterMk cId="3739717136" sldId="2147483648"/>
              <pc:sldLayoutMk cId="3845224651" sldId="2147483702"/>
              <ac:spMk id="14" creationId="{CF767356-13D6-01C9-0AD0-45D829463783}"/>
            </ac:spMkLst>
          </pc:spChg>
          <pc:spChg chg="add mod">
            <ac:chgData name="Volkan Dalyan" userId="acd815f26c47f9fa" providerId="LiveId" clId="{42ADB7CA-B084-49D4-9CF6-5A625854A378}" dt="2024-10-02T09:28:29.442" v="15718" actId="962"/>
            <ac:spMkLst>
              <pc:docMk/>
              <pc:sldMasterMk cId="3739717136" sldId="2147483648"/>
              <pc:sldLayoutMk cId="3845224651" sldId="2147483702"/>
              <ac:spMk id="15" creationId="{4B1B9C15-A3A6-C9C9-253F-D5F67C2DB632}"/>
            </ac:spMkLst>
          </pc:spChg>
          <pc:spChg chg="del">
            <ac:chgData name="Volkan Dalyan" userId="acd815f26c47f9fa" providerId="LiveId" clId="{42ADB7CA-B084-49D4-9CF6-5A625854A378}" dt="2024-09-23T10:44:13.362" v="6672" actId="478"/>
            <ac:spMkLst>
              <pc:docMk/>
              <pc:sldMasterMk cId="3739717136" sldId="2147483648"/>
              <pc:sldLayoutMk cId="3845224651" sldId="2147483702"/>
              <ac:spMk id="16" creationId="{6774EB0F-5C85-6486-5AC0-09ECB4CEEEA8}"/>
            </ac:spMkLst>
          </pc:spChg>
          <pc:spChg chg="del">
            <ac:chgData name="Volkan Dalyan" userId="acd815f26c47f9fa" providerId="LiveId" clId="{42ADB7CA-B084-49D4-9CF6-5A625854A378}" dt="2024-09-23T10:44:15.029" v="6673" actId="478"/>
            <ac:spMkLst>
              <pc:docMk/>
              <pc:sldMasterMk cId="3739717136" sldId="2147483648"/>
              <pc:sldLayoutMk cId="3845224651" sldId="2147483702"/>
              <ac:spMk id="17" creationId="{B2C8906C-F1FF-069F-8963-DA19FB6931EA}"/>
            </ac:spMkLst>
          </pc:spChg>
          <pc:spChg chg="del">
            <ac:chgData name="Volkan Dalyan" userId="acd815f26c47f9fa" providerId="LiveId" clId="{42ADB7CA-B084-49D4-9CF6-5A625854A378}" dt="2024-09-23T10:44:15.029" v="6673" actId="478"/>
            <ac:spMkLst>
              <pc:docMk/>
              <pc:sldMasterMk cId="3739717136" sldId="2147483648"/>
              <pc:sldLayoutMk cId="3845224651" sldId="2147483702"/>
              <ac:spMk id="18" creationId="{0EBF1A73-9F7B-17DA-12C3-9B1214FDCEB3}"/>
            </ac:spMkLst>
          </pc:spChg>
          <pc:spChg chg="del">
            <ac:chgData name="Volkan Dalyan" userId="acd815f26c47f9fa" providerId="LiveId" clId="{42ADB7CA-B084-49D4-9CF6-5A625854A378}" dt="2024-09-23T10:44:15.029" v="6673" actId="478"/>
            <ac:spMkLst>
              <pc:docMk/>
              <pc:sldMasterMk cId="3739717136" sldId="2147483648"/>
              <pc:sldLayoutMk cId="3845224651" sldId="2147483702"/>
              <ac:spMk id="19" creationId="{372BB1CB-D176-F0C3-F6B9-F9204FFD94EF}"/>
            </ac:spMkLst>
          </pc:spChg>
          <pc:spChg chg="mod">
            <ac:chgData name="Volkan Dalyan" userId="acd815f26c47f9fa" providerId="LiveId" clId="{42ADB7CA-B084-49D4-9CF6-5A625854A378}" dt="2024-10-02T08:04:01.838" v="15710" actId="962"/>
            <ac:spMkLst>
              <pc:docMk/>
              <pc:sldMasterMk cId="3739717136" sldId="2147483648"/>
              <pc:sldLayoutMk cId="3845224651" sldId="2147483702"/>
              <ac:spMk id="20" creationId="{B23B4805-65D2-6E33-7265-6044CFD10E89}"/>
            </ac:spMkLst>
          </pc:spChg>
          <pc:spChg chg="mod">
            <ac:chgData name="Volkan Dalyan" userId="acd815f26c47f9fa" providerId="LiveId" clId="{42ADB7CA-B084-49D4-9CF6-5A625854A378}" dt="2024-10-02T09:28:57.871" v="15719" actId="962"/>
            <ac:spMkLst>
              <pc:docMk/>
              <pc:sldMasterMk cId="3739717136" sldId="2147483648"/>
              <pc:sldLayoutMk cId="3845224651" sldId="2147483702"/>
              <ac:spMk id="21" creationId="{EBC09393-B06E-9021-971B-B42C708F818A}"/>
            </ac:spMkLst>
          </pc:spChg>
          <pc:spChg chg="mod">
            <ac:chgData name="Volkan Dalyan" userId="acd815f26c47f9fa" providerId="LiveId" clId="{42ADB7CA-B084-49D4-9CF6-5A625854A378}" dt="2024-10-02T09:27:53.150" v="15715" actId="962"/>
            <ac:spMkLst>
              <pc:docMk/>
              <pc:sldMasterMk cId="3739717136" sldId="2147483648"/>
              <pc:sldLayoutMk cId="3845224651" sldId="2147483702"/>
              <ac:spMk id="22" creationId="{92B72BF5-8C3F-37D4-D4FC-C4BF33FA08CA}"/>
            </ac:spMkLst>
          </pc:spChg>
          <pc:spChg chg="mod">
            <ac:chgData name="Volkan Dalyan" userId="acd815f26c47f9fa" providerId="LiveId" clId="{42ADB7CA-B084-49D4-9CF6-5A625854A378}" dt="2024-09-30T15:19:30.548" v="15453" actId="962"/>
            <ac:spMkLst>
              <pc:docMk/>
              <pc:sldMasterMk cId="3739717136" sldId="2147483648"/>
              <pc:sldLayoutMk cId="3845224651" sldId="2147483702"/>
              <ac:spMk id="23" creationId="{A7709DD0-6DF1-E069-0E57-0EA48F95FCF7}"/>
            </ac:spMkLst>
          </pc:spChg>
          <pc:spChg chg="mod">
            <ac:chgData name="Volkan Dalyan" userId="acd815f26c47f9fa" providerId="LiveId" clId="{42ADB7CA-B084-49D4-9CF6-5A625854A378}" dt="2024-09-30T15:19:38.684" v="15454" actId="962"/>
            <ac:spMkLst>
              <pc:docMk/>
              <pc:sldMasterMk cId="3739717136" sldId="2147483648"/>
              <pc:sldLayoutMk cId="3845224651" sldId="2147483702"/>
              <ac:spMk id="24" creationId="{19B7950D-D1E6-AA8F-039D-ADBCFA79DAF6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5:19:23.324" v="15452" actId="962"/>
          <pc:sldLayoutMkLst>
            <pc:docMk/>
            <pc:sldMasterMk cId="3739717136" sldId="2147483648"/>
            <pc:sldLayoutMk cId="3478963715" sldId="2147483703"/>
          </pc:sldLayoutMkLst>
          <pc:spChg chg="del">
            <ac:chgData name="Volkan Dalyan" userId="acd815f26c47f9fa" providerId="LiveId" clId="{42ADB7CA-B084-49D4-9CF6-5A625854A378}" dt="2024-09-23T10:48:48.089" v="6721" actId="478"/>
            <ac:spMkLst>
              <pc:docMk/>
              <pc:sldMasterMk cId="3739717136" sldId="2147483648"/>
              <pc:sldLayoutMk cId="3478963715" sldId="2147483703"/>
              <ac:spMk id="2" creationId="{DC218FBA-1236-1A95-F984-277FB0315E27}"/>
            </ac:spMkLst>
          </pc:spChg>
          <pc:spChg chg="add mod">
            <ac:chgData name="Volkan Dalyan" userId="acd815f26c47f9fa" providerId="LiveId" clId="{42ADB7CA-B084-49D4-9CF6-5A625854A378}" dt="2024-09-30T14:02:19.421" v="14900" actId="20577"/>
            <ac:spMkLst>
              <pc:docMk/>
              <pc:sldMasterMk cId="3739717136" sldId="2147483648"/>
              <pc:sldLayoutMk cId="3478963715" sldId="2147483703"/>
              <ac:spMk id="3" creationId="{15D97C70-9DA4-BA55-DC63-2DE2C01FA868}"/>
            </ac:spMkLst>
          </pc:spChg>
          <pc:spChg chg="add mod modVis">
            <ac:chgData name="Volkan Dalyan" userId="acd815f26c47f9fa" providerId="LiveId" clId="{42ADB7CA-B084-49D4-9CF6-5A625854A378}" dt="2024-09-30T14:02:22.276" v="14901" actId="14429"/>
            <ac:spMkLst>
              <pc:docMk/>
              <pc:sldMasterMk cId="3739717136" sldId="2147483648"/>
              <pc:sldLayoutMk cId="3478963715" sldId="2147483703"/>
              <ac:spMk id="4" creationId="{630A9BBC-9BB3-E41E-8D7D-2FBDB8C8B422}"/>
            </ac:spMkLst>
          </pc:spChg>
          <pc:spChg chg="add mod">
            <ac:chgData name="Volkan Dalyan" userId="acd815f26c47f9fa" providerId="LiveId" clId="{42ADB7CA-B084-49D4-9CF6-5A625854A378}" dt="2024-09-30T15:17:33.332" v="15442" actId="962"/>
            <ac:spMkLst>
              <pc:docMk/>
              <pc:sldMasterMk cId="3739717136" sldId="2147483648"/>
              <pc:sldLayoutMk cId="3478963715" sldId="2147483703"/>
              <ac:spMk id="5" creationId="{60E0ACF2-BC83-6682-8D23-DEE916C53595}"/>
            </ac:spMkLst>
          </pc:spChg>
          <pc:spChg chg="add mod">
            <ac:chgData name="Volkan Dalyan" userId="acd815f26c47f9fa" providerId="LiveId" clId="{42ADB7CA-B084-49D4-9CF6-5A625854A378}" dt="2024-09-30T15:17:46.398" v="15443" actId="962"/>
            <ac:spMkLst>
              <pc:docMk/>
              <pc:sldMasterMk cId="3739717136" sldId="2147483648"/>
              <pc:sldLayoutMk cId="3478963715" sldId="2147483703"/>
              <ac:spMk id="6" creationId="{30E4B445-3211-E0AB-D1F9-89E12FEF886B}"/>
            </ac:spMkLst>
          </pc:spChg>
          <pc:spChg chg="add mod">
            <ac:chgData name="Volkan Dalyan" userId="acd815f26c47f9fa" providerId="LiveId" clId="{42ADB7CA-B084-49D4-9CF6-5A625854A378}" dt="2024-09-30T15:18:12.332" v="15444" actId="962"/>
            <ac:spMkLst>
              <pc:docMk/>
              <pc:sldMasterMk cId="3739717136" sldId="2147483648"/>
              <pc:sldLayoutMk cId="3478963715" sldId="2147483703"/>
              <ac:spMk id="7" creationId="{64F8F928-3ABC-F3D0-87C4-134E7600D231}"/>
            </ac:spMkLst>
          </pc:spChg>
          <pc:spChg chg="add mod">
            <ac:chgData name="Volkan Dalyan" userId="acd815f26c47f9fa" providerId="LiveId" clId="{42ADB7CA-B084-49D4-9CF6-5A625854A378}" dt="2024-09-30T15:19:05.980" v="15450" actId="962"/>
            <ac:spMkLst>
              <pc:docMk/>
              <pc:sldMasterMk cId="3739717136" sldId="2147483648"/>
              <pc:sldLayoutMk cId="3478963715" sldId="2147483703"/>
              <ac:spMk id="8" creationId="{B1BBEB70-8F51-9B5F-E690-5AAAB2BCA358}"/>
            </ac:spMkLst>
          </pc:spChg>
          <pc:spChg chg="add mod">
            <ac:chgData name="Volkan Dalyan" userId="acd815f26c47f9fa" providerId="LiveId" clId="{42ADB7CA-B084-49D4-9CF6-5A625854A378}" dt="2024-09-30T15:18:38.804" v="15447" actId="962"/>
            <ac:spMkLst>
              <pc:docMk/>
              <pc:sldMasterMk cId="3739717136" sldId="2147483648"/>
              <pc:sldLayoutMk cId="3478963715" sldId="2147483703"/>
              <ac:spMk id="9" creationId="{FCF46E0B-F2B8-F9B7-6BBD-FC40AFFD67EE}"/>
            </ac:spMkLst>
          </pc:spChg>
          <pc:spChg chg="add mod">
            <ac:chgData name="Volkan Dalyan" userId="acd815f26c47f9fa" providerId="LiveId" clId="{42ADB7CA-B084-49D4-9CF6-5A625854A378}" dt="2024-09-30T15:18:31.932" v="15446" actId="962"/>
            <ac:spMkLst>
              <pc:docMk/>
              <pc:sldMasterMk cId="3739717136" sldId="2147483648"/>
              <pc:sldLayoutMk cId="3478963715" sldId="2147483703"/>
              <ac:spMk id="10" creationId="{451296CE-EFE4-3971-13C4-66F8EECE7813}"/>
            </ac:spMkLst>
          </pc:spChg>
          <pc:spChg chg="add mod">
            <ac:chgData name="Volkan Dalyan" userId="acd815f26c47f9fa" providerId="LiveId" clId="{42ADB7CA-B084-49D4-9CF6-5A625854A378}" dt="2024-09-30T15:19:23.324" v="15452" actId="962"/>
            <ac:spMkLst>
              <pc:docMk/>
              <pc:sldMasterMk cId="3739717136" sldId="2147483648"/>
              <pc:sldLayoutMk cId="3478963715" sldId="2147483703"/>
              <ac:spMk id="11" creationId="{6ECC7AE5-9C77-80F8-4EA8-42A5520A9973}"/>
            </ac:spMkLst>
          </pc:spChg>
          <pc:spChg chg="add mod">
            <ac:chgData name="Volkan Dalyan" userId="acd815f26c47f9fa" providerId="LiveId" clId="{42ADB7CA-B084-49D4-9CF6-5A625854A378}" dt="2024-09-30T15:18:59.116" v="15449" actId="962"/>
            <ac:spMkLst>
              <pc:docMk/>
              <pc:sldMasterMk cId="3739717136" sldId="2147483648"/>
              <pc:sldLayoutMk cId="3478963715" sldId="2147483703"/>
              <ac:spMk id="12" creationId="{B4891913-0156-2FCA-9745-4530D3CBC8C3}"/>
            </ac:spMkLst>
          </pc:spChg>
          <pc:spChg chg="add mod">
            <ac:chgData name="Volkan Dalyan" userId="acd815f26c47f9fa" providerId="LiveId" clId="{42ADB7CA-B084-49D4-9CF6-5A625854A378}" dt="2024-09-30T15:18:20.204" v="15445" actId="962"/>
            <ac:spMkLst>
              <pc:docMk/>
              <pc:sldMasterMk cId="3739717136" sldId="2147483648"/>
              <pc:sldLayoutMk cId="3478963715" sldId="2147483703"/>
              <ac:spMk id="13" creationId="{8613D408-B883-60B0-960E-5C5885B103DA}"/>
            </ac:spMkLst>
          </pc:spChg>
          <pc:spChg chg="add mod">
            <ac:chgData name="Volkan Dalyan" userId="acd815f26c47f9fa" providerId="LiveId" clId="{42ADB7CA-B084-49D4-9CF6-5A625854A378}" dt="2024-09-30T15:19:16.148" v="15451" actId="962"/>
            <ac:spMkLst>
              <pc:docMk/>
              <pc:sldMasterMk cId="3739717136" sldId="2147483648"/>
              <pc:sldLayoutMk cId="3478963715" sldId="2147483703"/>
              <ac:spMk id="14" creationId="{497FE19C-DE07-2098-4EFA-708966509EAD}"/>
            </ac:spMkLst>
          </pc:spChg>
          <pc:spChg chg="add mod">
            <ac:chgData name="Volkan Dalyan" userId="acd815f26c47f9fa" providerId="LiveId" clId="{42ADB7CA-B084-49D4-9CF6-5A625854A378}" dt="2024-09-30T15:18:49.316" v="15448" actId="962"/>
            <ac:spMkLst>
              <pc:docMk/>
              <pc:sldMasterMk cId="3739717136" sldId="2147483648"/>
              <pc:sldLayoutMk cId="3478963715" sldId="2147483703"/>
              <ac:spMk id="15" creationId="{B74C13D8-901E-0B4B-325E-52A5A85067F9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10-02T08:03:48.013" v="15709" actId="962"/>
          <pc:sldLayoutMkLst>
            <pc:docMk/>
            <pc:sldMasterMk cId="3739717136" sldId="2147483648"/>
            <pc:sldLayoutMk cId="1594118014" sldId="2147483704"/>
          </pc:sldLayoutMkLst>
          <pc:spChg chg="add mod modVis">
            <ac:chgData name="Volkan Dalyan" userId="acd815f26c47f9fa" providerId="LiveId" clId="{42ADB7CA-B084-49D4-9CF6-5A625854A378}" dt="2024-10-02T08:01:52.819" v="15696" actId="962"/>
            <ac:spMkLst>
              <pc:docMk/>
              <pc:sldMasterMk cId="3739717136" sldId="2147483648"/>
              <pc:sldLayoutMk cId="1594118014" sldId="2147483704"/>
              <ac:spMk id="2" creationId="{96B64EA3-836D-5CEB-2531-DBF5D65C6AFE}"/>
            </ac:spMkLst>
          </pc:spChg>
          <pc:spChg chg="mod">
            <ac:chgData name="Volkan Dalyan" userId="acd815f26c47f9fa" providerId="LiveId" clId="{42ADB7CA-B084-49D4-9CF6-5A625854A378}" dt="2024-09-30T14:02:05.189" v="14896" actId="20577"/>
            <ac:spMkLst>
              <pc:docMk/>
              <pc:sldMasterMk cId="3739717136" sldId="2147483648"/>
              <pc:sldLayoutMk cId="1594118014" sldId="2147483704"/>
              <ac:spMk id="3" creationId="{15D97C70-9DA4-BA55-DC63-2DE2C01FA868}"/>
            </ac:spMkLst>
          </pc:spChg>
          <pc:spChg chg="mod modVis">
            <ac:chgData name="Volkan Dalyan" userId="acd815f26c47f9fa" providerId="LiveId" clId="{42ADB7CA-B084-49D4-9CF6-5A625854A378}" dt="2024-09-30T14:02:06.332" v="14897" actId="14429"/>
            <ac:spMkLst>
              <pc:docMk/>
              <pc:sldMasterMk cId="3739717136" sldId="2147483648"/>
              <pc:sldLayoutMk cId="1594118014" sldId="2147483704"/>
              <ac:spMk id="4" creationId="{630A9BBC-9BB3-E41E-8D7D-2FBDB8C8B422}"/>
            </ac:spMkLst>
          </pc:spChg>
          <pc:spChg chg="mod">
            <ac:chgData name="Volkan Dalyan" userId="acd815f26c47f9fa" providerId="LiveId" clId="{42ADB7CA-B084-49D4-9CF6-5A625854A378}" dt="2024-10-02T08:01:36.105" v="15693" actId="962"/>
            <ac:spMkLst>
              <pc:docMk/>
              <pc:sldMasterMk cId="3739717136" sldId="2147483648"/>
              <pc:sldLayoutMk cId="1594118014" sldId="2147483704"/>
              <ac:spMk id="5" creationId="{60E0ACF2-BC83-6682-8D23-DEE916C53595}"/>
            </ac:spMkLst>
          </pc:spChg>
          <pc:spChg chg="mod">
            <ac:chgData name="Volkan Dalyan" userId="acd815f26c47f9fa" providerId="LiveId" clId="{42ADB7CA-B084-49D4-9CF6-5A625854A378}" dt="2024-10-02T08:01:30.433" v="15692" actId="962"/>
            <ac:spMkLst>
              <pc:docMk/>
              <pc:sldMasterMk cId="3739717136" sldId="2147483648"/>
              <pc:sldLayoutMk cId="1594118014" sldId="2147483704"/>
              <ac:spMk id="6" creationId="{30E4B445-3211-E0AB-D1F9-89E12FEF886B}"/>
            </ac:spMkLst>
          </pc:spChg>
          <pc:spChg chg="del mod">
            <ac:chgData name="Volkan Dalyan" userId="acd815f26c47f9fa" providerId="LiveId" clId="{42ADB7CA-B084-49D4-9CF6-5A625854A378}" dt="2024-09-23T10:56:10.891" v="7095" actId="478"/>
            <ac:spMkLst>
              <pc:docMk/>
              <pc:sldMasterMk cId="3739717136" sldId="2147483648"/>
              <pc:sldLayoutMk cId="1594118014" sldId="2147483704"/>
              <ac:spMk id="7" creationId="{64F8F928-3ABC-F3D0-87C4-134E7600D231}"/>
            </ac:spMkLst>
          </pc:spChg>
          <pc:spChg chg="del">
            <ac:chgData name="Volkan Dalyan" userId="acd815f26c47f9fa" providerId="LiveId" clId="{42ADB7CA-B084-49D4-9CF6-5A625854A378}" dt="2024-09-23T10:56:13.327" v="7096" actId="478"/>
            <ac:spMkLst>
              <pc:docMk/>
              <pc:sldMasterMk cId="3739717136" sldId="2147483648"/>
              <pc:sldLayoutMk cId="1594118014" sldId="2147483704"/>
              <ac:spMk id="8" creationId="{B1BBEB70-8F51-9B5F-E690-5AAAB2BCA358}"/>
            </ac:spMkLst>
          </pc:spChg>
          <pc:spChg chg="del">
            <ac:chgData name="Volkan Dalyan" userId="acd815f26c47f9fa" providerId="LiveId" clId="{42ADB7CA-B084-49D4-9CF6-5A625854A378}" dt="2024-09-23T10:56:18.122" v="7097" actId="478"/>
            <ac:spMkLst>
              <pc:docMk/>
              <pc:sldMasterMk cId="3739717136" sldId="2147483648"/>
              <pc:sldLayoutMk cId="1594118014" sldId="2147483704"/>
              <ac:spMk id="9" creationId="{FCF46E0B-F2B8-F9B7-6BBD-FC40AFFD67EE}"/>
            </ac:spMkLst>
          </pc:spChg>
          <pc:spChg chg="del">
            <ac:chgData name="Volkan Dalyan" userId="acd815f26c47f9fa" providerId="LiveId" clId="{42ADB7CA-B084-49D4-9CF6-5A625854A378}" dt="2024-09-23T10:56:10.891" v="7095" actId="478"/>
            <ac:spMkLst>
              <pc:docMk/>
              <pc:sldMasterMk cId="3739717136" sldId="2147483648"/>
              <pc:sldLayoutMk cId="1594118014" sldId="2147483704"/>
              <ac:spMk id="10" creationId="{451296CE-EFE4-3971-13C4-66F8EECE7813}"/>
            </ac:spMkLst>
          </pc:spChg>
          <pc:spChg chg="del">
            <ac:chgData name="Volkan Dalyan" userId="acd815f26c47f9fa" providerId="LiveId" clId="{42ADB7CA-B084-49D4-9CF6-5A625854A378}" dt="2024-09-23T10:56:13.327" v="7096" actId="478"/>
            <ac:spMkLst>
              <pc:docMk/>
              <pc:sldMasterMk cId="3739717136" sldId="2147483648"/>
              <pc:sldLayoutMk cId="1594118014" sldId="2147483704"/>
              <ac:spMk id="11" creationId="{6ECC7AE5-9C77-80F8-4EA8-42A5520A9973}"/>
            </ac:spMkLst>
          </pc:spChg>
          <pc:spChg chg="del">
            <ac:chgData name="Volkan Dalyan" userId="acd815f26c47f9fa" providerId="LiveId" clId="{42ADB7CA-B084-49D4-9CF6-5A625854A378}" dt="2024-09-23T10:56:18.122" v="7097" actId="478"/>
            <ac:spMkLst>
              <pc:docMk/>
              <pc:sldMasterMk cId="3739717136" sldId="2147483648"/>
              <pc:sldLayoutMk cId="1594118014" sldId="2147483704"/>
              <ac:spMk id="12" creationId="{B4891913-0156-2FCA-9745-4530D3CBC8C3}"/>
            </ac:spMkLst>
          </pc:spChg>
          <pc:spChg chg="del mod">
            <ac:chgData name="Volkan Dalyan" userId="acd815f26c47f9fa" providerId="LiveId" clId="{42ADB7CA-B084-49D4-9CF6-5A625854A378}" dt="2024-09-23T10:56:10.891" v="7095" actId="478"/>
            <ac:spMkLst>
              <pc:docMk/>
              <pc:sldMasterMk cId="3739717136" sldId="2147483648"/>
              <pc:sldLayoutMk cId="1594118014" sldId="2147483704"/>
              <ac:spMk id="13" creationId="{8613D408-B883-60B0-960E-5C5885B103DA}"/>
            </ac:spMkLst>
          </pc:spChg>
          <pc:spChg chg="del">
            <ac:chgData name="Volkan Dalyan" userId="acd815f26c47f9fa" providerId="LiveId" clId="{42ADB7CA-B084-49D4-9CF6-5A625854A378}" dt="2024-09-23T10:56:13.327" v="7096" actId="478"/>
            <ac:spMkLst>
              <pc:docMk/>
              <pc:sldMasterMk cId="3739717136" sldId="2147483648"/>
              <pc:sldLayoutMk cId="1594118014" sldId="2147483704"/>
              <ac:spMk id="14" creationId="{497FE19C-DE07-2098-4EFA-708966509EAD}"/>
            </ac:spMkLst>
          </pc:spChg>
          <pc:spChg chg="del">
            <ac:chgData name="Volkan Dalyan" userId="acd815f26c47f9fa" providerId="LiveId" clId="{42ADB7CA-B084-49D4-9CF6-5A625854A378}" dt="2024-09-23T10:56:18.122" v="7097" actId="478"/>
            <ac:spMkLst>
              <pc:docMk/>
              <pc:sldMasterMk cId="3739717136" sldId="2147483648"/>
              <pc:sldLayoutMk cId="1594118014" sldId="2147483704"/>
              <ac:spMk id="15" creationId="{B74C13D8-901E-0B4B-325E-52A5A85067F9}"/>
            </ac:spMkLst>
          </pc:spChg>
          <pc:spChg chg="add mod">
            <ac:chgData name="Volkan Dalyan" userId="acd815f26c47f9fa" providerId="LiveId" clId="{42ADB7CA-B084-49D4-9CF6-5A625854A378}" dt="2024-10-02T08:03:18.411" v="15706" actId="962"/>
            <ac:spMkLst>
              <pc:docMk/>
              <pc:sldMasterMk cId="3739717136" sldId="2147483648"/>
              <pc:sldLayoutMk cId="1594118014" sldId="2147483704"/>
              <ac:spMk id="16" creationId="{5CF27009-60CD-AF71-A995-585143F5B80A}"/>
            </ac:spMkLst>
          </pc:spChg>
          <pc:spChg chg="add mod">
            <ac:chgData name="Volkan Dalyan" userId="acd815f26c47f9fa" providerId="LiveId" clId="{42ADB7CA-B084-49D4-9CF6-5A625854A378}" dt="2024-10-02T08:02:08.990" v="15697" actId="962"/>
            <ac:spMkLst>
              <pc:docMk/>
              <pc:sldMasterMk cId="3739717136" sldId="2147483648"/>
              <pc:sldLayoutMk cId="1594118014" sldId="2147483704"/>
              <ac:spMk id="17" creationId="{F0369B5F-F6EB-B905-0ED9-5C23273BF53D}"/>
            </ac:spMkLst>
          </pc:spChg>
          <pc:spChg chg="add mod">
            <ac:chgData name="Volkan Dalyan" userId="acd815f26c47f9fa" providerId="LiveId" clId="{42ADB7CA-B084-49D4-9CF6-5A625854A378}" dt="2024-10-02T08:02:24.861" v="15699" actId="962"/>
            <ac:spMkLst>
              <pc:docMk/>
              <pc:sldMasterMk cId="3739717136" sldId="2147483648"/>
              <pc:sldLayoutMk cId="1594118014" sldId="2147483704"/>
              <ac:spMk id="18" creationId="{D03D2EFC-E722-BCE7-A1D5-B218D02351C5}"/>
            </ac:spMkLst>
          </pc:spChg>
          <pc:spChg chg="add mod">
            <ac:chgData name="Volkan Dalyan" userId="acd815f26c47f9fa" providerId="LiveId" clId="{42ADB7CA-B084-49D4-9CF6-5A625854A378}" dt="2024-10-02T08:03:14.610" v="15705" actId="962"/>
            <ac:spMkLst>
              <pc:docMk/>
              <pc:sldMasterMk cId="3739717136" sldId="2147483648"/>
              <pc:sldLayoutMk cId="1594118014" sldId="2147483704"/>
              <ac:spMk id="19" creationId="{AB4D7F1F-C9BC-1ADA-753B-53EF30925C14}"/>
            </ac:spMkLst>
          </pc:spChg>
          <pc:spChg chg="add mod">
            <ac:chgData name="Volkan Dalyan" userId="acd815f26c47f9fa" providerId="LiveId" clId="{42ADB7CA-B084-49D4-9CF6-5A625854A378}" dt="2024-10-02T08:02:33.635" v="15700" actId="962"/>
            <ac:spMkLst>
              <pc:docMk/>
              <pc:sldMasterMk cId="3739717136" sldId="2147483648"/>
              <pc:sldLayoutMk cId="1594118014" sldId="2147483704"/>
              <ac:spMk id="20" creationId="{FB4E86E2-E06D-F44C-26AD-8D8B3054B446}"/>
            </ac:spMkLst>
          </pc:spChg>
          <pc:spChg chg="add mod">
            <ac:chgData name="Volkan Dalyan" userId="acd815f26c47f9fa" providerId="LiveId" clId="{42ADB7CA-B084-49D4-9CF6-5A625854A378}" dt="2024-10-02T08:02:48.796" v="15702" actId="962"/>
            <ac:spMkLst>
              <pc:docMk/>
              <pc:sldMasterMk cId="3739717136" sldId="2147483648"/>
              <pc:sldLayoutMk cId="1594118014" sldId="2147483704"/>
              <ac:spMk id="21" creationId="{CE3804D1-0B24-93C4-0BF2-BDC637947157}"/>
            </ac:spMkLst>
          </pc:spChg>
          <pc:spChg chg="add mod">
            <ac:chgData name="Volkan Dalyan" userId="acd815f26c47f9fa" providerId="LiveId" clId="{42ADB7CA-B084-49D4-9CF6-5A625854A378}" dt="2024-10-02T08:03:10.105" v="15704" actId="962"/>
            <ac:spMkLst>
              <pc:docMk/>
              <pc:sldMasterMk cId="3739717136" sldId="2147483648"/>
              <pc:sldLayoutMk cId="1594118014" sldId="2147483704"/>
              <ac:spMk id="22" creationId="{B782FEBD-8BEF-6285-1D23-AFC82AA8B946}"/>
            </ac:spMkLst>
          </pc:spChg>
          <pc:spChg chg="add mod">
            <ac:chgData name="Volkan Dalyan" userId="acd815f26c47f9fa" providerId="LiveId" clId="{42ADB7CA-B084-49D4-9CF6-5A625854A378}" dt="2024-10-02T08:02:59.047" v="15703" actId="962"/>
            <ac:spMkLst>
              <pc:docMk/>
              <pc:sldMasterMk cId="3739717136" sldId="2147483648"/>
              <pc:sldLayoutMk cId="1594118014" sldId="2147483704"/>
              <ac:spMk id="23" creationId="{192FBDFD-2D2B-D306-4FAD-A20233FEA60D}"/>
            </ac:spMkLst>
          </pc:spChg>
          <pc:spChg chg="add mod">
            <ac:chgData name="Volkan Dalyan" userId="acd815f26c47f9fa" providerId="LiveId" clId="{42ADB7CA-B084-49D4-9CF6-5A625854A378}" dt="2024-10-02T08:03:48.013" v="15709" actId="962"/>
            <ac:spMkLst>
              <pc:docMk/>
              <pc:sldMasterMk cId="3739717136" sldId="2147483648"/>
              <pc:sldLayoutMk cId="1594118014" sldId="2147483704"/>
              <ac:spMk id="24" creationId="{AD11C898-5244-F5ED-5423-FC6CA6E8C9C7}"/>
            </ac:spMkLst>
          </pc:spChg>
          <pc:spChg chg="add mod">
            <ac:chgData name="Volkan Dalyan" userId="acd815f26c47f9fa" providerId="LiveId" clId="{42ADB7CA-B084-49D4-9CF6-5A625854A378}" dt="2024-10-02T08:03:25.547" v="15707" actId="962"/>
            <ac:spMkLst>
              <pc:docMk/>
              <pc:sldMasterMk cId="3739717136" sldId="2147483648"/>
              <pc:sldLayoutMk cId="1594118014" sldId="2147483704"/>
              <ac:spMk id="25" creationId="{490C20D0-1237-2272-A718-B5FCE12C542B}"/>
            </ac:spMkLst>
          </pc:spChg>
          <pc:spChg chg="add mod">
            <ac:chgData name="Volkan Dalyan" userId="acd815f26c47f9fa" providerId="LiveId" clId="{42ADB7CA-B084-49D4-9CF6-5A625854A378}" dt="2024-10-02T08:03:35.322" v="15708" actId="962"/>
            <ac:spMkLst>
              <pc:docMk/>
              <pc:sldMasterMk cId="3739717136" sldId="2147483648"/>
              <pc:sldLayoutMk cId="1594118014" sldId="2147483704"/>
              <ac:spMk id="26" creationId="{A65AF378-0155-60DA-8A12-36B33EA38450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11:20:30.340" v="19759" actId="20577"/>
          <pc:sldLayoutMkLst>
            <pc:docMk/>
            <pc:sldMasterMk cId="3739717136" sldId="2147483648"/>
            <pc:sldLayoutMk cId="2455656598" sldId="2147483705"/>
          </pc:sldLayoutMkLst>
          <pc:spChg chg="del">
            <ac:chgData name="Volkan Dalyan" userId="acd815f26c47f9fa" providerId="LiveId" clId="{42ADB7CA-B084-49D4-9CF6-5A625854A378}" dt="2024-09-23T11:34:25.263" v="7600" actId="478"/>
            <ac:spMkLst>
              <pc:docMk/>
              <pc:sldMasterMk cId="3739717136" sldId="2147483648"/>
              <pc:sldLayoutMk cId="2455656598" sldId="2147483705"/>
              <ac:spMk id="2" creationId="{D4D3A92A-2695-956F-CA03-3E43AEA0B79D}"/>
            </ac:spMkLst>
          </pc:spChg>
          <pc:spChg chg="del mod ord topLvl">
            <ac:chgData name="Volkan Dalyan" userId="acd815f26c47f9fa" providerId="LiveId" clId="{42ADB7CA-B084-49D4-9CF6-5A625854A378}" dt="2024-09-23T11:35:38.409" v="7612" actId="478"/>
            <ac:spMkLst>
              <pc:docMk/>
              <pc:sldMasterMk cId="3739717136" sldId="2147483648"/>
              <pc:sldLayoutMk cId="2455656598" sldId="2147483705"/>
              <ac:spMk id="5" creationId="{2EE0669B-DE45-1EFA-D439-7CB1AC7F31B9}"/>
            </ac:spMkLst>
          </pc:spChg>
          <pc:spChg chg="add del">
            <ac:chgData name="Volkan Dalyan" userId="acd815f26c47f9fa" providerId="LiveId" clId="{42ADB7CA-B084-49D4-9CF6-5A625854A378}" dt="2024-09-23T11:35:08.493" v="7602" actId="11529"/>
            <ac:spMkLst>
              <pc:docMk/>
              <pc:sldMasterMk cId="3739717136" sldId="2147483648"/>
              <pc:sldLayoutMk cId="2455656598" sldId="2147483705"/>
              <ac:spMk id="6" creationId="{AC8374BC-66A4-5226-21BF-673619796A8C}"/>
            </ac:spMkLst>
          </pc:spChg>
          <pc:spChg chg="add del mod ord">
            <ac:chgData name="Volkan Dalyan" userId="acd815f26c47f9fa" providerId="LiveId" clId="{42ADB7CA-B084-49D4-9CF6-5A625854A378}" dt="2024-09-23T12:27:20.780" v="7909"/>
            <ac:spMkLst>
              <pc:docMk/>
              <pc:sldMasterMk cId="3739717136" sldId="2147483648"/>
              <pc:sldLayoutMk cId="2455656598" sldId="2147483705"/>
              <ac:spMk id="7" creationId="{4260A263-F534-989D-534E-E8987CA028A5}"/>
            </ac:spMkLst>
          </pc:spChg>
          <pc:spChg chg="add del">
            <ac:chgData name="Volkan Dalyan" userId="acd815f26c47f9fa" providerId="LiveId" clId="{42ADB7CA-B084-49D4-9CF6-5A625854A378}" dt="2024-09-23T11:36:48.346" v="7637" actId="11529"/>
            <ac:spMkLst>
              <pc:docMk/>
              <pc:sldMasterMk cId="3739717136" sldId="2147483648"/>
              <pc:sldLayoutMk cId="2455656598" sldId="2147483705"/>
              <ac:spMk id="8" creationId="{9B739541-F538-4B02-D9E3-A86C50949875}"/>
            </ac:spMkLst>
          </pc:spChg>
          <pc:spChg chg="add del mod">
            <ac:chgData name="Volkan Dalyan" userId="acd815f26c47f9fa" providerId="LiveId" clId="{42ADB7CA-B084-49D4-9CF6-5A625854A378}" dt="2024-09-23T12:22:03.577" v="7837" actId="478"/>
            <ac:spMkLst>
              <pc:docMk/>
              <pc:sldMasterMk cId="3739717136" sldId="2147483648"/>
              <pc:sldLayoutMk cId="2455656598" sldId="2147483705"/>
              <ac:spMk id="9" creationId="{60655074-22CC-4DEE-0738-EBBDF209B4F5}"/>
            </ac:spMkLst>
          </pc:spChg>
          <pc:spChg chg="add mod">
            <ac:chgData name="Volkan Dalyan" userId="acd815f26c47f9fa" providerId="LiveId" clId="{42ADB7CA-B084-49D4-9CF6-5A625854A378}" dt="2024-10-02T11:20:30.340" v="19759" actId="20577"/>
            <ac:spMkLst>
              <pc:docMk/>
              <pc:sldMasterMk cId="3739717136" sldId="2147483648"/>
              <pc:sldLayoutMk cId="2455656598" sldId="2147483705"/>
              <ac:spMk id="10" creationId="{9E46C10E-F21D-D2EE-DFB5-2B34405D9CB3}"/>
            </ac:spMkLst>
          </pc:spChg>
          <pc:spChg chg="add mod modVis">
            <ac:chgData name="Volkan Dalyan" userId="acd815f26c47f9fa" providerId="LiveId" clId="{42ADB7CA-B084-49D4-9CF6-5A625854A378}" dt="2024-10-02T07:59:46.513" v="15674" actId="962"/>
            <ac:spMkLst>
              <pc:docMk/>
              <pc:sldMasterMk cId="3739717136" sldId="2147483648"/>
              <pc:sldLayoutMk cId="2455656598" sldId="2147483705"/>
              <ac:spMk id="11" creationId="{69AA6E1C-813E-272D-0E46-446684C165E0}"/>
            </ac:spMkLst>
          </pc:spChg>
          <pc:spChg chg="add del mod">
            <ac:chgData name="Volkan Dalyan" userId="acd815f26c47f9fa" providerId="LiveId" clId="{42ADB7CA-B084-49D4-9CF6-5A625854A378}" dt="2024-09-23T12:22:02.536" v="7836" actId="478"/>
            <ac:spMkLst>
              <pc:docMk/>
              <pc:sldMasterMk cId="3739717136" sldId="2147483648"/>
              <pc:sldLayoutMk cId="2455656598" sldId="2147483705"/>
              <ac:spMk id="12" creationId="{292AF5BA-1143-726A-7E52-E28E87ECCC2A}"/>
            </ac:spMkLst>
          </pc:spChg>
          <pc:spChg chg="add del">
            <ac:chgData name="Volkan Dalyan" userId="acd815f26c47f9fa" providerId="LiveId" clId="{42ADB7CA-B084-49D4-9CF6-5A625854A378}" dt="2024-09-23T12:22:08.758" v="7839" actId="11529"/>
            <ac:spMkLst>
              <pc:docMk/>
              <pc:sldMasterMk cId="3739717136" sldId="2147483648"/>
              <pc:sldLayoutMk cId="2455656598" sldId="2147483705"/>
              <ac:spMk id="13" creationId="{BC4F07FD-96CE-123C-B13A-E653E3452EB2}"/>
            </ac:spMkLst>
          </pc:spChg>
          <pc:spChg chg="add mod">
            <ac:chgData name="Volkan Dalyan" userId="acd815f26c47f9fa" providerId="LiveId" clId="{42ADB7CA-B084-49D4-9CF6-5A625854A378}" dt="2024-10-02T07:57:03.826" v="15661" actId="962"/>
            <ac:spMkLst>
              <pc:docMk/>
              <pc:sldMasterMk cId="3739717136" sldId="2147483648"/>
              <pc:sldLayoutMk cId="2455656598" sldId="2147483705"/>
              <ac:spMk id="14" creationId="{EA83FE5A-89AF-B5DB-9458-00726FD2F519}"/>
            </ac:spMkLst>
          </pc:spChg>
          <pc:spChg chg="add del mod ord">
            <ac:chgData name="Volkan Dalyan" userId="acd815f26c47f9fa" providerId="LiveId" clId="{42ADB7CA-B084-49D4-9CF6-5A625854A378}" dt="2024-09-23T12:27:20.780" v="7909"/>
            <ac:spMkLst>
              <pc:docMk/>
              <pc:sldMasterMk cId="3739717136" sldId="2147483648"/>
              <pc:sldLayoutMk cId="2455656598" sldId="2147483705"/>
              <ac:spMk id="15" creationId="{73803B85-6683-9CAE-98A4-67E10B37C229}"/>
            </ac:spMkLst>
          </pc:spChg>
          <pc:spChg chg="mod">
            <ac:chgData name="Volkan Dalyan" userId="acd815f26c47f9fa" providerId="LiveId" clId="{42ADB7CA-B084-49D4-9CF6-5A625854A378}" dt="2024-10-02T07:57:11.332" v="15662" actId="962"/>
            <ac:spMkLst>
              <pc:docMk/>
              <pc:sldMasterMk cId="3739717136" sldId="2147483648"/>
              <pc:sldLayoutMk cId="2455656598" sldId="2147483705"/>
              <ac:spMk id="16" creationId="{4F17C9BF-12CB-543E-2796-5E11CE406773}"/>
            </ac:spMkLst>
          </pc:spChg>
          <pc:spChg chg="add del">
            <ac:chgData name="Volkan Dalyan" userId="acd815f26c47f9fa" providerId="LiveId" clId="{42ADB7CA-B084-49D4-9CF6-5A625854A378}" dt="2024-09-23T12:29:30.854" v="7917" actId="11529"/>
            <ac:spMkLst>
              <pc:docMk/>
              <pc:sldMasterMk cId="3739717136" sldId="2147483648"/>
              <pc:sldLayoutMk cId="2455656598" sldId="2147483705"/>
              <ac:spMk id="17" creationId="{7968A920-FD6C-C155-9DBF-0D085A0F1E02}"/>
            </ac:spMkLst>
          </pc:spChg>
          <pc:spChg chg="add mod">
            <ac:chgData name="Volkan Dalyan" userId="acd815f26c47f9fa" providerId="LiveId" clId="{42ADB7CA-B084-49D4-9CF6-5A625854A378}" dt="2024-10-02T07:59:58.167" v="15676" actId="962"/>
            <ac:spMkLst>
              <pc:docMk/>
              <pc:sldMasterMk cId="3739717136" sldId="2147483648"/>
              <pc:sldLayoutMk cId="2455656598" sldId="2147483705"/>
              <ac:spMk id="18" creationId="{019D8F4D-DF38-9F97-2453-BCB6C22AAAF4}"/>
            </ac:spMkLst>
          </pc:spChg>
          <pc:spChg chg="add mod">
            <ac:chgData name="Volkan Dalyan" userId="acd815f26c47f9fa" providerId="LiveId" clId="{42ADB7CA-B084-49D4-9CF6-5A625854A378}" dt="2024-10-02T08:00:02.606" v="15677" actId="962"/>
            <ac:spMkLst>
              <pc:docMk/>
              <pc:sldMasterMk cId="3739717136" sldId="2147483648"/>
              <pc:sldLayoutMk cId="2455656598" sldId="2147483705"/>
              <ac:spMk id="19" creationId="{6D7A7C3C-3DAB-E090-C716-C90AEDEF051A}"/>
            </ac:spMkLst>
          </pc:spChg>
          <pc:spChg chg="add mod">
            <ac:chgData name="Volkan Dalyan" userId="acd815f26c47f9fa" providerId="LiveId" clId="{42ADB7CA-B084-49D4-9CF6-5A625854A378}" dt="2024-10-02T08:01:03.408" v="15687" actId="962"/>
            <ac:spMkLst>
              <pc:docMk/>
              <pc:sldMasterMk cId="3739717136" sldId="2147483648"/>
              <pc:sldLayoutMk cId="2455656598" sldId="2147483705"/>
              <ac:spMk id="20" creationId="{CD1663B7-F476-28BA-1DB7-087EFB1CFE18}"/>
            </ac:spMkLst>
          </pc:spChg>
          <pc:spChg chg="add mod ord">
            <ac:chgData name="Volkan Dalyan" userId="acd815f26c47f9fa" providerId="LiveId" clId="{42ADB7CA-B084-49D4-9CF6-5A625854A378}" dt="2024-09-23T12:30:46.790" v="7956" actId="167"/>
            <ac:spMkLst>
              <pc:docMk/>
              <pc:sldMasterMk cId="3739717136" sldId="2147483648"/>
              <pc:sldLayoutMk cId="2455656598" sldId="2147483705"/>
              <ac:spMk id="21" creationId="{D3137F30-814C-C538-DACF-DC23B13482A6}"/>
            </ac:spMkLst>
          </pc:spChg>
          <pc:spChg chg="add del">
            <ac:chgData name="Volkan Dalyan" userId="acd815f26c47f9fa" providerId="LiveId" clId="{42ADB7CA-B084-49D4-9CF6-5A625854A378}" dt="2024-09-23T12:31:12.459" v="7958" actId="11529"/>
            <ac:spMkLst>
              <pc:docMk/>
              <pc:sldMasterMk cId="3739717136" sldId="2147483648"/>
              <pc:sldLayoutMk cId="2455656598" sldId="2147483705"/>
              <ac:spMk id="22" creationId="{B111799C-BD11-9E08-B5B6-F7A8554BBB14}"/>
            </ac:spMkLst>
          </pc:spChg>
          <pc:spChg chg="add mod">
            <ac:chgData name="Volkan Dalyan" userId="acd815f26c47f9fa" providerId="LiveId" clId="{42ADB7CA-B084-49D4-9CF6-5A625854A378}" dt="2024-10-02T08:00:19.276" v="15679" actId="962"/>
            <ac:spMkLst>
              <pc:docMk/>
              <pc:sldMasterMk cId="3739717136" sldId="2147483648"/>
              <pc:sldLayoutMk cId="2455656598" sldId="2147483705"/>
              <ac:spMk id="23" creationId="{070177C9-78E2-8179-31A9-DC29728FC347}"/>
            </ac:spMkLst>
          </pc:spChg>
          <pc:spChg chg="add mod">
            <ac:chgData name="Volkan Dalyan" userId="acd815f26c47f9fa" providerId="LiveId" clId="{42ADB7CA-B084-49D4-9CF6-5A625854A378}" dt="2024-10-02T08:00:43.215" v="15682" actId="962"/>
            <ac:spMkLst>
              <pc:docMk/>
              <pc:sldMasterMk cId="3739717136" sldId="2147483648"/>
              <pc:sldLayoutMk cId="2455656598" sldId="2147483705"/>
              <ac:spMk id="24" creationId="{C3771D93-C14B-79BB-A2A2-A75B2FD43CD3}"/>
            </ac:spMkLst>
          </pc:spChg>
          <pc:spChg chg="add mod">
            <ac:chgData name="Volkan Dalyan" userId="acd815f26c47f9fa" providerId="LiveId" clId="{42ADB7CA-B084-49D4-9CF6-5A625854A378}" dt="2024-10-02T08:00:25.571" v="15680" actId="962"/>
            <ac:spMkLst>
              <pc:docMk/>
              <pc:sldMasterMk cId="3739717136" sldId="2147483648"/>
              <pc:sldLayoutMk cId="2455656598" sldId="2147483705"/>
              <ac:spMk id="25" creationId="{41F194E3-8F3B-5A36-EE93-5033B1007C0B}"/>
            </ac:spMkLst>
          </pc:spChg>
          <pc:spChg chg="add mod">
            <ac:chgData name="Volkan Dalyan" userId="acd815f26c47f9fa" providerId="LiveId" clId="{42ADB7CA-B084-49D4-9CF6-5A625854A378}" dt="2024-10-02T08:00:50.531" v="15683" actId="962"/>
            <ac:spMkLst>
              <pc:docMk/>
              <pc:sldMasterMk cId="3739717136" sldId="2147483648"/>
              <pc:sldLayoutMk cId="2455656598" sldId="2147483705"/>
              <ac:spMk id="26" creationId="{E2214476-9D91-ECE0-0FF8-800681DB22F1}"/>
            </ac:spMkLst>
          </pc:spChg>
          <pc:spChg chg="add mod">
            <ac:chgData name="Volkan Dalyan" userId="acd815f26c47f9fa" providerId="LiveId" clId="{42ADB7CA-B084-49D4-9CF6-5A625854A378}" dt="2024-10-02T08:00:56.612" v="15686" actId="20577"/>
            <ac:spMkLst>
              <pc:docMk/>
              <pc:sldMasterMk cId="3739717136" sldId="2147483648"/>
              <pc:sldLayoutMk cId="2455656598" sldId="2147483705"/>
              <ac:spMk id="27" creationId="{976933DF-667A-F0F7-0B0C-9E46AF5DA3C6}"/>
            </ac:spMkLst>
          </pc:spChg>
          <pc:spChg chg="add mod">
            <ac:chgData name="Volkan Dalyan" userId="acd815f26c47f9fa" providerId="LiveId" clId="{42ADB7CA-B084-49D4-9CF6-5A625854A378}" dt="2024-10-02T08:01:07.205" v="15688" actId="962"/>
            <ac:spMkLst>
              <pc:docMk/>
              <pc:sldMasterMk cId="3739717136" sldId="2147483648"/>
              <pc:sldLayoutMk cId="2455656598" sldId="2147483705"/>
              <ac:spMk id="28" creationId="{DB3D5657-851E-3559-1F4D-EB26CD7891B6}"/>
            </ac:spMkLst>
          </pc:spChg>
          <pc:grpChg chg="add del mod">
            <ac:chgData name="Volkan Dalyan" userId="acd815f26c47f9fa" providerId="LiveId" clId="{42ADB7CA-B084-49D4-9CF6-5A625854A378}" dt="2024-09-23T11:35:28.855" v="7609" actId="165"/>
            <ac:grpSpMkLst>
              <pc:docMk/>
              <pc:sldMasterMk cId="3739717136" sldId="2147483648"/>
              <pc:sldLayoutMk cId="2455656598" sldId="2147483705"/>
              <ac:grpSpMk id="3" creationId="{E4D171FE-B0C8-300E-69EF-8CDB9C874696}"/>
            </ac:grpSpMkLst>
          </pc:grpChg>
          <pc:picChg chg="del mod topLvl">
            <ac:chgData name="Volkan Dalyan" userId="acd815f26c47f9fa" providerId="LiveId" clId="{42ADB7CA-B084-49D4-9CF6-5A625854A378}" dt="2024-09-23T11:59:14.847" v="7733" actId="478"/>
            <ac:picMkLst>
              <pc:docMk/>
              <pc:sldMasterMk cId="3739717136" sldId="2147483648"/>
              <pc:sldLayoutMk cId="2455656598" sldId="2147483705"/>
              <ac:picMk id="4" creationId="{8612BD64-7335-4509-9CC2-B0C3E9B23D29}"/>
            </ac:picMkLst>
          </pc:picChg>
        </pc:sldLayoutChg>
        <pc:sldLayoutChg chg="addSp delSp modSp add mod modTransition modAnim">
          <pc:chgData name="Volkan Dalyan" userId="acd815f26c47f9fa" providerId="LiveId" clId="{42ADB7CA-B084-49D4-9CF6-5A625854A378}" dt="2024-10-02T11:20:22.356" v="19753" actId="20577"/>
          <pc:sldLayoutMkLst>
            <pc:docMk/>
            <pc:sldMasterMk cId="3739717136" sldId="2147483648"/>
            <pc:sldLayoutMk cId="2668316946" sldId="2147483706"/>
          </pc:sldLayoutMkLst>
          <pc:spChg chg="add del">
            <ac:chgData name="Volkan Dalyan" userId="acd815f26c47f9fa" providerId="LiveId" clId="{42ADB7CA-B084-49D4-9CF6-5A625854A378}" dt="2024-09-23T12:48:08.692" v="8042" actId="11529"/>
            <ac:spMkLst>
              <pc:docMk/>
              <pc:sldMasterMk cId="3739717136" sldId="2147483648"/>
              <pc:sldLayoutMk cId="2668316946" sldId="2147483706"/>
              <ac:spMk id="2" creationId="{260638E2-EB9A-EA9F-6D47-5E656C1A46D2}"/>
            </ac:spMkLst>
          </pc:spChg>
          <pc:spChg chg="add mod">
            <ac:chgData name="Volkan Dalyan" userId="acd815f26c47f9fa" providerId="LiveId" clId="{42ADB7CA-B084-49D4-9CF6-5A625854A378}" dt="2024-09-23T12:48:08.323" v="8041" actId="14100"/>
            <ac:spMkLst>
              <pc:docMk/>
              <pc:sldMasterMk cId="3739717136" sldId="2147483648"/>
              <pc:sldLayoutMk cId="2668316946" sldId="2147483706"/>
              <ac:spMk id="3" creationId="{BA02F074-87F8-70FB-0502-72A0A599A6C0}"/>
            </ac:spMkLst>
          </pc:spChg>
          <pc:spChg chg="add del">
            <ac:chgData name="Volkan Dalyan" userId="acd815f26c47f9fa" providerId="LiveId" clId="{42ADB7CA-B084-49D4-9CF6-5A625854A378}" dt="2024-09-23T12:48:12.374" v="8043" actId="11529"/>
            <ac:spMkLst>
              <pc:docMk/>
              <pc:sldMasterMk cId="3739717136" sldId="2147483648"/>
              <pc:sldLayoutMk cId="2668316946" sldId="2147483706"/>
              <ac:spMk id="4" creationId="{5BD872AE-7086-C0BF-9470-A08C4936DFF5}"/>
            </ac:spMkLst>
          </pc:spChg>
          <pc:spChg chg="add mod">
            <ac:chgData name="Volkan Dalyan" userId="acd815f26c47f9fa" providerId="LiveId" clId="{42ADB7CA-B084-49D4-9CF6-5A625854A378}" dt="2024-10-02T07:56:50.101" v="15660" actId="962"/>
            <ac:spMkLst>
              <pc:docMk/>
              <pc:sldMasterMk cId="3739717136" sldId="2147483648"/>
              <pc:sldLayoutMk cId="2668316946" sldId="2147483706"/>
              <ac:spMk id="5" creationId="{A5127A37-8292-13A9-852F-2DB4631CCF93}"/>
            </ac:spMkLst>
          </pc:spChg>
          <pc:spChg chg="add del mod ord modVis">
            <ac:chgData name="Volkan Dalyan" userId="acd815f26c47f9fa" providerId="LiveId" clId="{42ADB7CA-B084-49D4-9CF6-5A625854A378}" dt="2024-09-23T12:51:25.859" v="8078"/>
            <ac:spMkLst>
              <pc:docMk/>
              <pc:sldMasterMk cId="3739717136" sldId="2147483648"/>
              <pc:sldLayoutMk cId="2668316946" sldId="2147483706"/>
              <ac:spMk id="6" creationId="{F7D92CF7-1F75-989E-E767-27283748ABA4}"/>
            </ac:spMkLst>
          </pc:spChg>
          <pc:spChg chg="add del">
            <ac:chgData name="Volkan Dalyan" userId="acd815f26c47f9fa" providerId="LiveId" clId="{42ADB7CA-B084-49D4-9CF6-5A625854A378}" dt="2024-09-23T12:50:24.500" v="8063" actId="11529"/>
            <ac:spMkLst>
              <pc:docMk/>
              <pc:sldMasterMk cId="3739717136" sldId="2147483648"/>
              <pc:sldLayoutMk cId="2668316946" sldId="2147483706"/>
              <ac:spMk id="7" creationId="{87271D5B-D495-F63A-CD0B-94434DE74B5D}"/>
            </ac:spMkLst>
          </pc:spChg>
          <pc:spChg chg="add del mod">
            <ac:chgData name="Volkan Dalyan" userId="acd815f26c47f9fa" providerId="LiveId" clId="{42ADB7CA-B084-49D4-9CF6-5A625854A378}" dt="2024-09-23T12:51:25.859" v="8078"/>
            <ac:spMkLst>
              <pc:docMk/>
              <pc:sldMasterMk cId="3739717136" sldId="2147483648"/>
              <pc:sldLayoutMk cId="2668316946" sldId="2147483706"/>
              <ac:spMk id="8" creationId="{DDD8AF1B-1187-6234-3D9F-81CF7A1B08DF}"/>
            </ac:spMkLst>
          </pc:spChg>
          <pc:spChg chg="mod">
            <ac:chgData name="Volkan Dalyan" userId="acd815f26c47f9fa" providerId="LiveId" clId="{42ADB7CA-B084-49D4-9CF6-5A625854A378}" dt="2024-10-02T07:56:41.285" v="15659" actId="962"/>
            <ac:spMkLst>
              <pc:docMk/>
              <pc:sldMasterMk cId="3739717136" sldId="2147483648"/>
              <pc:sldLayoutMk cId="2668316946" sldId="2147483706"/>
              <ac:spMk id="9" creationId="{A6DE18B5-25D0-42F7-B0A6-CE8734FF0872}"/>
            </ac:spMkLst>
          </pc:spChg>
          <pc:spChg chg="mod">
            <ac:chgData name="Volkan Dalyan" userId="acd815f26c47f9fa" providerId="LiveId" clId="{42ADB7CA-B084-49D4-9CF6-5A625854A378}" dt="2024-10-02T11:20:22.356" v="19753" actId="20577"/>
            <ac:spMkLst>
              <pc:docMk/>
              <pc:sldMasterMk cId="3739717136" sldId="2147483648"/>
              <pc:sldLayoutMk cId="2668316946" sldId="2147483706"/>
              <ac:spMk id="10" creationId="{9E46C10E-F21D-D2EE-DFB5-2B34405D9CB3}"/>
            </ac:spMkLst>
          </pc:spChg>
          <pc:spChg chg="mod">
            <ac:chgData name="Volkan Dalyan" userId="acd815f26c47f9fa" providerId="LiveId" clId="{42ADB7CA-B084-49D4-9CF6-5A625854A378}" dt="2024-10-02T07:55:39.596" v="15650" actId="962"/>
            <ac:spMkLst>
              <pc:docMk/>
              <pc:sldMasterMk cId="3739717136" sldId="2147483648"/>
              <pc:sldLayoutMk cId="2668316946" sldId="2147483706"/>
              <ac:spMk id="11" creationId="{69AA6E1C-813E-272D-0E46-446684C165E0}"/>
            </ac:spMkLst>
          </pc:spChg>
          <pc:spChg chg="del">
            <ac:chgData name="Volkan Dalyan" userId="acd815f26c47f9fa" providerId="LiveId" clId="{42ADB7CA-B084-49D4-9CF6-5A625854A378}" dt="2024-09-23T12:46:53.588" v="8021" actId="478"/>
            <ac:spMkLst>
              <pc:docMk/>
              <pc:sldMasterMk cId="3739717136" sldId="2147483648"/>
              <pc:sldLayoutMk cId="2668316946" sldId="2147483706"/>
              <ac:spMk id="14" creationId="{EA83FE5A-89AF-B5DB-9458-00726FD2F519}"/>
            </ac:spMkLst>
          </pc:spChg>
          <pc:spChg chg="add del">
            <ac:chgData name="Volkan Dalyan" userId="acd815f26c47f9fa" providerId="LiveId" clId="{42ADB7CA-B084-49D4-9CF6-5A625854A378}" dt="2024-09-23T12:47:07.358" v="8024" actId="478"/>
            <ac:spMkLst>
              <pc:docMk/>
              <pc:sldMasterMk cId="3739717136" sldId="2147483648"/>
              <pc:sldLayoutMk cId="2668316946" sldId="2147483706"/>
              <ac:spMk id="16" creationId="{4F17C9BF-12CB-543E-2796-5E11CE406773}"/>
            </ac:spMkLst>
          </pc:spChg>
          <pc:spChg chg="mod">
            <ac:chgData name="Volkan Dalyan" userId="acd815f26c47f9fa" providerId="LiveId" clId="{42ADB7CA-B084-49D4-9CF6-5A625854A378}" dt="2024-10-02T07:55:09.650" v="15638" actId="962"/>
            <ac:spMkLst>
              <pc:docMk/>
              <pc:sldMasterMk cId="3739717136" sldId="2147483648"/>
              <pc:sldLayoutMk cId="2668316946" sldId="2147483706"/>
              <ac:spMk id="18" creationId="{019D8F4D-DF38-9F97-2453-BCB6C22AAAF4}"/>
            </ac:spMkLst>
          </pc:spChg>
          <pc:spChg chg="mod">
            <ac:chgData name="Volkan Dalyan" userId="acd815f26c47f9fa" providerId="LiveId" clId="{42ADB7CA-B084-49D4-9CF6-5A625854A378}" dt="2024-10-02T07:55:15.213" v="15639" actId="962"/>
            <ac:spMkLst>
              <pc:docMk/>
              <pc:sldMasterMk cId="3739717136" sldId="2147483648"/>
              <pc:sldLayoutMk cId="2668316946" sldId="2147483706"/>
              <ac:spMk id="19" creationId="{6D7A7C3C-3DAB-E090-C716-C90AEDEF051A}"/>
            </ac:spMkLst>
          </pc:spChg>
          <pc:spChg chg="mod">
            <ac:chgData name="Volkan Dalyan" userId="acd815f26c47f9fa" providerId="LiveId" clId="{42ADB7CA-B084-49D4-9CF6-5A625854A378}" dt="2024-10-02T07:55:19.984" v="15640" actId="962"/>
            <ac:spMkLst>
              <pc:docMk/>
              <pc:sldMasterMk cId="3739717136" sldId="2147483648"/>
              <pc:sldLayoutMk cId="2668316946" sldId="2147483706"/>
              <ac:spMk id="20" creationId="{CD1663B7-F476-28BA-1DB7-087EFB1CFE18}"/>
            </ac:spMkLst>
          </pc:spChg>
          <pc:spChg chg="mod">
            <ac:chgData name="Volkan Dalyan" userId="acd815f26c47f9fa" providerId="LiveId" clId="{42ADB7CA-B084-49D4-9CF6-5A625854A378}" dt="2024-10-02T07:56:00.768" v="15652" actId="962"/>
            <ac:spMkLst>
              <pc:docMk/>
              <pc:sldMasterMk cId="3739717136" sldId="2147483648"/>
              <pc:sldLayoutMk cId="2668316946" sldId="2147483706"/>
              <ac:spMk id="23" creationId="{070177C9-78E2-8179-31A9-DC29728FC347}"/>
            </ac:spMkLst>
          </pc:spChg>
          <pc:spChg chg="mod">
            <ac:chgData name="Volkan Dalyan" userId="acd815f26c47f9fa" providerId="LiveId" clId="{42ADB7CA-B084-49D4-9CF6-5A625854A378}" dt="2024-10-02T07:56:21.179" v="15656" actId="962"/>
            <ac:spMkLst>
              <pc:docMk/>
              <pc:sldMasterMk cId="3739717136" sldId="2147483648"/>
              <pc:sldLayoutMk cId="2668316946" sldId="2147483706"/>
              <ac:spMk id="24" creationId="{C3771D93-C14B-79BB-A2A2-A75B2FD43CD3}"/>
            </ac:spMkLst>
          </pc:spChg>
          <pc:spChg chg="mod">
            <ac:chgData name="Volkan Dalyan" userId="acd815f26c47f9fa" providerId="LiveId" clId="{42ADB7CA-B084-49D4-9CF6-5A625854A378}" dt="2024-10-02T07:56:11.828" v="15655" actId="962"/>
            <ac:spMkLst>
              <pc:docMk/>
              <pc:sldMasterMk cId="3739717136" sldId="2147483648"/>
              <pc:sldLayoutMk cId="2668316946" sldId="2147483706"/>
              <ac:spMk id="25" creationId="{41F194E3-8F3B-5A36-EE93-5033B1007C0B}"/>
            </ac:spMkLst>
          </pc:spChg>
          <pc:spChg chg="mod">
            <ac:chgData name="Volkan Dalyan" userId="acd815f26c47f9fa" providerId="LiveId" clId="{42ADB7CA-B084-49D4-9CF6-5A625854A378}" dt="2024-10-02T07:56:25.045" v="15657" actId="962"/>
            <ac:spMkLst>
              <pc:docMk/>
              <pc:sldMasterMk cId="3739717136" sldId="2147483648"/>
              <pc:sldLayoutMk cId="2668316946" sldId="2147483706"/>
              <ac:spMk id="26" creationId="{E2214476-9D91-ECE0-0FF8-800681DB22F1}"/>
            </ac:spMkLst>
          </pc:spChg>
          <pc:spChg chg="mod">
            <ac:chgData name="Volkan Dalyan" userId="acd815f26c47f9fa" providerId="LiveId" clId="{42ADB7CA-B084-49D4-9CF6-5A625854A378}" dt="2024-10-02T07:56:09.103" v="15654" actId="962"/>
            <ac:spMkLst>
              <pc:docMk/>
              <pc:sldMasterMk cId="3739717136" sldId="2147483648"/>
              <pc:sldLayoutMk cId="2668316946" sldId="2147483706"/>
              <ac:spMk id="27" creationId="{976933DF-667A-F0F7-0B0C-9E46AF5DA3C6}"/>
            </ac:spMkLst>
          </pc:spChg>
          <pc:spChg chg="mod">
            <ac:chgData name="Volkan Dalyan" userId="acd815f26c47f9fa" providerId="LiveId" clId="{42ADB7CA-B084-49D4-9CF6-5A625854A378}" dt="2024-10-02T07:56:29.708" v="15658" actId="962"/>
            <ac:spMkLst>
              <pc:docMk/>
              <pc:sldMasterMk cId="3739717136" sldId="2147483648"/>
              <pc:sldLayoutMk cId="2668316946" sldId="2147483706"/>
              <ac:spMk id="28" creationId="{DB3D5657-851E-3559-1F4D-EB26CD7891B6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11:20:08.561" v="19741" actId="20577"/>
          <pc:sldLayoutMkLst>
            <pc:docMk/>
            <pc:sldMasterMk cId="3739717136" sldId="2147483648"/>
            <pc:sldLayoutMk cId="1271378790" sldId="2147483707"/>
          </pc:sldLayoutMkLst>
          <pc:spChg chg="del">
            <ac:chgData name="Volkan Dalyan" userId="acd815f26c47f9fa" providerId="LiveId" clId="{42ADB7CA-B084-49D4-9CF6-5A625854A378}" dt="2024-09-23T13:27:38.596" v="8088" actId="478"/>
            <ac:spMkLst>
              <pc:docMk/>
              <pc:sldMasterMk cId="3739717136" sldId="2147483648"/>
              <pc:sldLayoutMk cId="1271378790" sldId="2147483707"/>
              <ac:spMk id="2" creationId="{EE35BEAF-C8D2-739B-9E54-151EF8510DB5}"/>
            </ac:spMkLst>
          </pc:spChg>
          <pc:spChg chg="add mod">
            <ac:chgData name="Volkan Dalyan" userId="acd815f26c47f9fa" providerId="LiveId" clId="{42ADB7CA-B084-49D4-9CF6-5A625854A378}" dt="2024-09-23T13:27:39.380" v="8089"/>
            <ac:spMkLst>
              <pc:docMk/>
              <pc:sldMasterMk cId="3739717136" sldId="2147483648"/>
              <pc:sldLayoutMk cId="1271378790" sldId="2147483707"/>
              <ac:spMk id="3" creationId="{98032FBF-31DA-28D9-38FF-87D4A2A5E8A8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5" creationId="{3618A9BC-A498-6FCD-4314-587CFC4D9EE6}"/>
            </ac:spMkLst>
          </pc:spChg>
          <pc:spChg chg="add del mod">
            <ac:chgData name="Volkan Dalyan" userId="acd815f26c47f9fa" providerId="LiveId" clId="{42ADB7CA-B084-49D4-9CF6-5A625854A378}" dt="2024-09-23T13:31:29.068" v="8137"/>
            <ac:spMkLst>
              <pc:docMk/>
              <pc:sldMasterMk cId="3739717136" sldId="2147483648"/>
              <pc:sldLayoutMk cId="1271378790" sldId="2147483707"/>
              <ac:spMk id="6" creationId="{73CC4FC8-DC18-1440-1CA0-B85C3E8CAB61}"/>
            </ac:spMkLst>
          </pc:spChg>
          <pc:spChg chg="add del mod">
            <ac:chgData name="Volkan Dalyan" userId="acd815f26c47f9fa" providerId="LiveId" clId="{42ADB7CA-B084-49D4-9CF6-5A625854A378}" dt="2024-09-23T13:31:29.068" v="8137"/>
            <ac:spMkLst>
              <pc:docMk/>
              <pc:sldMasterMk cId="3739717136" sldId="2147483648"/>
              <pc:sldLayoutMk cId="1271378790" sldId="2147483707"/>
              <ac:spMk id="7" creationId="{6E282ED9-2526-E1BE-0286-7DDF0CE5E2EB}"/>
            </ac:spMkLst>
          </pc:spChg>
          <pc:spChg chg="add del mod ord">
            <ac:chgData name="Volkan Dalyan" userId="acd815f26c47f9fa" providerId="LiveId" clId="{42ADB7CA-B084-49D4-9CF6-5A625854A378}" dt="2024-09-23T13:31:58.565" v="8146"/>
            <ac:spMkLst>
              <pc:docMk/>
              <pc:sldMasterMk cId="3739717136" sldId="2147483648"/>
              <pc:sldLayoutMk cId="1271378790" sldId="2147483707"/>
              <ac:spMk id="8" creationId="{E2EE1FA6-D26D-CCA5-578E-21D3DDC8AC26}"/>
            </ac:spMkLst>
          </pc:spChg>
          <pc:spChg chg="del mod">
            <ac:chgData name="Volkan Dalyan" userId="acd815f26c47f9fa" providerId="LiveId" clId="{42ADB7CA-B084-49D4-9CF6-5A625854A378}" dt="2024-09-23T13:31:30.813" v="8138" actId="478"/>
            <ac:spMkLst>
              <pc:docMk/>
              <pc:sldMasterMk cId="3739717136" sldId="2147483648"/>
              <pc:sldLayoutMk cId="1271378790" sldId="2147483707"/>
              <ac:spMk id="9" creationId="{B6797B54-C867-F20C-9364-6D9987D63B69}"/>
            </ac:spMkLst>
          </pc:spChg>
          <pc:spChg chg="del mod">
            <ac:chgData name="Volkan Dalyan" userId="acd815f26c47f9fa" providerId="LiveId" clId="{42ADB7CA-B084-49D4-9CF6-5A625854A378}" dt="2024-09-23T13:31:31.934" v="8139" actId="478"/>
            <ac:spMkLst>
              <pc:docMk/>
              <pc:sldMasterMk cId="3739717136" sldId="2147483648"/>
              <pc:sldLayoutMk cId="1271378790" sldId="2147483707"/>
              <ac:spMk id="10" creationId="{410401DE-9238-D735-AE6A-ABA5C85DBCF9}"/>
            </ac:spMkLst>
          </pc:spChg>
          <pc:spChg chg="add del">
            <ac:chgData name="Volkan Dalyan" userId="acd815f26c47f9fa" providerId="LiveId" clId="{42ADB7CA-B084-49D4-9CF6-5A625854A378}" dt="2024-09-23T13:31:40.470" v="8140" actId="11529"/>
            <ac:spMkLst>
              <pc:docMk/>
              <pc:sldMasterMk cId="3739717136" sldId="2147483648"/>
              <pc:sldLayoutMk cId="1271378790" sldId="2147483707"/>
              <ac:spMk id="11" creationId="{DD21CB63-72DD-435F-3D23-D3593343B830}"/>
            </ac:spMkLst>
          </pc:spChg>
          <pc:spChg chg="add del mod">
            <ac:chgData name="Volkan Dalyan" userId="acd815f26c47f9fa" providerId="LiveId" clId="{42ADB7CA-B084-49D4-9CF6-5A625854A378}" dt="2024-09-23T13:31:58.565" v="8146"/>
            <ac:spMkLst>
              <pc:docMk/>
              <pc:sldMasterMk cId="3739717136" sldId="2147483648"/>
              <pc:sldLayoutMk cId="1271378790" sldId="2147483707"/>
              <ac:spMk id="12" creationId="{D8E357B0-AB0C-6564-7B69-75676F1B682B}"/>
            </ac:spMkLst>
          </pc:spChg>
          <pc:spChg chg="mod">
            <ac:chgData name="Volkan Dalyan" userId="acd815f26c47f9fa" providerId="LiveId" clId="{42ADB7CA-B084-49D4-9CF6-5A625854A378}" dt="2024-09-23T13:31:54.417" v="8145"/>
            <ac:spMkLst>
              <pc:docMk/>
              <pc:sldMasterMk cId="3739717136" sldId="2147483648"/>
              <pc:sldLayoutMk cId="1271378790" sldId="2147483707"/>
              <ac:spMk id="13" creationId="{20C94D2F-06FF-EB1F-107D-91F967FF1225}"/>
            </ac:spMkLst>
          </pc:spChg>
          <pc:spChg chg="mod">
            <ac:chgData name="Volkan Dalyan" userId="acd815f26c47f9fa" providerId="LiveId" clId="{42ADB7CA-B084-49D4-9CF6-5A625854A378}" dt="2024-10-02T07:51:14.728" v="15608" actId="962"/>
            <ac:spMkLst>
              <pc:docMk/>
              <pc:sldMasterMk cId="3739717136" sldId="2147483648"/>
              <pc:sldLayoutMk cId="1271378790" sldId="2147483707"/>
              <ac:spMk id="14" creationId="{10CDBEF0-AC5E-2A30-FA32-502ED4161E9E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15" creationId="{9FF0CE15-604E-8F47-751D-9A81ABEE4AF0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16" creationId="{E0D493A3-5DE8-BF9F-4D8D-A36952B74ACB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17" creationId="{417A90CD-29F5-CAC5-7049-78BE79F8B55F}"/>
            </ac:spMkLst>
          </pc:spChg>
          <pc:spChg chg="mod">
            <ac:chgData name="Volkan Dalyan" userId="acd815f26c47f9fa" providerId="LiveId" clId="{42ADB7CA-B084-49D4-9CF6-5A625854A378}" dt="2024-09-23T13:33:46.439" v="8196"/>
            <ac:spMkLst>
              <pc:docMk/>
              <pc:sldMasterMk cId="3739717136" sldId="2147483648"/>
              <pc:sldLayoutMk cId="1271378790" sldId="2147483707"/>
              <ac:spMk id="18" creationId="{25EF2703-0079-4BF8-B51B-E583F7C785BD}"/>
            </ac:spMkLst>
          </pc:spChg>
          <pc:spChg chg="mod ord">
            <ac:chgData name="Volkan Dalyan" userId="acd815f26c47f9fa" providerId="LiveId" clId="{42ADB7CA-B084-49D4-9CF6-5A625854A378}" dt="2024-10-02T07:51:28.473" v="15609" actId="962"/>
            <ac:spMkLst>
              <pc:docMk/>
              <pc:sldMasterMk cId="3739717136" sldId="2147483648"/>
              <pc:sldLayoutMk cId="1271378790" sldId="2147483707"/>
              <ac:spMk id="19" creationId="{76E59898-7A86-C880-C193-01D8BCA3992A}"/>
            </ac:spMkLst>
          </pc:spChg>
          <pc:spChg chg="add mod">
            <ac:chgData name="Volkan Dalyan" userId="acd815f26c47f9fa" providerId="LiveId" clId="{42ADB7CA-B084-49D4-9CF6-5A625854A378}" dt="2024-10-02T07:51:41.731" v="15610" actId="962"/>
            <ac:spMkLst>
              <pc:docMk/>
              <pc:sldMasterMk cId="3739717136" sldId="2147483648"/>
              <pc:sldLayoutMk cId="1271378790" sldId="2147483707"/>
              <ac:spMk id="20" creationId="{992DEA6E-91D3-4E3D-3DC1-62F364957F44}"/>
            </ac:spMkLst>
          </pc:spChg>
          <pc:spChg chg="add mod">
            <ac:chgData name="Volkan Dalyan" userId="acd815f26c47f9fa" providerId="LiveId" clId="{42ADB7CA-B084-49D4-9CF6-5A625854A378}" dt="2024-10-02T07:51:54.329" v="15611" actId="962"/>
            <ac:spMkLst>
              <pc:docMk/>
              <pc:sldMasterMk cId="3739717136" sldId="2147483648"/>
              <pc:sldLayoutMk cId="1271378790" sldId="2147483707"/>
              <ac:spMk id="21" creationId="{CF5A2646-35D3-0F38-11A5-67E4A63E1EA8}"/>
            </ac:spMkLst>
          </pc:spChg>
          <pc:spChg chg="add mod">
            <ac:chgData name="Volkan Dalyan" userId="acd815f26c47f9fa" providerId="LiveId" clId="{42ADB7CA-B084-49D4-9CF6-5A625854A378}" dt="2024-10-02T07:52:15.053" v="15613" actId="962"/>
            <ac:spMkLst>
              <pc:docMk/>
              <pc:sldMasterMk cId="3739717136" sldId="2147483648"/>
              <pc:sldLayoutMk cId="1271378790" sldId="2147483707"/>
              <ac:spMk id="22" creationId="{243FB52D-7158-5E86-8F6C-835ADEF963B3}"/>
            </ac:spMkLst>
          </pc:spChg>
          <pc:spChg chg="add mod">
            <ac:chgData name="Volkan Dalyan" userId="acd815f26c47f9fa" providerId="LiveId" clId="{42ADB7CA-B084-49D4-9CF6-5A625854A378}" dt="2024-10-02T07:52:19.142" v="15614" actId="962"/>
            <ac:spMkLst>
              <pc:docMk/>
              <pc:sldMasterMk cId="3739717136" sldId="2147483648"/>
              <pc:sldLayoutMk cId="1271378790" sldId="2147483707"/>
              <ac:spMk id="23" creationId="{54F1CEE7-BE37-B03E-7C7F-49AED149DBD7}"/>
            </ac:spMkLst>
          </pc:spChg>
          <pc:spChg chg="add mod">
            <ac:chgData name="Volkan Dalyan" userId="acd815f26c47f9fa" providerId="LiveId" clId="{42ADB7CA-B084-49D4-9CF6-5A625854A378}" dt="2024-10-02T07:52:36.778" v="15616" actId="962"/>
            <ac:spMkLst>
              <pc:docMk/>
              <pc:sldMasterMk cId="3739717136" sldId="2147483648"/>
              <pc:sldLayoutMk cId="1271378790" sldId="2147483707"/>
              <ac:spMk id="24" creationId="{21A8BDF1-49CB-62BB-8018-877BD54D7496}"/>
            </ac:spMkLst>
          </pc:spChg>
          <pc:spChg chg="add mod">
            <ac:chgData name="Volkan Dalyan" userId="acd815f26c47f9fa" providerId="LiveId" clId="{42ADB7CA-B084-49D4-9CF6-5A625854A378}" dt="2024-10-02T07:52:28.550" v="15615" actId="962"/>
            <ac:spMkLst>
              <pc:docMk/>
              <pc:sldMasterMk cId="3739717136" sldId="2147483648"/>
              <pc:sldLayoutMk cId="1271378790" sldId="2147483707"/>
              <ac:spMk id="25" creationId="{D8FD15B2-DE68-C7FE-9B9F-AD8ACBFAEE0B}"/>
            </ac:spMkLst>
          </pc:spChg>
          <pc:spChg chg="add mod">
            <ac:chgData name="Volkan Dalyan" userId="acd815f26c47f9fa" providerId="LiveId" clId="{42ADB7CA-B084-49D4-9CF6-5A625854A378}" dt="2024-10-02T07:53:01.689" v="15618" actId="962"/>
            <ac:spMkLst>
              <pc:docMk/>
              <pc:sldMasterMk cId="3739717136" sldId="2147483648"/>
              <pc:sldLayoutMk cId="1271378790" sldId="2147483707"/>
              <ac:spMk id="27" creationId="{25CBF7A0-A431-E199-BE67-35A5425D23F0}"/>
            </ac:spMkLst>
          </pc:spChg>
          <pc:spChg chg="add mod">
            <ac:chgData name="Volkan Dalyan" userId="acd815f26c47f9fa" providerId="LiveId" clId="{42ADB7CA-B084-49D4-9CF6-5A625854A378}" dt="2024-10-02T07:52:48.690" v="15617" actId="962"/>
            <ac:spMkLst>
              <pc:docMk/>
              <pc:sldMasterMk cId="3739717136" sldId="2147483648"/>
              <pc:sldLayoutMk cId="1271378790" sldId="2147483707"/>
              <ac:spMk id="28" creationId="{8944821B-D2C7-73B2-DCD7-193008BE0CD1}"/>
            </ac:spMkLst>
          </pc:spChg>
          <pc:spChg chg="add mod">
            <ac:chgData name="Volkan Dalyan" userId="acd815f26c47f9fa" providerId="LiveId" clId="{42ADB7CA-B084-49D4-9CF6-5A625854A378}" dt="2024-10-02T11:20:08.561" v="19741" actId="20577"/>
            <ac:spMkLst>
              <pc:docMk/>
              <pc:sldMasterMk cId="3739717136" sldId="2147483648"/>
              <pc:sldLayoutMk cId="1271378790" sldId="2147483707"/>
              <ac:spMk id="29" creationId="{52D36789-3C0C-E707-DA56-743751F8934D}"/>
            </ac:spMkLst>
          </pc:spChg>
          <pc:spChg chg="add mod">
            <ac:chgData name="Volkan Dalyan" userId="acd815f26c47f9fa" providerId="LiveId" clId="{42ADB7CA-B084-49D4-9CF6-5A625854A378}" dt="2024-10-02T07:50:34.575" v="15602" actId="962"/>
            <ac:spMkLst>
              <pc:docMk/>
              <pc:sldMasterMk cId="3739717136" sldId="2147483648"/>
              <pc:sldLayoutMk cId="1271378790" sldId="2147483707"/>
              <ac:spMk id="30" creationId="{9F7B70CC-CC0C-213B-1FE4-7FBDF10A6C48}"/>
            </ac:spMkLst>
          </pc:spChg>
          <pc:spChg chg="add del mod">
            <ac:chgData name="Volkan Dalyan" userId="acd815f26c47f9fa" providerId="LiveId" clId="{42ADB7CA-B084-49D4-9CF6-5A625854A378}" dt="2024-09-23T13:35:53.846" v="8214"/>
            <ac:spMkLst>
              <pc:docMk/>
              <pc:sldMasterMk cId="3739717136" sldId="2147483648"/>
              <pc:sldLayoutMk cId="1271378790" sldId="2147483707"/>
              <ac:spMk id="31" creationId="{6B3E3EAB-F187-D5FE-256E-F137AE931284}"/>
            </ac:spMkLst>
          </pc:spChg>
          <pc:spChg chg="add del">
            <ac:chgData name="Volkan Dalyan" userId="acd815f26c47f9fa" providerId="LiveId" clId="{42ADB7CA-B084-49D4-9CF6-5A625854A378}" dt="2024-09-23T13:35:48.937" v="8212" actId="11529"/>
            <ac:spMkLst>
              <pc:docMk/>
              <pc:sldMasterMk cId="3739717136" sldId="2147483648"/>
              <pc:sldLayoutMk cId="1271378790" sldId="2147483707"/>
              <ac:spMk id="32" creationId="{34F34653-2C98-7FC9-5517-00D361010786}"/>
            </ac:spMkLst>
          </pc:spChg>
          <pc:spChg chg="add del mod ord">
            <ac:chgData name="Volkan Dalyan" userId="acd815f26c47f9fa" providerId="LiveId" clId="{42ADB7CA-B084-49D4-9CF6-5A625854A378}" dt="2024-09-23T13:35:53.846" v="8214"/>
            <ac:spMkLst>
              <pc:docMk/>
              <pc:sldMasterMk cId="3739717136" sldId="2147483648"/>
              <pc:sldLayoutMk cId="1271378790" sldId="2147483707"/>
              <ac:spMk id="33" creationId="{7BBDBCE0-A32A-0439-2D89-9E67C50E533C}"/>
            </ac:spMkLst>
          </pc:spChg>
          <pc:spChg chg="mod ord">
            <ac:chgData name="Volkan Dalyan" userId="acd815f26c47f9fa" providerId="LiveId" clId="{42ADB7CA-B084-49D4-9CF6-5A625854A378}" dt="2024-10-02T07:50:45.665" v="15604" actId="962"/>
            <ac:spMkLst>
              <pc:docMk/>
              <pc:sldMasterMk cId="3739717136" sldId="2147483648"/>
              <pc:sldLayoutMk cId="1271378790" sldId="2147483707"/>
              <ac:spMk id="34" creationId="{BA7EC11A-A754-C417-F264-D3879B240D72}"/>
            </ac:spMkLst>
          </pc:spChg>
          <pc:spChg chg="add mod">
            <ac:chgData name="Volkan Dalyan" userId="acd815f26c47f9fa" providerId="LiveId" clId="{42ADB7CA-B084-49D4-9CF6-5A625854A378}" dt="2024-10-02T07:50:09.818" v="15598" actId="962"/>
            <ac:spMkLst>
              <pc:docMk/>
              <pc:sldMasterMk cId="3739717136" sldId="2147483648"/>
              <pc:sldLayoutMk cId="1271378790" sldId="2147483707"/>
              <ac:spMk id="35" creationId="{1925A3BA-4430-131A-8CF7-8BB996A08D38}"/>
            </ac:spMkLst>
          </pc:spChg>
          <pc:spChg chg="add mod ord">
            <ac:chgData name="Volkan Dalyan" userId="acd815f26c47f9fa" providerId="LiveId" clId="{42ADB7CA-B084-49D4-9CF6-5A625854A378}" dt="2024-10-02T07:50:50.468" v="15605" actId="962"/>
            <ac:spMkLst>
              <pc:docMk/>
              <pc:sldMasterMk cId="3739717136" sldId="2147483648"/>
              <pc:sldLayoutMk cId="1271378790" sldId="2147483707"/>
              <ac:spMk id="36" creationId="{EB51B467-7E3D-DC2C-2C2F-972A08B0E6E9}"/>
            </ac:spMkLst>
          </pc:spChg>
          <pc:spChg chg="add mod">
            <ac:chgData name="Volkan Dalyan" userId="acd815f26c47f9fa" providerId="LiveId" clId="{42ADB7CA-B084-49D4-9CF6-5A625854A378}" dt="2024-10-02T07:50:14.851" v="15599" actId="962"/>
            <ac:spMkLst>
              <pc:docMk/>
              <pc:sldMasterMk cId="3739717136" sldId="2147483648"/>
              <pc:sldLayoutMk cId="1271378790" sldId="2147483707"/>
              <ac:spMk id="37" creationId="{E7E2CF62-6E54-230B-6200-E40382854824}"/>
            </ac:spMkLst>
          </pc:spChg>
          <pc:spChg chg="add mod ord">
            <ac:chgData name="Volkan Dalyan" userId="acd815f26c47f9fa" providerId="LiveId" clId="{42ADB7CA-B084-49D4-9CF6-5A625854A378}" dt="2024-10-02T07:50:54.577" v="15606" actId="962"/>
            <ac:spMkLst>
              <pc:docMk/>
              <pc:sldMasterMk cId="3739717136" sldId="2147483648"/>
              <pc:sldLayoutMk cId="1271378790" sldId="2147483707"/>
              <ac:spMk id="38" creationId="{4B0A9749-5EA1-B76E-6734-663F8AC9CB90}"/>
            </ac:spMkLst>
          </pc:spChg>
          <pc:spChg chg="add mod">
            <ac:chgData name="Volkan Dalyan" userId="acd815f26c47f9fa" providerId="LiveId" clId="{42ADB7CA-B084-49D4-9CF6-5A625854A378}" dt="2024-10-02T07:50:21.323" v="15600" actId="962"/>
            <ac:spMkLst>
              <pc:docMk/>
              <pc:sldMasterMk cId="3739717136" sldId="2147483648"/>
              <pc:sldLayoutMk cId="1271378790" sldId="2147483707"/>
              <ac:spMk id="39" creationId="{C5A20E86-6FDB-5899-22BD-5550E45D9152}"/>
            </ac:spMkLst>
          </pc:spChg>
          <pc:spChg chg="add mod ord">
            <ac:chgData name="Volkan Dalyan" userId="acd815f26c47f9fa" providerId="LiveId" clId="{42ADB7CA-B084-49D4-9CF6-5A625854A378}" dt="2024-10-02T07:51:00.308" v="15607" actId="962"/>
            <ac:spMkLst>
              <pc:docMk/>
              <pc:sldMasterMk cId="3739717136" sldId="2147483648"/>
              <pc:sldLayoutMk cId="1271378790" sldId="2147483707"/>
              <ac:spMk id="40" creationId="{0123CF76-BBD1-E4FD-0303-9892BBFFA240}"/>
            </ac:spMkLst>
          </pc:spChg>
          <pc:spChg chg="add mod">
            <ac:chgData name="Volkan Dalyan" userId="acd815f26c47f9fa" providerId="LiveId" clId="{42ADB7CA-B084-49D4-9CF6-5A625854A378}" dt="2024-10-02T07:50:26.674" v="15601" actId="962"/>
            <ac:spMkLst>
              <pc:docMk/>
              <pc:sldMasterMk cId="3739717136" sldId="2147483648"/>
              <pc:sldLayoutMk cId="1271378790" sldId="2147483707"/>
              <ac:spMk id="41" creationId="{17CF996D-A13A-80B5-0573-28ABF855861C}"/>
            </ac:spMkLst>
          </pc:spChg>
          <pc:picChg chg="add del mod">
            <ac:chgData name="Volkan Dalyan" userId="acd815f26c47f9fa" providerId="LiveId" clId="{42ADB7CA-B084-49D4-9CF6-5A625854A378}" dt="2024-09-23T13:34:04.872" v="8199" actId="478"/>
            <ac:picMkLst>
              <pc:docMk/>
              <pc:sldMasterMk cId="3739717136" sldId="2147483648"/>
              <pc:sldLayoutMk cId="1271378790" sldId="2147483707"/>
              <ac:picMk id="4" creationId="{B40DCC78-26CD-10AF-2721-94D6DCC8AD7D}"/>
            </ac:picMkLst>
          </pc:picChg>
          <pc:picChg chg="add mod">
            <ac:chgData name="Volkan Dalyan" userId="acd815f26c47f9fa" providerId="LiveId" clId="{42ADB7CA-B084-49D4-9CF6-5A625854A378}" dt="2024-09-23T13:34:43.536" v="8205"/>
            <ac:picMkLst>
              <pc:docMk/>
              <pc:sldMasterMk cId="3739717136" sldId="2147483648"/>
              <pc:sldLayoutMk cId="1271378790" sldId="2147483707"/>
              <ac:picMk id="26" creationId="{8752B4CD-1FD6-D192-A3D5-5119D3BE9D1D}"/>
            </ac:picMkLst>
          </pc:picChg>
        </pc:sldLayoutChg>
        <pc:sldLayoutChg chg="addSp delSp modSp mod delAnim modAnim">
          <pc:chgData name="Volkan Dalyan" userId="acd815f26c47f9fa" providerId="LiveId" clId="{42ADB7CA-B084-49D4-9CF6-5A625854A378}" dt="2024-10-02T07:50:03.657" v="15597" actId="962"/>
          <pc:sldLayoutMkLst>
            <pc:docMk/>
            <pc:sldMasterMk cId="3739717136" sldId="2147483648"/>
            <pc:sldLayoutMk cId="315850487" sldId="2147483708"/>
          </pc:sldLayoutMkLst>
          <pc:spChg chg="del">
            <ac:chgData name="Volkan Dalyan" userId="acd815f26c47f9fa" providerId="LiveId" clId="{42ADB7CA-B084-49D4-9CF6-5A625854A378}" dt="2024-09-23T13:40:00.432" v="8313" actId="478"/>
            <ac:spMkLst>
              <pc:docMk/>
              <pc:sldMasterMk cId="3739717136" sldId="2147483648"/>
              <pc:sldLayoutMk cId="315850487" sldId="2147483708"/>
              <ac:spMk id="2" creationId="{D52EAC05-6637-D073-E1D2-590F50E023FD}"/>
            </ac:spMkLst>
          </pc:spChg>
          <pc:spChg chg="add mod">
            <ac:chgData name="Volkan Dalyan" userId="acd815f26c47f9fa" providerId="LiveId" clId="{42ADB7CA-B084-49D4-9CF6-5A625854A378}" dt="2024-09-23T13:40:00.913" v="8314"/>
            <ac:spMkLst>
              <pc:docMk/>
              <pc:sldMasterMk cId="3739717136" sldId="2147483648"/>
              <pc:sldLayoutMk cId="315850487" sldId="2147483708"/>
              <ac:spMk id="3" creationId="{F244AC8E-77A0-05B6-8F9D-989C3F7C053E}"/>
            </ac:spMkLst>
          </pc:spChg>
          <pc:spChg chg="add mod">
            <ac:chgData name="Volkan Dalyan" userId="acd815f26c47f9fa" providerId="LiveId" clId="{42ADB7CA-B084-49D4-9CF6-5A625854A378}" dt="2024-09-23T13:40:00.913" v="8314"/>
            <ac:spMkLst>
              <pc:docMk/>
              <pc:sldMasterMk cId="3739717136" sldId="2147483648"/>
              <pc:sldLayoutMk cId="315850487" sldId="2147483708"/>
              <ac:spMk id="4" creationId="{DAD52B61-1821-6C50-AAAB-D932EFC60B68}"/>
            </ac:spMkLst>
          </pc:spChg>
          <pc:spChg chg="add mod ord">
            <ac:chgData name="Volkan Dalyan" userId="acd815f26c47f9fa" providerId="LiveId" clId="{42ADB7CA-B084-49D4-9CF6-5A625854A378}" dt="2024-10-02T07:49:18.299" v="15590" actId="962"/>
            <ac:spMkLst>
              <pc:docMk/>
              <pc:sldMasterMk cId="3739717136" sldId="2147483648"/>
              <pc:sldLayoutMk cId="315850487" sldId="2147483708"/>
              <ac:spMk id="5" creationId="{7F108B81-58B2-D21F-B498-B8F5375ED790}"/>
            </ac:spMkLst>
          </pc:spChg>
          <pc:spChg chg="add mod">
            <ac:chgData name="Volkan Dalyan" userId="acd815f26c47f9fa" providerId="LiveId" clId="{42ADB7CA-B084-49D4-9CF6-5A625854A378}" dt="2024-10-02T07:49:41.214" v="15594" actId="962"/>
            <ac:spMkLst>
              <pc:docMk/>
              <pc:sldMasterMk cId="3739717136" sldId="2147483648"/>
              <pc:sldLayoutMk cId="315850487" sldId="2147483708"/>
              <ac:spMk id="6" creationId="{C62066A6-9CC9-08CD-362E-F72BF1CD7B5D}"/>
            </ac:spMkLst>
          </pc:spChg>
          <pc:spChg chg="add mod">
            <ac:chgData name="Volkan Dalyan" userId="acd815f26c47f9fa" providerId="LiveId" clId="{42ADB7CA-B084-49D4-9CF6-5A625854A378}" dt="2024-09-23T13:40:20.599" v="8318"/>
            <ac:spMkLst>
              <pc:docMk/>
              <pc:sldMasterMk cId="3739717136" sldId="2147483648"/>
              <pc:sldLayoutMk cId="315850487" sldId="2147483708"/>
              <ac:spMk id="7" creationId="{C659CAD1-CCB6-B4C1-12B1-11061FD587D1}"/>
            </ac:spMkLst>
          </pc:spChg>
          <pc:spChg chg="add mod">
            <ac:chgData name="Volkan Dalyan" userId="acd815f26c47f9fa" providerId="LiveId" clId="{42ADB7CA-B084-49D4-9CF6-5A625854A378}" dt="2024-09-23T13:40:20.599" v="8318"/>
            <ac:spMkLst>
              <pc:docMk/>
              <pc:sldMasterMk cId="3739717136" sldId="2147483648"/>
              <pc:sldLayoutMk cId="315850487" sldId="2147483708"/>
              <ac:spMk id="8" creationId="{175C374E-C1CC-4D45-96D4-A2347C946988}"/>
            </ac:spMkLst>
          </pc:spChg>
          <pc:spChg chg="add mod ord">
            <ac:chgData name="Volkan Dalyan" userId="acd815f26c47f9fa" providerId="LiveId" clId="{42ADB7CA-B084-49D4-9CF6-5A625854A378}" dt="2024-10-02T07:49:24.219" v="15591" actId="962"/>
            <ac:spMkLst>
              <pc:docMk/>
              <pc:sldMasterMk cId="3739717136" sldId="2147483648"/>
              <pc:sldLayoutMk cId="315850487" sldId="2147483708"/>
              <ac:spMk id="9" creationId="{834A5E10-FC4A-FD8A-315B-D0823132F30E}"/>
            </ac:spMkLst>
          </pc:spChg>
          <pc:spChg chg="add mod">
            <ac:chgData name="Volkan Dalyan" userId="acd815f26c47f9fa" providerId="LiveId" clId="{42ADB7CA-B084-49D4-9CF6-5A625854A378}" dt="2024-10-02T07:49:48.735" v="15595" actId="962"/>
            <ac:spMkLst>
              <pc:docMk/>
              <pc:sldMasterMk cId="3739717136" sldId="2147483648"/>
              <pc:sldLayoutMk cId="315850487" sldId="2147483708"/>
              <ac:spMk id="10" creationId="{0FE1335B-86AE-88AE-4376-4AFBAE5283EC}"/>
            </ac:spMkLst>
          </pc:spChg>
          <pc:spChg chg="add mod ord">
            <ac:chgData name="Volkan Dalyan" userId="acd815f26c47f9fa" providerId="LiveId" clId="{42ADB7CA-B084-49D4-9CF6-5A625854A378}" dt="2024-10-02T07:49:28.776" v="15592" actId="962"/>
            <ac:spMkLst>
              <pc:docMk/>
              <pc:sldMasterMk cId="3739717136" sldId="2147483648"/>
              <pc:sldLayoutMk cId="315850487" sldId="2147483708"/>
              <ac:spMk id="11" creationId="{D63D875F-CB36-A25C-322A-E6D8B08E4FDF}"/>
            </ac:spMkLst>
          </pc:spChg>
          <pc:spChg chg="add mod">
            <ac:chgData name="Volkan Dalyan" userId="acd815f26c47f9fa" providerId="LiveId" clId="{42ADB7CA-B084-49D4-9CF6-5A625854A378}" dt="2024-10-02T07:49:57.353" v="15596" actId="962"/>
            <ac:spMkLst>
              <pc:docMk/>
              <pc:sldMasterMk cId="3739717136" sldId="2147483648"/>
              <pc:sldLayoutMk cId="315850487" sldId="2147483708"/>
              <ac:spMk id="12" creationId="{CD8A8B5D-D46B-1648-916E-E220B3923F2D}"/>
            </ac:spMkLst>
          </pc:spChg>
          <pc:spChg chg="add mod ord">
            <ac:chgData name="Volkan Dalyan" userId="acd815f26c47f9fa" providerId="LiveId" clId="{42ADB7CA-B084-49D4-9CF6-5A625854A378}" dt="2024-10-02T07:49:33.075" v="15593" actId="962"/>
            <ac:spMkLst>
              <pc:docMk/>
              <pc:sldMasterMk cId="3739717136" sldId="2147483648"/>
              <pc:sldLayoutMk cId="315850487" sldId="2147483708"/>
              <ac:spMk id="13" creationId="{B9B4356E-1FF4-5BCF-7D6B-57CBF4F34C36}"/>
            </ac:spMkLst>
          </pc:spChg>
          <pc:spChg chg="add mod">
            <ac:chgData name="Volkan Dalyan" userId="acd815f26c47f9fa" providerId="LiveId" clId="{42ADB7CA-B084-49D4-9CF6-5A625854A378}" dt="2024-10-02T07:50:03.657" v="15597" actId="962"/>
            <ac:spMkLst>
              <pc:docMk/>
              <pc:sldMasterMk cId="3739717136" sldId="2147483648"/>
              <pc:sldLayoutMk cId="315850487" sldId="2147483708"/>
              <ac:spMk id="14" creationId="{0E33CC1C-6B4E-C576-1FE8-3E8226E34AC8}"/>
            </ac:spMkLst>
          </pc:spChg>
          <pc:spChg chg="del mod topLvl">
            <ac:chgData name="Volkan Dalyan" userId="acd815f26c47f9fa" providerId="LiveId" clId="{42ADB7CA-B084-49D4-9CF6-5A625854A378}" dt="2024-09-23T13:41:11.684" v="8334" actId="478"/>
            <ac:spMkLst>
              <pc:docMk/>
              <pc:sldMasterMk cId="3739717136" sldId="2147483648"/>
              <pc:sldLayoutMk cId="315850487" sldId="2147483708"/>
              <ac:spMk id="17" creationId="{2D1E8829-7741-81D5-8B7F-5648D4CCF542}"/>
            </ac:spMkLst>
          </pc:spChg>
          <pc:spChg chg="add del">
            <ac:chgData name="Volkan Dalyan" userId="acd815f26c47f9fa" providerId="LiveId" clId="{42ADB7CA-B084-49D4-9CF6-5A625854A378}" dt="2024-09-23T13:41:25.066" v="8335" actId="11529"/>
            <ac:spMkLst>
              <pc:docMk/>
              <pc:sldMasterMk cId="3739717136" sldId="2147483648"/>
              <pc:sldLayoutMk cId="315850487" sldId="2147483708"/>
              <ac:spMk id="18" creationId="{91EE09D5-E87B-4CBA-7286-276DD937AC27}"/>
            </ac:spMkLst>
          </pc:spChg>
          <pc:spChg chg="add mod">
            <ac:chgData name="Volkan Dalyan" userId="acd815f26c47f9fa" providerId="LiveId" clId="{42ADB7CA-B084-49D4-9CF6-5A625854A378}" dt="2024-10-02T07:49:11.975" v="15589" actId="962"/>
            <ac:spMkLst>
              <pc:docMk/>
              <pc:sldMasterMk cId="3739717136" sldId="2147483648"/>
              <pc:sldLayoutMk cId="315850487" sldId="2147483708"/>
              <ac:spMk id="19" creationId="{C60EEB25-5A0A-DA16-6EEA-799E800DFF86}"/>
            </ac:spMkLst>
          </pc:spChg>
          <pc:grpChg chg="add del mod">
            <ac:chgData name="Volkan Dalyan" userId="acd815f26c47f9fa" providerId="LiveId" clId="{42ADB7CA-B084-49D4-9CF6-5A625854A378}" dt="2024-09-23T13:41:11.684" v="8334" actId="478"/>
            <ac:grpSpMkLst>
              <pc:docMk/>
              <pc:sldMasterMk cId="3739717136" sldId="2147483648"/>
              <pc:sldLayoutMk cId="315850487" sldId="2147483708"/>
              <ac:grpSpMk id="15" creationId="{C68C4BED-25E6-AA05-2B58-A965AB739FB9}"/>
            </ac:grpSpMkLst>
          </pc:grpChg>
          <pc:picChg chg="mod topLvl">
            <ac:chgData name="Volkan Dalyan" userId="acd815f26c47f9fa" providerId="LiveId" clId="{42ADB7CA-B084-49D4-9CF6-5A625854A378}" dt="2024-09-23T13:41:40.284" v="8368" actId="1038"/>
            <ac:picMkLst>
              <pc:docMk/>
              <pc:sldMasterMk cId="3739717136" sldId="2147483648"/>
              <pc:sldLayoutMk cId="315850487" sldId="2147483708"/>
              <ac:picMk id="16" creationId="{95BDE9C0-75FB-B00F-0169-30248CA31747}"/>
            </ac:picMkLst>
          </pc:picChg>
        </pc:sldLayoutChg>
        <pc:sldLayoutChg chg="addSp delSp modSp mod delAnim modAnim">
          <pc:chgData name="Volkan Dalyan" userId="acd815f26c47f9fa" providerId="LiveId" clId="{42ADB7CA-B084-49D4-9CF6-5A625854A378}" dt="2024-10-02T11:20:04.095" v="19735" actId="20577"/>
          <pc:sldLayoutMkLst>
            <pc:docMk/>
            <pc:sldMasterMk cId="3739717136" sldId="2147483648"/>
            <pc:sldLayoutMk cId="817245162" sldId="2147483709"/>
          </pc:sldLayoutMkLst>
          <pc:spChg chg="del">
            <ac:chgData name="Volkan Dalyan" userId="acd815f26c47f9fa" providerId="LiveId" clId="{42ADB7CA-B084-49D4-9CF6-5A625854A378}" dt="2024-09-23T13:42:16.412" v="8381" actId="478"/>
            <ac:spMkLst>
              <pc:docMk/>
              <pc:sldMasterMk cId="3739717136" sldId="2147483648"/>
              <pc:sldLayoutMk cId="817245162" sldId="2147483709"/>
              <ac:spMk id="2" creationId="{6B74577B-FF33-A97F-9DA0-F0E4195215AC}"/>
            </ac:spMkLst>
          </pc:spChg>
          <pc:spChg chg="del mod topLvl">
            <ac:chgData name="Volkan Dalyan" userId="acd815f26c47f9fa" providerId="LiveId" clId="{42ADB7CA-B084-49D4-9CF6-5A625854A378}" dt="2024-09-23T13:42:21.667" v="8383" actId="478"/>
            <ac:spMkLst>
              <pc:docMk/>
              <pc:sldMasterMk cId="3739717136" sldId="2147483648"/>
              <pc:sldLayoutMk cId="817245162" sldId="2147483709"/>
              <ac:spMk id="5" creationId="{165596AC-F1DD-2C5C-8E1B-9A9EA05B6D6B}"/>
            </ac:spMkLst>
          </pc:spChg>
          <pc:spChg chg="add mod ord">
            <ac:chgData name="Volkan Dalyan" userId="acd815f26c47f9fa" providerId="LiveId" clId="{42ADB7CA-B084-49D4-9CF6-5A625854A378}" dt="2024-10-02T07:47:50.243" v="15578" actId="962"/>
            <ac:spMkLst>
              <pc:docMk/>
              <pc:sldMasterMk cId="3739717136" sldId="2147483648"/>
              <pc:sldLayoutMk cId="817245162" sldId="2147483709"/>
              <ac:spMk id="6" creationId="{BB7BD78D-A12E-056C-D986-9BCE9125AB9D}"/>
            </ac:spMkLst>
          </pc:spChg>
          <pc:spChg chg="add mod">
            <ac:chgData name="Volkan Dalyan" userId="acd815f26c47f9fa" providerId="LiveId" clId="{42ADB7CA-B084-49D4-9CF6-5A625854A378}" dt="2024-10-02T11:20:04.095" v="19735" actId="20577"/>
            <ac:spMkLst>
              <pc:docMk/>
              <pc:sldMasterMk cId="3739717136" sldId="2147483648"/>
              <pc:sldLayoutMk cId="817245162" sldId="2147483709"/>
              <ac:spMk id="7" creationId="{EB6C43EA-9DE0-96EC-90A2-93376DC8D0B0}"/>
            </ac:spMkLst>
          </pc:spChg>
          <pc:spChg chg="add mod">
            <ac:chgData name="Volkan Dalyan" userId="acd815f26c47f9fa" providerId="LiveId" clId="{42ADB7CA-B084-49D4-9CF6-5A625854A378}" dt="2024-10-02T11:19:00.032" v="19684" actId="20577"/>
            <ac:spMkLst>
              <pc:docMk/>
              <pc:sldMasterMk cId="3739717136" sldId="2147483648"/>
              <pc:sldLayoutMk cId="817245162" sldId="2147483709"/>
              <ac:spMk id="8" creationId="{5B8E5462-70E8-1968-43EE-58388792BA93}"/>
            </ac:spMkLst>
          </pc:spChg>
          <pc:spChg chg="add del mod">
            <ac:chgData name="Volkan Dalyan" userId="acd815f26c47f9fa" providerId="LiveId" clId="{42ADB7CA-B084-49D4-9CF6-5A625854A378}" dt="2024-09-23T13:46:11.276" v="8482" actId="478"/>
            <ac:spMkLst>
              <pc:docMk/>
              <pc:sldMasterMk cId="3739717136" sldId="2147483648"/>
              <pc:sldLayoutMk cId="817245162" sldId="2147483709"/>
              <ac:spMk id="9" creationId="{3F4BA734-23C1-468A-6154-CC43B659767A}"/>
            </ac:spMkLst>
          </pc:spChg>
          <pc:spChg chg="add del mod">
            <ac:chgData name="Volkan Dalyan" userId="acd815f26c47f9fa" providerId="LiveId" clId="{42ADB7CA-B084-49D4-9CF6-5A625854A378}" dt="2024-09-23T13:45:32.441" v="8470" actId="478"/>
            <ac:spMkLst>
              <pc:docMk/>
              <pc:sldMasterMk cId="3739717136" sldId="2147483648"/>
              <pc:sldLayoutMk cId="817245162" sldId="2147483709"/>
              <ac:spMk id="10" creationId="{DFB9F4DF-79BE-0D50-6CF5-583F21009D8C}"/>
            </ac:spMkLst>
          </pc:spChg>
          <pc:spChg chg="add del mod">
            <ac:chgData name="Volkan Dalyan" userId="acd815f26c47f9fa" providerId="LiveId" clId="{42ADB7CA-B084-49D4-9CF6-5A625854A378}" dt="2024-09-23T13:46:11.276" v="8482" actId="478"/>
            <ac:spMkLst>
              <pc:docMk/>
              <pc:sldMasterMk cId="3739717136" sldId="2147483648"/>
              <pc:sldLayoutMk cId="817245162" sldId="2147483709"/>
              <ac:spMk id="11" creationId="{D2A554E9-E4FD-9AFF-22B7-B2366776475B}"/>
            </ac:spMkLst>
          </pc:spChg>
          <pc:spChg chg="add del mod">
            <ac:chgData name="Volkan Dalyan" userId="acd815f26c47f9fa" providerId="LiveId" clId="{42ADB7CA-B084-49D4-9CF6-5A625854A378}" dt="2024-09-23T13:45:30.432" v="8469" actId="478"/>
            <ac:spMkLst>
              <pc:docMk/>
              <pc:sldMasterMk cId="3739717136" sldId="2147483648"/>
              <pc:sldLayoutMk cId="817245162" sldId="2147483709"/>
              <ac:spMk id="12" creationId="{C903746C-FA17-3B00-BFEE-2296363ACC6F}"/>
            </ac:spMkLst>
          </pc:spChg>
          <pc:spChg chg="add del mod">
            <ac:chgData name="Volkan Dalyan" userId="acd815f26c47f9fa" providerId="LiveId" clId="{42ADB7CA-B084-49D4-9CF6-5A625854A378}" dt="2024-09-23T13:46:11.276" v="8482" actId="478"/>
            <ac:spMkLst>
              <pc:docMk/>
              <pc:sldMasterMk cId="3739717136" sldId="2147483648"/>
              <pc:sldLayoutMk cId="817245162" sldId="2147483709"/>
              <ac:spMk id="13" creationId="{7A9AA288-3BEB-91E7-64A0-F99D789EB651}"/>
            </ac:spMkLst>
          </pc:spChg>
          <pc:spChg chg="add del mod">
            <ac:chgData name="Volkan Dalyan" userId="acd815f26c47f9fa" providerId="LiveId" clId="{42ADB7CA-B084-49D4-9CF6-5A625854A378}" dt="2024-09-23T13:44:32.381" v="8426"/>
            <ac:spMkLst>
              <pc:docMk/>
              <pc:sldMasterMk cId="3739717136" sldId="2147483648"/>
              <pc:sldLayoutMk cId="817245162" sldId="2147483709"/>
              <ac:spMk id="14" creationId="{73D6F3E8-74C4-2C83-D9B9-92BC9E7DE3CF}"/>
            </ac:spMkLst>
          </pc:spChg>
          <pc:spChg chg="add del">
            <ac:chgData name="Volkan Dalyan" userId="acd815f26c47f9fa" providerId="LiveId" clId="{42ADB7CA-B084-49D4-9CF6-5A625854A378}" dt="2024-09-23T13:43:56.172" v="8421" actId="11529"/>
            <ac:spMkLst>
              <pc:docMk/>
              <pc:sldMasterMk cId="3739717136" sldId="2147483648"/>
              <pc:sldLayoutMk cId="817245162" sldId="2147483709"/>
              <ac:spMk id="15" creationId="{50020EEF-06DF-541B-71B5-8111A4DDF1A8}"/>
            </ac:spMkLst>
          </pc:spChg>
          <pc:spChg chg="add del mod ord">
            <ac:chgData name="Volkan Dalyan" userId="acd815f26c47f9fa" providerId="LiveId" clId="{42ADB7CA-B084-49D4-9CF6-5A625854A378}" dt="2024-09-23T13:44:32.381" v="8426"/>
            <ac:spMkLst>
              <pc:docMk/>
              <pc:sldMasterMk cId="3739717136" sldId="2147483648"/>
              <pc:sldLayoutMk cId="817245162" sldId="2147483709"/>
              <ac:spMk id="16" creationId="{CBABCE0E-3DE7-4BDF-07E2-8A2E0A7BB07C}"/>
            </ac:spMkLst>
          </pc:spChg>
          <pc:spChg chg="add del mod">
            <ac:chgData name="Volkan Dalyan" userId="acd815f26c47f9fa" providerId="LiveId" clId="{42ADB7CA-B084-49D4-9CF6-5A625854A378}" dt="2024-10-02T11:18:12.139" v="19603" actId="1038"/>
            <ac:spMkLst>
              <pc:docMk/>
              <pc:sldMasterMk cId="3739717136" sldId="2147483648"/>
              <pc:sldLayoutMk cId="817245162" sldId="2147483709"/>
              <ac:spMk id="17" creationId="{92FBCBF7-630D-A81A-A554-36C4F1068D83}"/>
            </ac:spMkLst>
          </pc:spChg>
          <pc:spChg chg="add mod ord">
            <ac:chgData name="Volkan Dalyan" userId="acd815f26c47f9fa" providerId="LiveId" clId="{42ADB7CA-B084-49D4-9CF6-5A625854A378}" dt="2024-10-02T11:18:12.139" v="19603" actId="1038"/>
            <ac:spMkLst>
              <pc:docMk/>
              <pc:sldMasterMk cId="3739717136" sldId="2147483648"/>
              <pc:sldLayoutMk cId="817245162" sldId="2147483709"/>
              <ac:spMk id="18" creationId="{60EC3300-9BAA-CF77-9C1E-EF453334177D}"/>
            </ac:spMkLst>
          </pc:spChg>
          <pc:spChg chg="add mod ord">
            <ac:chgData name="Volkan Dalyan" userId="acd815f26c47f9fa" providerId="LiveId" clId="{42ADB7CA-B084-49D4-9CF6-5A625854A378}" dt="2024-10-02T11:18:12.139" v="19603" actId="1038"/>
            <ac:spMkLst>
              <pc:docMk/>
              <pc:sldMasterMk cId="3739717136" sldId="2147483648"/>
              <pc:sldLayoutMk cId="817245162" sldId="2147483709"/>
              <ac:spMk id="19" creationId="{0BE3C846-C943-6480-C9EC-9C490E490BB4}"/>
            </ac:spMkLst>
          </pc:spChg>
          <pc:spChg chg="add mod ord">
            <ac:chgData name="Volkan Dalyan" userId="acd815f26c47f9fa" providerId="LiveId" clId="{42ADB7CA-B084-49D4-9CF6-5A625854A378}" dt="2024-10-02T11:18:25.243" v="19618" actId="1037"/>
            <ac:spMkLst>
              <pc:docMk/>
              <pc:sldMasterMk cId="3739717136" sldId="2147483648"/>
              <pc:sldLayoutMk cId="817245162" sldId="2147483709"/>
              <ac:spMk id="20" creationId="{4D30B430-5CB9-0B72-745E-DFFF82327CE1}"/>
            </ac:spMkLst>
          </pc:spChg>
          <pc:spChg chg="add mod ord">
            <ac:chgData name="Volkan Dalyan" userId="acd815f26c47f9fa" providerId="LiveId" clId="{42ADB7CA-B084-49D4-9CF6-5A625854A378}" dt="2024-10-02T11:18:25.243" v="19618" actId="1037"/>
            <ac:spMkLst>
              <pc:docMk/>
              <pc:sldMasterMk cId="3739717136" sldId="2147483648"/>
              <pc:sldLayoutMk cId="817245162" sldId="2147483709"/>
              <ac:spMk id="21" creationId="{023C0C26-F8F6-1B1F-810F-9E0B51248064}"/>
            </ac:spMkLst>
          </pc:spChg>
          <pc:spChg chg="add mod ord">
            <ac:chgData name="Volkan Dalyan" userId="acd815f26c47f9fa" providerId="LiveId" clId="{42ADB7CA-B084-49D4-9CF6-5A625854A378}" dt="2024-10-02T11:18:25.243" v="19618" actId="1037"/>
            <ac:spMkLst>
              <pc:docMk/>
              <pc:sldMasterMk cId="3739717136" sldId="2147483648"/>
              <pc:sldLayoutMk cId="817245162" sldId="2147483709"/>
              <ac:spMk id="22" creationId="{B94860F1-E9AA-5A45-3629-F1DA2F0FE94F}"/>
            </ac:spMkLst>
          </pc:spChg>
          <pc:grpChg chg="add del mod">
            <ac:chgData name="Volkan Dalyan" userId="acd815f26c47f9fa" providerId="LiveId" clId="{42ADB7CA-B084-49D4-9CF6-5A625854A378}" dt="2024-09-23T13:42:21.667" v="8383" actId="478"/>
            <ac:grpSpMkLst>
              <pc:docMk/>
              <pc:sldMasterMk cId="3739717136" sldId="2147483648"/>
              <pc:sldLayoutMk cId="817245162" sldId="2147483709"/>
              <ac:grpSpMk id="3" creationId="{545EBEAF-2B89-BEB7-2EBB-8A2509EBE5A8}"/>
            </ac:grpSpMkLst>
          </pc:grpChg>
          <pc:picChg chg="mod ord topLvl">
            <ac:chgData name="Volkan Dalyan" userId="acd815f26c47f9fa" providerId="LiveId" clId="{42ADB7CA-B084-49D4-9CF6-5A625854A378}" dt="2024-09-23T13:43:26.453" v="8412" actId="166"/>
            <ac:picMkLst>
              <pc:docMk/>
              <pc:sldMasterMk cId="3739717136" sldId="2147483648"/>
              <pc:sldLayoutMk cId="817245162" sldId="2147483709"/>
              <ac:picMk id="4" creationId="{FA2EE4B8-B0EE-2BAC-F0C2-1DA96A78CA92}"/>
            </ac:picMkLst>
          </pc:picChg>
        </pc:sldLayoutChg>
        <pc:sldLayoutChg chg="addSp delSp modSp mod delAnim modAnim">
          <pc:chgData name="Volkan Dalyan" userId="acd815f26c47f9fa" providerId="LiveId" clId="{42ADB7CA-B084-49D4-9CF6-5A625854A378}" dt="2024-10-02T11:19:24.005" v="19706" actId="20577"/>
          <pc:sldLayoutMkLst>
            <pc:docMk/>
            <pc:sldMasterMk cId="3739717136" sldId="2147483648"/>
            <pc:sldLayoutMk cId="2754614745" sldId="2147483710"/>
          </pc:sldLayoutMkLst>
          <pc:spChg chg="del">
            <ac:chgData name="Volkan Dalyan" userId="acd815f26c47f9fa" providerId="LiveId" clId="{42ADB7CA-B084-49D4-9CF6-5A625854A378}" dt="2024-09-23T13:49:10.721" v="8493" actId="478"/>
            <ac:spMkLst>
              <pc:docMk/>
              <pc:sldMasterMk cId="3739717136" sldId="2147483648"/>
              <pc:sldLayoutMk cId="2754614745" sldId="2147483710"/>
              <ac:spMk id="2" creationId="{99542742-C5D6-D346-355F-9F313DA7BCC3}"/>
            </ac:spMkLst>
          </pc:spChg>
          <pc:spChg chg="add del mod">
            <ac:chgData name="Volkan Dalyan" userId="acd815f26c47f9fa" providerId="LiveId" clId="{42ADB7CA-B084-49D4-9CF6-5A625854A378}" dt="2024-09-23T13:49:16.862" v="8495" actId="478"/>
            <ac:spMkLst>
              <pc:docMk/>
              <pc:sldMasterMk cId="3739717136" sldId="2147483648"/>
              <pc:sldLayoutMk cId="2754614745" sldId="2147483710"/>
              <ac:spMk id="3" creationId="{6AF91610-7D98-531C-2EEA-C96E9669A4D0}"/>
            </ac:spMkLst>
          </pc:spChg>
          <pc:spChg chg="add mod">
            <ac:chgData name="Volkan Dalyan" userId="acd815f26c47f9fa" providerId="LiveId" clId="{42ADB7CA-B084-49D4-9CF6-5A625854A378}" dt="2024-09-23T13:49:11.326" v="8494"/>
            <ac:spMkLst>
              <pc:docMk/>
              <pc:sldMasterMk cId="3739717136" sldId="2147483648"/>
              <pc:sldLayoutMk cId="2754614745" sldId="2147483710"/>
              <ac:spMk id="4" creationId="{3AF16A17-E238-9978-5726-B763877E362C}"/>
            </ac:spMkLst>
          </pc:spChg>
          <pc:spChg chg="add mod">
            <ac:chgData name="Volkan Dalyan" userId="acd815f26c47f9fa" providerId="LiveId" clId="{42ADB7CA-B084-49D4-9CF6-5A625854A378}" dt="2024-09-23T13:49:23.500" v="8496"/>
            <ac:spMkLst>
              <pc:docMk/>
              <pc:sldMasterMk cId="3739717136" sldId="2147483648"/>
              <pc:sldLayoutMk cId="2754614745" sldId="2147483710"/>
              <ac:spMk id="5" creationId="{9C9094B4-C504-C7C5-CBA7-C8E955620402}"/>
            </ac:spMkLst>
          </pc:spChg>
          <pc:spChg chg="add del mod">
            <ac:chgData name="Volkan Dalyan" userId="acd815f26c47f9fa" providerId="LiveId" clId="{42ADB7CA-B084-49D4-9CF6-5A625854A378}" dt="2024-09-23T13:51:47.471" v="8528"/>
            <ac:spMkLst>
              <pc:docMk/>
              <pc:sldMasterMk cId="3739717136" sldId="2147483648"/>
              <pc:sldLayoutMk cId="2754614745" sldId="2147483710"/>
              <ac:spMk id="7" creationId="{098134CC-BF90-1F01-52C9-17174617AD65}"/>
            </ac:spMkLst>
          </pc:spChg>
          <pc:spChg chg="add del mod ord">
            <ac:chgData name="Volkan Dalyan" userId="acd815f26c47f9fa" providerId="LiveId" clId="{42ADB7CA-B084-49D4-9CF6-5A625854A378}" dt="2024-09-23T13:53:03.959" v="8542"/>
            <ac:spMkLst>
              <pc:docMk/>
              <pc:sldMasterMk cId="3739717136" sldId="2147483648"/>
              <pc:sldLayoutMk cId="2754614745" sldId="2147483710"/>
              <ac:spMk id="8" creationId="{7898DE3C-3646-4BA8-2A1B-E294CB1222D0}"/>
            </ac:spMkLst>
          </pc:spChg>
          <pc:spChg chg="add del mod">
            <ac:chgData name="Volkan Dalyan" userId="acd815f26c47f9fa" providerId="LiveId" clId="{42ADB7CA-B084-49D4-9CF6-5A625854A378}" dt="2024-09-23T13:51:47.471" v="8528"/>
            <ac:spMkLst>
              <pc:docMk/>
              <pc:sldMasterMk cId="3739717136" sldId="2147483648"/>
              <pc:sldLayoutMk cId="2754614745" sldId="2147483710"/>
              <ac:spMk id="9" creationId="{55B04299-705E-F4F6-5A44-57BD2D7805FD}"/>
            </ac:spMkLst>
          </pc:spChg>
          <pc:spChg chg="add del mod">
            <ac:chgData name="Volkan Dalyan" userId="acd815f26c47f9fa" providerId="LiveId" clId="{42ADB7CA-B084-49D4-9CF6-5A625854A378}" dt="2024-09-23T13:51:47.471" v="8528"/>
            <ac:spMkLst>
              <pc:docMk/>
              <pc:sldMasterMk cId="3739717136" sldId="2147483648"/>
              <pc:sldLayoutMk cId="2754614745" sldId="2147483710"/>
              <ac:spMk id="10" creationId="{BE9D5F99-7014-8ECD-6E80-F6C305C4A7AA}"/>
            </ac:spMkLst>
          </pc:spChg>
          <pc:spChg chg="mod">
            <ac:chgData name="Volkan Dalyan" userId="acd815f26c47f9fa" providerId="LiveId" clId="{42ADB7CA-B084-49D4-9CF6-5A625854A378}" dt="2024-09-23T13:51:31.023" v="8524"/>
            <ac:spMkLst>
              <pc:docMk/>
              <pc:sldMasterMk cId="3739717136" sldId="2147483648"/>
              <pc:sldLayoutMk cId="2754614745" sldId="2147483710"/>
              <ac:spMk id="11" creationId="{797E0E52-B853-96D4-80B3-913E09D218B7}"/>
            </ac:spMkLst>
          </pc:spChg>
          <pc:spChg chg="mod ord">
            <ac:chgData name="Volkan Dalyan" userId="acd815f26c47f9fa" providerId="LiveId" clId="{42ADB7CA-B084-49D4-9CF6-5A625854A378}" dt="2024-10-02T07:47:31.064" v="15576" actId="962"/>
            <ac:spMkLst>
              <pc:docMk/>
              <pc:sldMasterMk cId="3739717136" sldId="2147483648"/>
              <pc:sldLayoutMk cId="2754614745" sldId="2147483710"/>
              <ac:spMk id="12" creationId="{388DE65D-9E6A-4D12-34C7-A46AA003E143}"/>
            </ac:spMkLst>
          </pc:spChg>
          <pc:spChg chg="add del">
            <ac:chgData name="Volkan Dalyan" userId="acd815f26c47f9fa" providerId="LiveId" clId="{42ADB7CA-B084-49D4-9CF6-5A625854A378}" dt="2024-09-23T13:52:52.770" v="8538" actId="11529"/>
            <ac:spMkLst>
              <pc:docMk/>
              <pc:sldMasterMk cId="3739717136" sldId="2147483648"/>
              <pc:sldLayoutMk cId="2754614745" sldId="2147483710"/>
              <ac:spMk id="13" creationId="{BBAB66E1-F7E6-19D4-D296-AA00D860C81D}"/>
            </ac:spMkLst>
          </pc:spChg>
          <pc:spChg chg="add del mod">
            <ac:chgData name="Volkan Dalyan" userId="acd815f26c47f9fa" providerId="LiveId" clId="{42ADB7CA-B084-49D4-9CF6-5A625854A378}" dt="2024-09-23T13:53:03.959" v="8542"/>
            <ac:spMkLst>
              <pc:docMk/>
              <pc:sldMasterMk cId="3739717136" sldId="2147483648"/>
              <pc:sldLayoutMk cId="2754614745" sldId="2147483710"/>
              <ac:spMk id="14" creationId="{CBAB915C-FF7C-AFB4-A8FA-C055FB7BAC3F}"/>
            </ac:spMkLst>
          </pc:spChg>
          <pc:spChg chg="mod ord">
            <ac:chgData name="Volkan Dalyan" userId="acd815f26c47f9fa" providerId="LiveId" clId="{42ADB7CA-B084-49D4-9CF6-5A625854A378}" dt="2024-10-02T07:47:12.067" v="15574" actId="962"/>
            <ac:spMkLst>
              <pc:docMk/>
              <pc:sldMasterMk cId="3739717136" sldId="2147483648"/>
              <pc:sldLayoutMk cId="2754614745" sldId="2147483710"/>
              <ac:spMk id="15" creationId="{3DA95CE8-53AE-7986-EFEE-A8687D80420F}"/>
            </ac:spMkLst>
          </pc:spChg>
          <pc:spChg chg="add mod">
            <ac:chgData name="Volkan Dalyan" userId="acd815f26c47f9fa" providerId="LiveId" clId="{42ADB7CA-B084-49D4-9CF6-5A625854A378}" dt="2024-10-02T07:47:36.527" v="15577" actId="962"/>
            <ac:spMkLst>
              <pc:docMk/>
              <pc:sldMasterMk cId="3739717136" sldId="2147483648"/>
              <pc:sldLayoutMk cId="2754614745" sldId="2147483710"/>
              <ac:spMk id="16" creationId="{892CDA19-73EF-AE1B-B7DF-F0C544FA45AD}"/>
            </ac:spMkLst>
          </pc:spChg>
          <pc:spChg chg="add mod">
            <ac:chgData name="Volkan Dalyan" userId="acd815f26c47f9fa" providerId="LiveId" clId="{42ADB7CA-B084-49D4-9CF6-5A625854A378}" dt="2024-10-02T07:47:16.399" v="15575" actId="962"/>
            <ac:spMkLst>
              <pc:docMk/>
              <pc:sldMasterMk cId="3739717136" sldId="2147483648"/>
              <pc:sldLayoutMk cId="2754614745" sldId="2147483710"/>
              <ac:spMk id="17" creationId="{BBECD1A3-C314-CBA4-E15E-27C882619120}"/>
            </ac:spMkLst>
          </pc:spChg>
          <pc:spChg chg="add mod">
            <ac:chgData name="Volkan Dalyan" userId="acd815f26c47f9fa" providerId="LiveId" clId="{42ADB7CA-B084-49D4-9CF6-5A625854A378}" dt="2024-09-23T14:15:32.871" v="8587" actId="1076"/>
            <ac:spMkLst>
              <pc:docMk/>
              <pc:sldMasterMk cId="3739717136" sldId="2147483648"/>
              <pc:sldLayoutMk cId="2754614745" sldId="2147483710"/>
              <ac:spMk id="18" creationId="{5B4A688E-3987-CCD0-95C8-F5B63DD2F970}"/>
            </ac:spMkLst>
          </pc:spChg>
          <pc:spChg chg="add mod">
            <ac:chgData name="Volkan Dalyan" userId="acd815f26c47f9fa" providerId="LiveId" clId="{42ADB7CA-B084-49D4-9CF6-5A625854A378}" dt="2024-09-23T14:15:32.871" v="8587" actId="1076"/>
            <ac:spMkLst>
              <pc:docMk/>
              <pc:sldMasterMk cId="3739717136" sldId="2147483648"/>
              <pc:sldLayoutMk cId="2754614745" sldId="2147483710"/>
              <ac:spMk id="19" creationId="{2A69FCFC-909B-FFB4-97CF-91F8C23654D2}"/>
            </ac:spMkLst>
          </pc:spChg>
          <pc:spChg chg="add mod">
            <ac:chgData name="Volkan Dalyan" userId="acd815f26c47f9fa" providerId="LiveId" clId="{42ADB7CA-B084-49D4-9CF6-5A625854A378}" dt="2024-09-23T14:15:32.871" v="8587" actId="1076"/>
            <ac:spMkLst>
              <pc:docMk/>
              <pc:sldMasterMk cId="3739717136" sldId="2147483648"/>
              <pc:sldLayoutMk cId="2754614745" sldId="2147483710"/>
              <ac:spMk id="20" creationId="{B1B8A5AE-6A8E-37EE-F558-795DF43253D0}"/>
            </ac:spMkLst>
          </pc:spChg>
          <pc:spChg chg="add mod">
            <ac:chgData name="Volkan Dalyan" userId="acd815f26c47f9fa" providerId="LiveId" clId="{42ADB7CA-B084-49D4-9CF6-5A625854A378}" dt="2024-10-02T11:19:24.005" v="19706" actId="20577"/>
            <ac:spMkLst>
              <pc:docMk/>
              <pc:sldMasterMk cId="3739717136" sldId="2147483648"/>
              <pc:sldLayoutMk cId="2754614745" sldId="2147483710"/>
              <ac:spMk id="21" creationId="{C628BD88-BAFE-181B-0FB0-DAEE7482B839}"/>
            </ac:spMkLst>
          </pc:spChg>
          <pc:spChg chg="add mod">
            <ac:chgData name="Volkan Dalyan" userId="acd815f26c47f9fa" providerId="LiveId" clId="{42ADB7CA-B084-49D4-9CF6-5A625854A378}" dt="2024-10-02T07:46:49.369" v="15572" actId="962"/>
            <ac:spMkLst>
              <pc:docMk/>
              <pc:sldMasterMk cId="3739717136" sldId="2147483648"/>
              <pc:sldLayoutMk cId="2754614745" sldId="2147483710"/>
              <ac:spMk id="22" creationId="{1E3BD62F-9D99-4128-6B8F-E18B9B7052F5}"/>
            </ac:spMkLst>
          </pc:spChg>
          <pc:spChg chg="add mod">
            <ac:chgData name="Volkan Dalyan" userId="acd815f26c47f9fa" providerId="LiveId" clId="{42ADB7CA-B084-49D4-9CF6-5A625854A378}" dt="2024-10-02T07:46:55.236" v="15573" actId="962"/>
            <ac:spMkLst>
              <pc:docMk/>
              <pc:sldMasterMk cId="3739717136" sldId="2147483648"/>
              <pc:sldLayoutMk cId="2754614745" sldId="2147483710"/>
              <ac:spMk id="23" creationId="{3522C949-0DA8-86AB-98E9-7F93039E8C36}"/>
            </ac:spMkLst>
          </pc:spChg>
          <pc:picChg chg="add del mod">
            <ac:chgData name="Volkan Dalyan" userId="acd815f26c47f9fa" providerId="LiveId" clId="{42ADB7CA-B084-49D4-9CF6-5A625854A378}" dt="2024-09-23T13:50:13.742" v="8504" actId="478"/>
            <ac:picMkLst>
              <pc:docMk/>
              <pc:sldMasterMk cId="3739717136" sldId="2147483648"/>
              <pc:sldLayoutMk cId="2754614745" sldId="2147483710"/>
              <ac:picMk id="6" creationId="{15F9A649-3893-9682-A9B3-5C75512C0DEC}"/>
            </ac:picMkLst>
          </pc:picChg>
        </pc:sldLayoutChg>
        <pc:sldLayoutChg chg="addSp delSp modSp mod modAnim">
          <pc:chgData name="Volkan Dalyan" userId="acd815f26c47f9fa" providerId="LiveId" clId="{42ADB7CA-B084-49D4-9CF6-5A625854A378}" dt="2024-10-02T11:19:53.230" v="19727" actId="20577"/>
          <pc:sldLayoutMkLst>
            <pc:docMk/>
            <pc:sldMasterMk cId="3739717136" sldId="2147483648"/>
            <pc:sldLayoutMk cId="1426210708" sldId="2147483711"/>
          </pc:sldLayoutMkLst>
          <pc:spChg chg="del">
            <ac:chgData name="Volkan Dalyan" userId="acd815f26c47f9fa" providerId="LiveId" clId="{42ADB7CA-B084-49D4-9CF6-5A625854A378}" dt="2024-09-23T14:16:05.491" v="8592" actId="478"/>
            <ac:spMkLst>
              <pc:docMk/>
              <pc:sldMasterMk cId="3739717136" sldId="2147483648"/>
              <pc:sldLayoutMk cId="1426210708" sldId="2147483711"/>
              <ac:spMk id="2" creationId="{9697C9A6-FE90-7084-6D89-DD3631AEA975}"/>
            </ac:spMkLst>
          </pc:spChg>
          <pc:spChg chg="add mod">
            <ac:chgData name="Volkan Dalyan" userId="acd815f26c47f9fa" providerId="LiveId" clId="{42ADB7CA-B084-49D4-9CF6-5A625854A378}" dt="2024-10-02T11:19:53.230" v="19727" actId="20577"/>
            <ac:spMkLst>
              <pc:docMk/>
              <pc:sldMasterMk cId="3739717136" sldId="2147483648"/>
              <pc:sldLayoutMk cId="1426210708" sldId="2147483711"/>
              <ac:spMk id="3" creationId="{4BC17701-8719-E43D-FA74-A849C4D31768}"/>
            </ac:spMkLst>
          </pc:spChg>
          <pc:spChg chg="add mod">
            <ac:chgData name="Volkan Dalyan" userId="acd815f26c47f9fa" providerId="LiveId" clId="{42ADB7CA-B084-49D4-9CF6-5A625854A378}" dt="2024-10-02T07:44:10.333" v="15553" actId="962"/>
            <ac:spMkLst>
              <pc:docMk/>
              <pc:sldMasterMk cId="3739717136" sldId="2147483648"/>
              <pc:sldLayoutMk cId="1426210708" sldId="2147483711"/>
              <ac:spMk id="4" creationId="{7870A007-158B-4C13-16DA-09C7FF0920EB}"/>
            </ac:spMkLst>
          </pc:spChg>
          <pc:spChg chg="add del mod">
            <ac:chgData name="Volkan Dalyan" userId="acd815f26c47f9fa" providerId="LiveId" clId="{42ADB7CA-B084-49D4-9CF6-5A625854A378}" dt="2024-09-23T14:18:41.678" v="8617" actId="478"/>
            <ac:spMkLst>
              <pc:docMk/>
              <pc:sldMasterMk cId="3739717136" sldId="2147483648"/>
              <pc:sldLayoutMk cId="1426210708" sldId="2147483711"/>
              <ac:spMk id="5" creationId="{4F2FDA05-CF03-F4BA-C27F-65CDF9E8791C}"/>
            </ac:spMkLst>
          </pc:spChg>
          <pc:spChg chg="add del mod">
            <ac:chgData name="Volkan Dalyan" userId="acd815f26c47f9fa" providerId="LiveId" clId="{42ADB7CA-B084-49D4-9CF6-5A625854A378}" dt="2024-09-23T14:18:41.131" v="8616" actId="478"/>
            <ac:spMkLst>
              <pc:docMk/>
              <pc:sldMasterMk cId="3739717136" sldId="2147483648"/>
              <pc:sldLayoutMk cId="1426210708" sldId="2147483711"/>
              <ac:spMk id="6" creationId="{1FCCF233-7FFD-A9EE-C75C-4940C41E8503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7" creationId="{9B8B62C9-FA1A-AFF8-453B-018A40050F9D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8" creationId="{45F471E4-269C-17EC-08AE-67806F8DDE53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9" creationId="{10405AD5-DCA1-AA98-4F76-5041A3A8DB8C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10" creationId="{F1E2E449-D597-CB75-00C1-4ADE2B40C730}"/>
            </ac:spMkLst>
          </pc:spChg>
          <pc:spChg chg="add mod">
            <ac:chgData name="Volkan Dalyan" userId="acd815f26c47f9fa" providerId="LiveId" clId="{42ADB7CA-B084-49D4-9CF6-5A625854A378}" dt="2024-10-02T07:45:10.479" v="15562" actId="962"/>
            <ac:spMkLst>
              <pc:docMk/>
              <pc:sldMasterMk cId="3739717136" sldId="2147483648"/>
              <pc:sldLayoutMk cId="1426210708" sldId="2147483711"/>
              <ac:spMk id="11" creationId="{9EB17A4C-EE7D-F0AB-482A-26A6C9DF8F7B}"/>
            </ac:spMkLst>
          </pc:spChg>
          <pc:spChg chg="add mod">
            <ac:chgData name="Volkan Dalyan" userId="acd815f26c47f9fa" providerId="LiveId" clId="{42ADB7CA-B084-49D4-9CF6-5A625854A378}" dt="2024-10-02T07:45:15.256" v="15563" actId="962"/>
            <ac:spMkLst>
              <pc:docMk/>
              <pc:sldMasterMk cId="3739717136" sldId="2147483648"/>
              <pc:sldLayoutMk cId="1426210708" sldId="2147483711"/>
              <ac:spMk id="12" creationId="{7E44945C-9EDB-CEA3-6D5A-266B8C934640}"/>
            </ac:spMkLst>
          </pc:spChg>
          <pc:spChg chg="add mod">
            <ac:chgData name="Volkan Dalyan" userId="acd815f26c47f9fa" providerId="LiveId" clId="{42ADB7CA-B084-49D4-9CF6-5A625854A378}" dt="2024-10-02T07:45:18.297" v="15564" actId="962"/>
            <ac:spMkLst>
              <pc:docMk/>
              <pc:sldMasterMk cId="3739717136" sldId="2147483648"/>
              <pc:sldLayoutMk cId="1426210708" sldId="2147483711"/>
              <ac:spMk id="13" creationId="{1DEE348F-7889-82B9-97AF-68801FC5ACB9}"/>
            </ac:spMkLst>
          </pc:spChg>
          <pc:spChg chg="add mod">
            <ac:chgData name="Volkan Dalyan" userId="acd815f26c47f9fa" providerId="LiveId" clId="{42ADB7CA-B084-49D4-9CF6-5A625854A378}" dt="2024-10-02T07:45:23.463" v="15565" actId="962"/>
            <ac:spMkLst>
              <pc:docMk/>
              <pc:sldMasterMk cId="3739717136" sldId="2147483648"/>
              <pc:sldLayoutMk cId="1426210708" sldId="2147483711"/>
              <ac:spMk id="14" creationId="{138A1289-F4D5-664E-5068-9AE58266FE87}"/>
            </ac:spMkLst>
          </pc:spChg>
          <pc:spChg chg="add mod">
            <ac:chgData name="Volkan Dalyan" userId="acd815f26c47f9fa" providerId="LiveId" clId="{42ADB7CA-B084-49D4-9CF6-5A625854A378}" dt="2024-10-02T07:44:30.639" v="15554" actId="962"/>
            <ac:spMkLst>
              <pc:docMk/>
              <pc:sldMasterMk cId="3739717136" sldId="2147483648"/>
              <pc:sldLayoutMk cId="1426210708" sldId="2147483711"/>
              <ac:spMk id="15" creationId="{7103FA91-D2D6-05DD-CFD5-FF2DA88CCC8D}"/>
            </ac:spMkLst>
          </pc:spChg>
          <pc:spChg chg="add mod">
            <ac:chgData name="Volkan Dalyan" userId="acd815f26c47f9fa" providerId="LiveId" clId="{42ADB7CA-B084-49D4-9CF6-5A625854A378}" dt="2024-10-02T07:44:36.969" v="15555" actId="962"/>
            <ac:spMkLst>
              <pc:docMk/>
              <pc:sldMasterMk cId="3739717136" sldId="2147483648"/>
              <pc:sldLayoutMk cId="1426210708" sldId="2147483711"/>
              <ac:spMk id="16" creationId="{D764792D-8496-3E84-7B0A-15F3F6F4CC03}"/>
            </ac:spMkLst>
          </pc:spChg>
          <pc:spChg chg="add mod">
            <ac:chgData name="Volkan Dalyan" userId="acd815f26c47f9fa" providerId="LiveId" clId="{42ADB7CA-B084-49D4-9CF6-5A625854A378}" dt="2024-10-02T07:44:40.649" v="15556" actId="962"/>
            <ac:spMkLst>
              <pc:docMk/>
              <pc:sldMasterMk cId="3739717136" sldId="2147483648"/>
              <pc:sldLayoutMk cId="1426210708" sldId="2147483711"/>
              <ac:spMk id="17" creationId="{F047D18D-EAC0-3307-F15D-13F39CCAA396}"/>
            </ac:spMkLst>
          </pc:spChg>
          <pc:spChg chg="add mod">
            <ac:chgData name="Volkan Dalyan" userId="acd815f26c47f9fa" providerId="LiveId" clId="{42ADB7CA-B084-49D4-9CF6-5A625854A378}" dt="2024-10-02T07:44:45.300" v="15557" actId="962"/>
            <ac:spMkLst>
              <pc:docMk/>
              <pc:sldMasterMk cId="3739717136" sldId="2147483648"/>
              <pc:sldLayoutMk cId="1426210708" sldId="2147483711"/>
              <ac:spMk id="18" creationId="{DA7E1384-D33F-398D-A66C-FACDC2B6AAFC}"/>
            </ac:spMkLst>
          </pc:spChg>
          <pc:spChg chg="add mod">
            <ac:chgData name="Volkan Dalyan" userId="acd815f26c47f9fa" providerId="LiveId" clId="{42ADB7CA-B084-49D4-9CF6-5A625854A378}" dt="2024-10-02T07:44:48.394" v="15558" actId="962"/>
            <ac:spMkLst>
              <pc:docMk/>
              <pc:sldMasterMk cId="3739717136" sldId="2147483648"/>
              <pc:sldLayoutMk cId="1426210708" sldId="2147483711"/>
              <ac:spMk id="19" creationId="{8E1D5189-4AC5-3E89-27EA-C7182E1A5ABC}"/>
            </ac:spMkLst>
          </pc:spChg>
          <pc:spChg chg="add mod">
            <ac:chgData name="Volkan Dalyan" userId="acd815f26c47f9fa" providerId="LiveId" clId="{42ADB7CA-B084-49D4-9CF6-5A625854A378}" dt="2024-10-02T07:44:53.209" v="15559" actId="962"/>
            <ac:spMkLst>
              <pc:docMk/>
              <pc:sldMasterMk cId="3739717136" sldId="2147483648"/>
              <pc:sldLayoutMk cId="1426210708" sldId="2147483711"/>
              <ac:spMk id="20" creationId="{CB9ECF0E-E960-6480-5E13-CF89AE2BF4C3}"/>
            </ac:spMkLst>
          </pc:spChg>
          <pc:spChg chg="add mod">
            <ac:chgData name="Volkan Dalyan" userId="acd815f26c47f9fa" providerId="LiveId" clId="{42ADB7CA-B084-49D4-9CF6-5A625854A378}" dt="2024-10-02T07:44:57.157" v="15560" actId="962"/>
            <ac:spMkLst>
              <pc:docMk/>
              <pc:sldMasterMk cId="3739717136" sldId="2147483648"/>
              <pc:sldLayoutMk cId="1426210708" sldId="2147483711"/>
              <ac:spMk id="21" creationId="{F75CFF82-9053-67B3-F072-3469D801C1FB}"/>
            </ac:spMkLst>
          </pc:spChg>
          <pc:spChg chg="add mod">
            <ac:chgData name="Volkan Dalyan" userId="acd815f26c47f9fa" providerId="LiveId" clId="{42ADB7CA-B084-49D4-9CF6-5A625854A378}" dt="2024-10-02T07:45:00.922" v="15561" actId="962"/>
            <ac:spMkLst>
              <pc:docMk/>
              <pc:sldMasterMk cId="3739717136" sldId="2147483648"/>
              <pc:sldLayoutMk cId="1426210708" sldId="2147483711"/>
              <ac:spMk id="22" creationId="{88286B57-E769-33D8-2989-304B47D8CE16}"/>
            </ac:spMkLst>
          </pc:spChg>
          <pc:spChg chg="add mod modVis">
            <ac:chgData name="Volkan Dalyan" userId="acd815f26c47f9fa" providerId="LiveId" clId="{42ADB7CA-B084-49D4-9CF6-5A625854A378}" dt="2024-10-02T07:43:52.149" v="15551" actId="962"/>
            <ac:spMkLst>
              <pc:docMk/>
              <pc:sldMasterMk cId="3739717136" sldId="2147483648"/>
              <pc:sldLayoutMk cId="1426210708" sldId="2147483711"/>
              <ac:spMk id="23" creationId="{00B24974-CE88-E4EC-DAF1-53A5765BD1E3}"/>
            </ac:spMkLst>
          </pc:spChg>
          <pc:spChg chg="add mod">
            <ac:chgData name="Volkan Dalyan" userId="acd815f26c47f9fa" providerId="LiveId" clId="{42ADB7CA-B084-49D4-9CF6-5A625854A378}" dt="2024-10-02T07:43:37.512" v="15548" actId="962"/>
            <ac:spMkLst>
              <pc:docMk/>
              <pc:sldMasterMk cId="3739717136" sldId="2147483648"/>
              <pc:sldLayoutMk cId="1426210708" sldId="2147483711"/>
              <ac:spMk id="24" creationId="{D18CA4E8-5562-4196-35B9-4E2963ECC4AB}"/>
            </ac:spMkLst>
          </pc:spChg>
        </pc:sldLayoutChg>
        <pc:sldLayoutChg chg="addSp delSp modSp add mod ord modTransition delAnim modAnim">
          <pc:chgData name="Volkan Dalyan" userId="acd815f26c47f9fa" providerId="LiveId" clId="{42ADB7CA-B084-49D4-9CF6-5A625854A378}" dt="2024-10-02T11:25:44.043" v="19897" actId="12"/>
          <pc:sldLayoutMkLst>
            <pc:docMk/>
            <pc:sldMasterMk cId="3739717136" sldId="2147483648"/>
            <pc:sldLayoutMk cId="692603291" sldId="2147483712"/>
          </pc:sldLayoutMkLst>
          <pc:spChg chg="mod">
            <ac:chgData name="Volkan Dalyan" userId="acd815f26c47f9fa" providerId="LiveId" clId="{42ADB7CA-B084-49D4-9CF6-5A625854A378}" dt="2024-09-30T14:01:35.548" v="14890" actId="962"/>
            <ac:spMkLst>
              <pc:docMk/>
              <pc:sldMasterMk cId="3739717136" sldId="2147483648"/>
              <pc:sldLayoutMk cId="692603291" sldId="2147483712"/>
              <ac:spMk id="4" creationId="{8DBB70F4-F23C-20C4-536E-1B5684C81775}"/>
            </ac:spMkLst>
          </pc:spChg>
          <pc:spChg chg="mod modVis">
            <ac:chgData name="Volkan Dalyan" userId="acd815f26c47f9fa" providerId="LiveId" clId="{42ADB7CA-B084-49D4-9CF6-5A625854A378}" dt="2024-10-02T11:20:40.692" v="19765" actId="20577"/>
            <ac:spMkLst>
              <pc:docMk/>
              <pc:sldMasterMk cId="3739717136" sldId="2147483648"/>
              <pc:sldLayoutMk cId="692603291" sldId="2147483712"/>
              <ac:spMk id="5" creationId="{6B10783C-DE3F-8881-D563-5BD60B7F4B74}"/>
            </ac:spMkLst>
          </pc:spChg>
          <pc:spChg chg="mod">
            <ac:chgData name="Volkan Dalyan" userId="acd815f26c47f9fa" providerId="LiveId" clId="{42ADB7CA-B084-49D4-9CF6-5A625854A378}" dt="2024-09-25T09:29:54.121" v="12298" actId="962"/>
            <ac:spMkLst>
              <pc:docMk/>
              <pc:sldMasterMk cId="3739717136" sldId="2147483648"/>
              <pc:sldLayoutMk cId="692603291" sldId="2147483712"/>
              <ac:spMk id="6" creationId="{A7265468-AEDF-C32D-49A1-B7EF37EC2581}"/>
            </ac:spMkLst>
          </pc:spChg>
          <pc:spChg chg="del mod topLvl">
            <ac:chgData name="Volkan Dalyan" userId="acd815f26c47f9fa" providerId="LiveId" clId="{42ADB7CA-B084-49D4-9CF6-5A625854A378}" dt="2024-09-23T14:22:07.586" v="8703" actId="478"/>
            <ac:spMkLst>
              <pc:docMk/>
              <pc:sldMasterMk cId="3739717136" sldId="2147483648"/>
              <pc:sldLayoutMk cId="692603291" sldId="2147483712"/>
              <ac:spMk id="7" creationId="{0D734209-DDFC-4A49-8AE3-598077076D30}"/>
            </ac:spMkLst>
          </pc:spChg>
          <pc:spChg chg="add del">
            <ac:chgData name="Volkan Dalyan" userId="acd815f26c47f9fa" providerId="LiveId" clId="{42ADB7CA-B084-49D4-9CF6-5A625854A378}" dt="2024-10-02T11:23:34.532" v="19855" actId="11529"/>
            <ac:spMkLst>
              <pc:docMk/>
              <pc:sldMasterMk cId="3739717136" sldId="2147483648"/>
              <pc:sldLayoutMk cId="692603291" sldId="2147483712"/>
              <ac:spMk id="7" creationId="{A131FAED-C1B0-7DE0-960D-745C5B091BFF}"/>
            </ac:spMkLst>
          </pc:spChg>
          <pc:spChg chg="add mod">
            <ac:chgData name="Volkan Dalyan" userId="acd815f26c47f9fa" providerId="LiveId" clId="{42ADB7CA-B084-49D4-9CF6-5A625854A378}" dt="2024-10-02T07:43:25.575" v="15547" actId="962"/>
            <ac:spMkLst>
              <pc:docMk/>
              <pc:sldMasterMk cId="3739717136" sldId="2147483648"/>
              <pc:sldLayoutMk cId="692603291" sldId="2147483712"/>
              <ac:spMk id="8" creationId="{95B6BA65-7D7F-9247-6750-79B86AA25E75}"/>
            </ac:spMkLst>
          </pc:spChg>
          <pc:spChg chg="del">
            <ac:chgData name="Volkan Dalyan" userId="acd815f26c47f9fa" providerId="LiveId" clId="{42ADB7CA-B084-49D4-9CF6-5A625854A378}" dt="2024-09-23T14:20:09.111" v="8633" actId="478"/>
            <ac:spMkLst>
              <pc:docMk/>
              <pc:sldMasterMk cId="3739717136" sldId="2147483648"/>
              <pc:sldLayoutMk cId="692603291" sldId="2147483712"/>
              <ac:spMk id="9" creationId="{2524EA22-6373-198D-4AE9-F99DBE6163DA}"/>
            </ac:spMkLst>
          </pc:spChg>
          <pc:spChg chg="add mod ord">
            <ac:chgData name="Volkan Dalyan" userId="acd815f26c47f9fa" providerId="LiveId" clId="{42ADB7CA-B084-49D4-9CF6-5A625854A378}" dt="2024-10-02T11:25:44.043" v="19897" actId="12"/>
            <ac:spMkLst>
              <pc:docMk/>
              <pc:sldMasterMk cId="3739717136" sldId="2147483648"/>
              <pc:sldLayoutMk cId="692603291" sldId="2147483712"/>
              <ac:spMk id="9" creationId="{D8ACF2E4-A555-AD22-35D3-CAEC7FF9C72D}"/>
            </ac:spMkLst>
          </pc:spChg>
          <pc:spChg chg="add mod modVis">
            <ac:chgData name="Volkan Dalyan" userId="acd815f26c47f9fa" providerId="LiveId" clId="{42ADB7CA-B084-49D4-9CF6-5A625854A378}" dt="2024-10-02T07:43:14.097" v="15546" actId="962"/>
            <ac:spMkLst>
              <pc:docMk/>
              <pc:sldMasterMk cId="3739717136" sldId="2147483648"/>
              <pc:sldLayoutMk cId="692603291" sldId="2147483712"/>
              <ac:spMk id="10" creationId="{091B3061-89D0-3D69-48BD-F57A43839AF3}"/>
            </ac:spMkLst>
          </pc:spChg>
          <pc:spChg chg="del">
            <ac:chgData name="Volkan Dalyan" userId="acd815f26c47f9fa" providerId="LiveId" clId="{42ADB7CA-B084-49D4-9CF6-5A625854A378}" dt="2024-09-23T14:20:09.826" v="8634" actId="478"/>
            <ac:spMkLst>
              <pc:docMk/>
              <pc:sldMasterMk cId="3739717136" sldId="2147483648"/>
              <pc:sldLayoutMk cId="692603291" sldId="2147483712"/>
              <ac:spMk id="11" creationId="{22D1B237-1578-80AF-8EA2-1690925963B2}"/>
            </ac:spMkLst>
          </pc:spChg>
          <pc:spChg chg="del mod">
            <ac:chgData name="Volkan Dalyan" userId="acd815f26c47f9fa" providerId="LiveId" clId="{42ADB7CA-B084-49D4-9CF6-5A625854A378}" dt="2024-09-23T14:20:11.713" v="8636" actId="478"/>
            <ac:spMkLst>
              <pc:docMk/>
              <pc:sldMasterMk cId="3739717136" sldId="2147483648"/>
              <pc:sldLayoutMk cId="692603291" sldId="2147483712"/>
              <ac:spMk id="12" creationId="{E2BCBC2B-7169-C054-BE59-211CE756C10A}"/>
            </ac:spMkLst>
          </pc:spChg>
          <pc:spChg chg="del mod">
            <ac:chgData name="Volkan Dalyan" userId="acd815f26c47f9fa" providerId="LiveId" clId="{42ADB7CA-B084-49D4-9CF6-5A625854A378}" dt="2024-09-23T14:20:19.042" v="8643" actId="478"/>
            <ac:spMkLst>
              <pc:docMk/>
              <pc:sldMasterMk cId="3739717136" sldId="2147483648"/>
              <pc:sldLayoutMk cId="692603291" sldId="2147483712"/>
              <ac:spMk id="15" creationId="{F8818D3F-BF7E-0FD0-FF01-0E637296BE82}"/>
            </ac:spMkLst>
          </pc:spChg>
          <pc:spChg chg="del">
            <ac:chgData name="Volkan Dalyan" userId="acd815f26c47f9fa" providerId="LiveId" clId="{42ADB7CA-B084-49D4-9CF6-5A625854A378}" dt="2024-09-23T14:20:17.126" v="8640" actId="478"/>
            <ac:spMkLst>
              <pc:docMk/>
              <pc:sldMasterMk cId="3739717136" sldId="2147483648"/>
              <pc:sldLayoutMk cId="692603291" sldId="2147483712"/>
              <ac:spMk id="16" creationId="{B7A4ECE8-0926-338D-C6B5-A82BA9AA0155}"/>
            </ac:spMkLst>
          </pc:spChg>
          <pc:spChg chg="del">
            <ac:chgData name="Volkan Dalyan" userId="acd815f26c47f9fa" providerId="LiveId" clId="{42ADB7CA-B084-49D4-9CF6-5A625854A378}" dt="2024-09-23T14:20:15.844" v="8639" actId="478"/>
            <ac:spMkLst>
              <pc:docMk/>
              <pc:sldMasterMk cId="3739717136" sldId="2147483648"/>
              <pc:sldLayoutMk cId="692603291" sldId="2147483712"/>
              <ac:spMk id="17" creationId="{013D6014-E8BE-FF7E-7E38-A6DADF757917}"/>
            </ac:spMkLst>
          </pc:spChg>
          <pc:spChg chg="del">
            <ac:chgData name="Volkan Dalyan" userId="acd815f26c47f9fa" providerId="LiveId" clId="{42ADB7CA-B084-49D4-9CF6-5A625854A378}" dt="2024-09-23T14:20:18.269" v="8641" actId="478"/>
            <ac:spMkLst>
              <pc:docMk/>
              <pc:sldMasterMk cId="3739717136" sldId="2147483648"/>
              <pc:sldLayoutMk cId="692603291" sldId="2147483712"/>
              <ac:spMk id="18" creationId="{27C6E2FE-17AA-6D45-103B-54C2C6497D87}"/>
            </ac:spMkLst>
          </pc:spChg>
          <pc:spChg chg="del">
            <ac:chgData name="Volkan Dalyan" userId="acd815f26c47f9fa" providerId="LiveId" clId="{42ADB7CA-B084-49D4-9CF6-5A625854A378}" dt="2024-09-23T14:20:13.913" v="8638" actId="478"/>
            <ac:spMkLst>
              <pc:docMk/>
              <pc:sldMasterMk cId="3739717136" sldId="2147483648"/>
              <pc:sldLayoutMk cId="692603291" sldId="2147483712"/>
              <ac:spMk id="19" creationId="{3CF8A3EB-EF0E-0C02-7D97-5EBB7448B6CF}"/>
            </ac:spMkLst>
          </pc:spChg>
          <pc:spChg chg="del">
            <ac:chgData name="Volkan Dalyan" userId="acd815f26c47f9fa" providerId="LiveId" clId="{42ADB7CA-B084-49D4-9CF6-5A625854A378}" dt="2024-09-23T14:20:13.118" v="8637" actId="478"/>
            <ac:spMkLst>
              <pc:docMk/>
              <pc:sldMasterMk cId="3739717136" sldId="2147483648"/>
              <pc:sldLayoutMk cId="692603291" sldId="2147483712"/>
              <ac:spMk id="20" creationId="{DD1051DF-5346-FB06-8F07-83C7171A764F}"/>
            </ac:spMkLst>
          </pc:spChg>
          <pc:spChg chg="del">
            <ac:chgData name="Volkan Dalyan" userId="acd815f26c47f9fa" providerId="LiveId" clId="{42ADB7CA-B084-49D4-9CF6-5A625854A378}" dt="2024-09-23T14:20:19.603" v="8644" actId="478"/>
            <ac:spMkLst>
              <pc:docMk/>
              <pc:sldMasterMk cId="3739717136" sldId="2147483648"/>
              <pc:sldLayoutMk cId="692603291" sldId="2147483712"/>
              <ac:spMk id="21" creationId="{E70E3FE0-2397-6F41-BDB6-ACBC229CAB10}"/>
            </ac:spMkLst>
          </pc:spChg>
          <pc:spChg chg="del">
            <ac:chgData name="Volkan Dalyan" userId="acd815f26c47f9fa" providerId="LiveId" clId="{42ADB7CA-B084-49D4-9CF6-5A625854A378}" dt="2024-09-23T14:20:17.126" v="8640" actId="478"/>
            <ac:spMkLst>
              <pc:docMk/>
              <pc:sldMasterMk cId="3739717136" sldId="2147483648"/>
              <pc:sldLayoutMk cId="692603291" sldId="2147483712"/>
              <ac:spMk id="22" creationId="{36DBA881-7A88-EC6E-C68B-CEC1F76F44F6}"/>
            </ac:spMkLst>
          </pc:spChg>
          <pc:spChg chg="del">
            <ac:chgData name="Volkan Dalyan" userId="acd815f26c47f9fa" providerId="LiveId" clId="{42ADB7CA-B084-49D4-9CF6-5A625854A378}" dt="2024-09-23T14:20:15.844" v="8639" actId="478"/>
            <ac:spMkLst>
              <pc:docMk/>
              <pc:sldMasterMk cId="3739717136" sldId="2147483648"/>
              <pc:sldLayoutMk cId="692603291" sldId="2147483712"/>
              <ac:spMk id="23" creationId="{9C3340AB-D2BB-71DB-59EB-296FFC8E44E8}"/>
            </ac:spMkLst>
          </pc:spChg>
          <pc:grpChg chg="add del mod">
            <ac:chgData name="Volkan Dalyan" userId="acd815f26c47f9fa" providerId="LiveId" clId="{42ADB7CA-B084-49D4-9CF6-5A625854A378}" dt="2024-09-23T14:22:07.586" v="8703" actId="478"/>
            <ac:grpSpMkLst>
              <pc:docMk/>
              <pc:sldMasterMk cId="3739717136" sldId="2147483648"/>
              <pc:sldLayoutMk cId="692603291" sldId="2147483712"/>
              <ac:grpSpMk id="2" creationId="{0ED69C78-3C41-1417-D741-7BFD87C904B0}"/>
            </ac:grpSpMkLst>
          </pc:grpChg>
          <pc:picChg chg="add del mod">
            <ac:chgData name="Volkan Dalyan" userId="acd815f26c47f9fa" providerId="LiveId" clId="{42ADB7CA-B084-49D4-9CF6-5A625854A378}" dt="2024-10-02T11:24:23.369" v="19876" actId="478"/>
            <ac:picMkLst>
              <pc:docMk/>
              <pc:sldMasterMk cId="3739717136" sldId="2147483648"/>
              <pc:sldLayoutMk cId="692603291" sldId="2147483712"/>
              <ac:picMk id="2" creationId="{297BEFBA-A704-DAC6-1FD5-84215B996AE5}"/>
            </ac:picMkLst>
          </pc:picChg>
          <pc:picChg chg="del mod topLvl">
            <ac:chgData name="Volkan Dalyan" userId="acd815f26c47f9fa" providerId="LiveId" clId="{42ADB7CA-B084-49D4-9CF6-5A625854A378}" dt="2024-10-02T11:24:58.836" v="19880" actId="478"/>
            <ac:picMkLst>
              <pc:docMk/>
              <pc:sldMasterMk cId="3739717136" sldId="2147483648"/>
              <pc:sldLayoutMk cId="692603291" sldId="2147483712"/>
              <ac:picMk id="3" creationId="{192FB670-62DB-4F12-024C-39EDACBE914F}"/>
            </ac:picMkLst>
          </pc:picChg>
        </pc:sldLayoutChg>
        <pc:sldLayoutChg chg="addSp delSp modSp mod modAnim">
          <pc:chgData name="Volkan Dalyan" userId="acd815f26c47f9fa" providerId="LiveId" clId="{42ADB7CA-B084-49D4-9CF6-5A625854A378}" dt="2024-10-02T11:49:15.904" v="20210" actId="20577"/>
          <pc:sldLayoutMkLst>
            <pc:docMk/>
            <pc:sldMasterMk cId="3739717136" sldId="2147483648"/>
            <pc:sldLayoutMk cId="2509045889" sldId="2147483713"/>
          </pc:sldLayoutMkLst>
          <pc:spChg chg="del">
            <ac:chgData name="Volkan Dalyan" userId="acd815f26c47f9fa" providerId="LiveId" clId="{42ADB7CA-B084-49D4-9CF6-5A625854A378}" dt="2024-09-23T14:24:41.411" v="8734" actId="478"/>
            <ac:spMkLst>
              <pc:docMk/>
              <pc:sldMasterMk cId="3739717136" sldId="2147483648"/>
              <pc:sldLayoutMk cId="2509045889" sldId="2147483713"/>
              <ac:spMk id="2" creationId="{376841ED-4FF6-E940-8EC5-27ABE34249C7}"/>
            </ac:spMkLst>
          </pc:spChg>
          <pc:spChg chg="add del mod">
            <ac:chgData name="Volkan Dalyan" userId="acd815f26c47f9fa" providerId="LiveId" clId="{42ADB7CA-B084-49D4-9CF6-5A625854A378}" dt="2024-09-23T14:25:23.282" v="8773" actId="478"/>
            <ac:spMkLst>
              <pc:docMk/>
              <pc:sldMasterMk cId="3739717136" sldId="2147483648"/>
              <pc:sldLayoutMk cId="2509045889" sldId="2147483713"/>
              <ac:spMk id="3" creationId="{5B1BE950-6F8B-BBAF-4496-84BFB38D51CD}"/>
            </ac:spMkLst>
          </pc:spChg>
          <pc:spChg chg="add mod">
            <ac:chgData name="Volkan Dalyan" userId="acd815f26c47f9fa" providerId="LiveId" clId="{42ADB7CA-B084-49D4-9CF6-5A625854A378}" dt="2024-10-02T11:49:15.904" v="20210" actId="20577"/>
            <ac:spMkLst>
              <pc:docMk/>
              <pc:sldMasterMk cId="3739717136" sldId="2147483648"/>
              <pc:sldLayoutMk cId="2509045889" sldId="2147483713"/>
              <ac:spMk id="4" creationId="{73FD0615-2EAF-A639-4642-EDD1488DC0E6}"/>
            </ac:spMkLst>
          </pc:spChg>
          <pc:spChg chg="add mod">
            <ac:chgData name="Volkan Dalyan" userId="acd815f26c47f9fa" providerId="LiveId" clId="{42ADB7CA-B084-49D4-9CF6-5A625854A378}" dt="2024-10-02T07:42:40.783" v="15542" actId="962"/>
            <ac:spMkLst>
              <pc:docMk/>
              <pc:sldMasterMk cId="3739717136" sldId="2147483648"/>
              <pc:sldLayoutMk cId="2509045889" sldId="2147483713"/>
              <ac:spMk id="5" creationId="{776D2D31-5195-35B2-5C5B-C6B83601FD41}"/>
            </ac:spMkLst>
          </pc:spChg>
          <pc:spChg chg="add mod">
            <ac:chgData name="Volkan Dalyan" userId="acd815f26c47f9fa" providerId="LiveId" clId="{42ADB7CA-B084-49D4-9CF6-5A625854A378}" dt="2024-10-02T07:42:46.684" v="15543" actId="962"/>
            <ac:spMkLst>
              <pc:docMk/>
              <pc:sldMasterMk cId="3739717136" sldId="2147483648"/>
              <pc:sldLayoutMk cId="2509045889" sldId="2147483713"/>
              <ac:spMk id="6" creationId="{7CFC8CF6-96BD-C591-026C-16B58E461436}"/>
            </ac:spMkLst>
          </pc:spChg>
          <pc:spChg chg="add mod">
            <ac:chgData name="Volkan Dalyan" userId="acd815f26c47f9fa" providerId="LiveId" clId="{42ADB7CA-B084-49D4-9CF6-5A625854A378}" dt="2024-09-23T14:25:25.232" v="8775"/>
            <ac:spMkLst>
              <pc:docMk/>
              <pc:sldMasterMk cId="3739717136" sldId="2147483648"/>
              <pc:sldLayoutMk cId="2509045889" sldId="2147483713"/>
              <ac:spMk id="7" creationId="{49351803-A240-0992-5AF8-2C7458E3CEB2}"/>
            </ac:spMkLst>
          </pc:spChg>
          <pc:spChg chg="add mod">
            <ac:chgData name="Volkan Dalyan" userId="acd815f26c47f9fa" providerId="LiveId" clId="{42ADB7CA-B084-49D4-9CF6-5A625854A378}" dt="2024-09-23T14:25:24.192" v="8774"/>
            <ac:spMkLst>
              <pc:docMk/>
              <pc:sldMasterMk cId="3739717136" sldId="2147483648"/>
              <pc:sldLayoutMk cId="2509045889" sldId="2147483713"/>
              <ac:spMk id="8" creationId="{BF7DB13C-9CB3-F58E-43CC-A1CA0D6C6C49}"/>
            </ac:spMkLst>
          </pc:spChg>
          <pc:spChg chg="add mod">
            <ac:chgData name="Volkan Dalyan" userId="acd815f26c47f9fa" providerId="LiveId" clId="{42ADB7CA-B084-49D4-9CF6-5A625854A378}" dt="2024-09-23T14:25:24.192" v="8774"/>
            <ac:spMkLst>
              <pc:docMk/>
              <pc:sldMasterMk cId="3739717136" sldId="2147483648"/>
              <pc:sldLayoutMk cId="2509045889" sldId="2147483713"/>
              <ac:spMk id="9" creationId="{66C1F582-0D46-71D5-D647-815E6BFAD18B}"/>
            </ac:spMkLst>
          </pc:spChg>
          <pc:spChg chg="add del mod">
            <ac:chgData name="Volkan Dalyan" userId="acd815f26c47f9fa" providerId="LiveId" clId="{42ADB7CA-B084-49D4-9CF6-5A625854A378}" dt="2024-09-23T14:30:19.014" v="8843" actId="478"/>
            <ac:spMkLst>
              <pc:docMk/>
              <pc:sldMasterMk cId="3739717136" sldId="2147483648"/>
              <pc:sldLayoutMk cId="2509045889" sldId="2147483713"/>
              <ac:spMk id="10" creationId="{3AC973C7-6F3F-A0C2-8832-DA52C348066C}"/>
            </ac:spMkLst>
          </pc:spChg>
          <pc:spChg chg="add del mod">
            <ac:chgData name="Volkan Dalyan" userId="acd815f26c47f9fa" providerId="LiveId" clId="{42ADB7CA-B084-49D4-9CF6-5A625854A378}" dt="2024-09-23T14:27:59.645" v="8797"/>
            <ac:spMkLst>
              <pc:docMk/>
              <pc:sldMasterMk cId="3739717136" sldId="2147483648"/>
              <pc:sldLayoutMk cId="2509045889" sldId="2147483713"/>
              <ac:spMk id="11" creationId="{F7D14D50-FFEE-CCD7-DEA8-4F8F0B06F45C}"/>
            </ac:spMkLst>
          </pc:spChg>
          <pc:spChg chg="add del">
            <ac:chgData name="Volkan Dalyan" userId="acd815f26c47f9fa" providerId="LiveId" clId="{42ADB7CA-B084-49D4-9CF6-5A625854A378}" dt="2024-09-23T14:27:53.591" v="8795" actId="11529"/>
            <ac:spMkLst>
              <pc:docMk/>
              <pc:sldMasterMk cId="3739717136" sldId="2147483648"/>
              <pc:sldLayoutMk cId="2509045889" sldId="2147483713"/>
              <ac:spMk id="12" creationId="{422832D0-2652-4D60-2684-1C413CCBE686}"/>
            </ac:spMkLst>
          </pc:spChg>
          <pc:spChg chg="add del mod ord">
            <ac:chgData name="Volkan Dalyan" userId="acd815f26c47f9fa" providerId="LiveId" clId="{42ADB7CA-B084-49D4-9CF6-5A625854A378}" dt="2024-09-23T14:27:59.645" v="8797"/>
            <ac:spMkLst>
              <pc:docMk/>
              <pc:sldMasterMk cId="3739717136" sldId="2147483648"/>
              <pc:sldLayoutMk cId="2509045889" sldId="2147483713"/>
              <ac:spMk id="13" creationId="{F65DB0AE-0541-8043-B219-BEE721EDFE2C}"/>
            </ac:spMkLst>
          </pc:spChg>
          <pc:spChg chg="mod">
            <ac:chgData name="Volkan Dalyan" userId="acd815f26c47f9fa" providerId="LiveId" clId="{42ADB7CA-B084-49D4-9CF6-5A625854A378}" dt="2024-10-02T07:42:31.825" v="15540" actId="962"/>
            <ac:spMkLst>
              <pc:docMk/>
              <pc:sldMasterMk cId="3739717136" sldId="2147483648"/>
              <pc:sldLayoutMk cId="2509045889" sldId="2147483713"/>
              <ac:spMk id="14" creationId="{A457FCD5-85C5-D2BC-30BE-1C801C8B4956}"/>
            </ac:spMkLst>
          </pc:spChg>
          <pc:spChg chg="add del mod">
            <ac:chgData name="Volkan Dalyan" userId="acd815f26c47f9fa" providerId="LiveId" clId="{42ADB7CA-B084-49D4-9CF6-5A625854A378}" dt="2024-09-23T14:28:29.604" v="8804"/>
            <ac:spMkLst>
              <pc:docMk/>
              <pc:sldMasterMk cId="3739717136" sldId="2147483648"/>
              <pc:sldLayoutMk cId="2509045889" sldId="2147483713"/>
              <ac:spMk id="15" creationId="{012F6549-A500-602C-37DF-301287783824}"/>
            </ac:spMkLst>
          </pc:spChg>
          <pc:spChg chg="add del">
            <ac:chgData name="Volkan Dalyan" userId="acd815f26c47f9fa" providerId="LiveId" clId="{42ADB7CA-B084-49D4-9CF6-5A625854A378}" dt="2024-09-23T14:28:22.414" v="8801" actId="11529"/>
            <ac:spMkLst>
              <pc:docMk/>
              <pc:sldMasterMk cId="3739717136" sldId="2147483648"/>
              <pc:sldLayoutMk cId="2509045889" sldId="2147483713"/>
              <ac:spMk id="16" creationId="{7AC904B5-583D-022B-FC01-57B22CCF0526}"/>
            </ac:spMkLst>
          </pc:spChg>
          <pc:spChg chg="add del mod ord">
            <ac:chgData name="Volkan Dalyan" userId="acd815f26c47f9fa" providerId="LiveId" clId="{42ADB7CA-B084-49D4-9CF6-5A625854A378}" dt="2024-09-23T14:28:29.604" v="8804"/>
            <ac:spMkLst>
              <pc:docMk/>
              <pc:sldMasterMk cId="3739717136" sldId="2147483648"/>
              <pc:sldLayoutMk cId="2509045889" sldId="2147483713"/>
              <ac:spMk id="17" creationId="{D427C4B7-1A4C-EBFF-4F4D-8594487FC7FA}"/>
            </ac:spMkLst>
          </pc:spChg>
          <pc:spChg chg="del mod">
            <ac:chgData name="Volkan Dalyan" userId="acd815f26c47f9fa" providerId="LiveId" clId="{42ADB7CA-B084-49D4-9CF6-5A625854A378}" dt="2024-09-23T14:29:06.135" v="8818" actId="478"/>
            <ac:spMkLst>
              <pc:docMk/>
              <pc:sldMasterMk cId="3739717136" sldId="2147483648"/>
              <pc:sldLayoutMk cId="2509045889" sldId="2147483713"/>
              <ac:spMk id="18" creationId="{27ECC0BE-45AF-D9E5-AAEF-24E388D623FD}"/>
            </ac:spMkLst>
          </pc:spChg>
          <pc:spChg chg="add del">
            <ac:chgData name="Volkan Dalyan" userId="acd815f26c47f9fa" providerId="LiveId" clId="{42ADB7CA-B084-49D4-9CF6-5A625854A378}" dt="2024-09-23T14:29:10.962" v="8819" actId="11529"/>
            <ac:spMkLst>
              <pc:docMk/>
              <pc:sldMasterMk cId="3739717136" sldId="2147483648"/>
              <pc:sldLayoutMk cId="2509045889" sldId="2147483713"/>
              <ac:spMk id="19" creationId="{BA70FDB9-BE1B-EDE1-E4B5-B7EB101D2E39}"/>
            </ac:spMkLst>
          </pc:spChg>
          <pc:spChg chg="add del mod">
            <ac:chgData name="Volkan Dalyan" userId="acd815f26c47f9fa" providerId="LiveId" clId="{42ADB7CA-B084-49D4-9CF6-5A625854A378}" dt="2024-09-23T14:29:22.736" v="8822"/>
            <ac:spMkLst>
              <pc:docMk/>
              <pc:sldMasterMk cId="3739717136" sldId="2147483648"/>
              <pc:sldLayoutMk cId="2509045889" sldId="2147483713"/>
              <ac:spMk id="20" creationId="{E8BCED7D-456B-31CA-C616-7341AEB55EE8}"/>
            </ac:spMkLst>
          </pc:spChg>
          <pc:spChg chg="add del mod">
            <ac:chgData name="Volkan Dalyan" userId="acd815f26c47f9fa" providerId="LiveId" clId="{42ADB7CA-B084-49D4-9CF6-5A625854A378}" dt="2024-09-23T14:29:22.736" v="8822"/>
            <ac:spMkLst>
              <pc:docMk/>
              <pc:sldMasterMk cId="3739717136" sldId="2147483648"/>
              <pc:sldLayoutMk cId="2509045889" sldId="2147483713"/>
              <ac:spMk id="21" creationId="{7430D887-79A2-B119-01F0-2AE90FEF4C53}"/>
            </ac:spMkLst>
          </pc:spChg>
          <pc:spChg chg="mod ord">
            <ac:chgData name="Volkan Dalyan" userId="acd815f26c47f9fa" providerId="LiveId" clId="{42ADB7CA-B084-49D4-9CF6-5A625854A378}" dt="2024-10-02T07:42:21.455" v="15539" actId="13244"/>
            <ac:spMkLst>
              <pc:docMk/>
              <pc:sldMasterMk cId="3739717136" sldId="2147483648"/>
              <pc:sldLayoutMk cId="2509045889" sldId="2147483713"/>
              <ac:spMk id="22" creationId="{687A71EA-1E6E-CFC4-9F49-29F0DC0C5C24}"/>
            </ac:spMkLst>
          </pc:spChg>
          <pc:spChg chg="add del mod">
            <ac:chgData name="Volkan Dalyan" userId="acd815f26c47f9fa" providerId="LiveId" clId="{42ADB7CA-B084-49D4-9CF6-5A625854A378}" dt="2024-09-23T15:15:09.392" v="9209" actId="21"/>
            <ac:spMkLst>
              <pc:docMk/>
              <pc:sldMasterMk cId="3739717136" sldId="2147483648"/>
              <pc:sldLayoutMk cId="2509045889" sldId="2147483713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9:07.659" v="20198" actId="20577"/>
          <pc:sldLayoutMkLst>
            <pc:docMk/>
            <pc:sldMasterMk cId="3739717136" sldId="2147483648"/>
            <pc:sldLayoutMk cId="2520495176" sldId="2147483714"/>
          </pc:sldLayoutMkLst>
          <pc:spChg chg="add mod">
            <ac:chgData name="Volkan Dalyan" userId="acd815f26c47f9fa" providerId="LiveId" clId="{42ADB7CA-B084-49D4-9CF6-5A625854A378}" dt="2024-10-02T07:39:11.964" v="15526" actId="962"/>
            <ac:spMkLst>
              <pc:docMk/>
              <pc:sldMasterMk cId="3739717136" sldId="2147483648"/>
              <pc:sldLayoutMk cId="2520495176" sldId="2147483714"/>
              <ac:spMk id="2" creationId="{40E3B624-7E62-A3F5-B618-3DE763881568}"/>
            </ac:spMkLst>
          </pc:spChg>
          <pc:spChg chg="add del mod">
            <ac:chgData name="Volkan Dalyan" userId="acd815f26c47f9fa" providerId="LiveId" clId="{42ADB7CA-B084-49D4-9CF6-5A625854A378}" dt="2024-09-23T14:38:27.405" v="8944" actId="478"/>
            <ac:spMkLst>
              <pc:docMk/>
              <pc:sldMasterMk cId="3739717136" sldId="2147483648"/>
              <pc:sldLayoutMk cId="2520495176" sldId="2147483714"/>
              <ac:spMk id="2" creationId="{B55E9EA9-534F-091E-E67F-E8D38921FC58}"/>
            </ac:spMkLst>
          </pc:spChg>
          <pc:spChg chg="add del mod">
            <ac:chgData name="Volkan Dalyan" userId="acd815f26c47f9fa" providerId="LiveId" clId="{42ADB7CA-B084-49D4-9CF6-5A625854A378}" dt="2024-09-23T14:35:57.601" v="8912"/>
            <ac:spMkLst>
              <pc:docMk/>
              <pc:sldMasterMk cId="3739717136" sldId="2147483648"/>
              <pc:sldLayoutMk cId="2520495176" sldId="2147483714"/>
              <ac:spMk id="3" creationId="{47FD58B1-52A0-7023-4492-5E457D610C21}"/>
            </ac:spMkLst>
          </pc:spChg>
          <pc:spChg chg="mod">
            <ac:chgData name="Volkan Dalyan" userId="acd815f26c47f9fa" providerId="LiveId" clId="{42ADB7CA-B084-49D4-9CF6-5A625854A378}" dt="2024-10-02T11:49:07.659" v="20198" actId="20577"/>
            <ac:spMkLst>
              <pc:docMk/>
              <pc:sldMasterMk cId="3739717136" sldId="2147483648"/>
              <pc:sldLayoutMk cId="2520495176" sldId="2147483714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22.608" v="12111" actId="478"/>
            <ac:spMkLst>
              <pc:docMk/>
              <pc:sldMasterMk cId="3739717136" sldId="2147483648"/>
              <pc:sldLayoutMk cId="2520495176" sldId="2147483714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9:30.001" v="15530" actId="962"/>
            <ac:spMkLst>
              <pc:docMk/>
              <pc:sldMasterMk cId="3739717136" sldId="2147483648"/>
              <pc:sldLayoutMk cId="2520495176" sldId="2147483714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37:09.260" v="8930"/>
            <ac:spMkLst>
              <pc:docMk/>
              <pc:sldMasterMk cId="3739717136" sldId="2147483648"/>
              <pc:sldLayoutMk cId="2520495176" sldId="2147483714"/>
              <ac:spMk id="7" creationId="{47808148-7DB9-54F5-D947-D3D03A7CC032}"/>
            </ac:spMkLst>
          </pc:spChg>
          <pc:spChg chg="add del">
            <ac:chgData name="Volkan Dalyan" userId="acd815f26c47f9fa" providerId="LiveId" clId="{42ADB7CA-B084-49D4-9CF6-5A625854A378}" dt="2024-09-23T14:35:49.065" v="8910" actId="11529"/>
            <ac:spMkLst>
              <pc:docMk/>
              <pc:sldMasterMk cId="3739717136" sldId="2147483648"/>
              <pc:sldLayoutMk cId="2520495176" sldId="2147483714"/>
              <ac:spMk id="8" creationId="{FC54C8E5-915E-7A46-0841-6E226C404CD5}"/>
            </ac:spMkLst>
          </pc:spChg>
          <pc:spChg chg="add del mod ord">
            <ac:chgData name="Volkan Dalyan" userId="acd815f26c47f9fa" providerId="LiveId" clId="{42ADB7CA-B084-49D4-9CF6-5A625854A378}" dt="2024-09-23T14:35:57.601" v="8912"/>
            <ac:spMkLst>
              <pc:docMk/>
              <pc:sldMasterMk cId="3739717136" sldId="2147483648"/>
              <pc:sldLayoutMk cId="2520495176" sldId="2147483714"/>
              <ac:spMk id="9" creationId="{F7BE5A1E-51A5-593D-0A32-7C223E0FAD3D}"/>
            </ac:spMkLst>
          </pc:spChg>
          <pc:spChg chg="mod ord">
            <ac:chgData name="Volkan Dalyan" userId="acd815f26c47f9fa" providerId="LiveId" clId="{42ADB7CA-B084-49D4-9CF6-5A625854A378}" dt="2024-10-02T07:39:12.539" v="15527" actId="13244"/>
            <ac:spMkLst>
              <pc:docMk/>
              <pc:sldMasterMk cId="3739717136" sldId="2147483648"/>
              <pc:sldLayoutMk cId="2520495176" sldId="2147483714"/>
              <ac:spMk id="10" creationId="{1066455A-4250-170C-08A2-48B0DE0A3634}"/>
            </ac:spMkLst>
          </pc:spChg>
          <pc:spChg chg="add del">
            <ac:chgData name="Volkan Dalyan" userId="acd815f26c47f9fa" providerId="LiveId" clId="{42ADB7CA-B084-49D4-9CF6-5A625854A378}" dt="2024-09-23T14:37:00.950" v="8928" actId="11529"/>
            <ac:spMkLst>
              <pc:docMk/>
              <pc:sldMasterMk cId="3739717136" sldId="2147483648"/>
              <pc:sldLayoutMk cId="2520495176" sldId="2147483714"/>
              <ac:spMk id="11" creationId="{E5069CD3-0E37-98EF-8F15-F8F18907926A}"/>
            </ac:spMkLst>
          </pc:spChg>
          <pc:spChg chg="add del mod ord">
            <ac:chgData name="Volkan Dalyan" userId="acd815f26c47f9fa" providerId="LiveId" clId="{42ADB7CA-B084-49D4-9CF6-5A625854A378}" dt="2024-09-23T14:37:09.260" v="8930"/>
            <ac:spMkLst>
              <pc:docMk/>
              <pc:sldMasterMk cId="3739717136" sldId="2147483648"/>
              <pc:sldLayoutMk cId="2520495176" sldId="2147483714"/>
              <ac:spMk id="12" creationId="{8A64A962-5D72-23CA-C698-5440C73A42EE}"/>
            </ac:spMkLst>
          </pc:spChg>
          <pc:spChg chg="mod">
            <ac:chgData name="Volkan Dalyan" userId="acd815f26c47f9fa" providerId="LiveId" clId="{42ADB7CA-B084-49D4-9CF6-5A625854A378}" dt="2024-10-02T07:39:22.518" v="15528" actId="962"/>
            <ac:spMkLst>
              <pc:docMk/>
              <pc:sldMasterMk cId="3739717136" sldId="2147483648"/>
              <pc:sldLayoutMk cId="2520495176" sldId="2147483714"/>
              <ac:spMk id="13" creationId="{A11085A9-F9A1-3E6B-B5A5-A46E7AE5FA67}"/>
            </ac:spMkLst>
          </pc:spChg>
          <pc:spChg chg="del">
            <ac:chgData name="Volkan Dalyan" userId="acd815f26c47f9fa" providerId="LiveId" clId="{42ADB7CA-B084-49D4-9CF6-5A625854A378}" dt="2024-09-23T14:31:20.342" v="8853" actId="478"/>
            <ac:spMkLst>
              <pc:docMk/>
              <pc:sldMasterMk cId="3739717136" sldId="2147483648"/>
              <pc:sldLayoutMk cId="2520495176" sldId="2147483714"/>
              <ac:spMk id="14" creationId="{A457FCD5-85C5-D2BC-30BE-1C801C8B4956}"/>
            </ac:spMkLst>
          </pc:spChg>
          <pc:spChg chg="del">
            <ac:chgData name="Volkan Dalyan" userId="acd815f26c47f9fa" providerId="LiveId" clId="{42ADB7CA-B084-49D4-9CF6-5A625854A378}" dt="2024-09-23T14:31:20.342" v="8853" actId="478"/>
            <ac:spMkLst>
              <pc:docMk/>
              <pc:sldMasterMk cId="3739717136" sldId="2147483648"/>
              <pc:sldLayoutMk cId="2520495176" sldId="2147483714"/>
              <ac:spMk id="22" creationId="{687A71EA-1E6E-CFC4-9F49-29F0DC0C5C24}"/>
            </ac:spMkLst>
          </pc:spChg>
          <pc:spChg chg="add del mod">
            <ac:chgData name="Volkan Dalyan" userId="acd815f26c47f9fa" providerId="LiveId" clId="{42ADB7CA-B084-49D4-9CF6-5A625854A378}" dt="2024-09-23T15:15:57.878" v="9233" actId="21"/>
            <ac:spMkLst>
              <pc:docMk/>
              <pc:sldMasterMk cId="3739717136" sldId="2147483648"/>
              <pc:sldLayoutMk cId="2520495176" sldId="2147483714"/>
              <ac:spMk id="23" creationId="{2A49315C-9322-836D-50E7-9C45CB466C02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10-02T11:49:12.071" v="20204" actId="20577"/>
          <pc:sldLayoutMkLst>
            <pc:docMk/>
            <pc:sldMasterMk cId="3739717136" sldId="2147483648"/>
            <pc:sldLayoutMk cId="912526467" sldId="2147483715"/>
          </pc:sldLayoutMkLst>
          <pc:spChg chg="add del mod">
            <ac:chgData name="Volkan Dalyan" userId="acd815f26c47f9fa" providerId="LiveId" clId="{42ADB7CA-B084-49D4-9CF6-5A625854A378}" dt="2024-09-23T14:33:34.243" v="8897" actId="478"/>
            <ac:spMkLst>
              <pc:docMk/>
              <pc:sldMasterMk cId="3739717136" sldId="2147483648"/>
              <pc:sldLayoutMk cId="912526467" sldId="2147483715"/>
              <ac:spMk id="2" creationId="{61DE8B40-2F2A-2300-DB8D-FC7FB0B779B9}"/>
            </ac:spMkLst>
          </pc:spChg>
          <pc:spChg chg="add mod">
            <ac:chgData name="Volkan Dalyan" userId="acd815f26c47f9fa" providerId="LiveId" clId="{42ADB7CA-B084-49D4-9CF6-5A625854A378}" dt="2024-10-02T07:41:47.344" v="15532" actId="962"/>
            <ac:spMkLst>
              <pc:docMk/>
              <pc:sldMasterMk cId="3739717136" sldId="2147483648"/>
              <pc:sldLayoutMk cId="912526467" sldId="2147483715"/>
              <ac:spMk id="2" creationId="{B31ECDAC-7E5C-5D15-4AA7-512A22971566}"/>
            </ac:spMkLst>
          </pc:spChg>
          <pc:spChg chg="add del mod ord">
            <ac:chgData name="Volkan Dalyan" userId="acd815f26c47f9fa" providerId="LiveId" clId="{42ADB7CA-B084-49D4-9CF6-5A625854A378}" dt="2024-09-23T14:32:26.663" v="8868"/>
            <ac:spMkLst>
              <pc:docMk/>
              <pc:sldMasterMk cId="3739717136" sldId="2147483648"/>
              <pc:sldLayoutMk cId="912526467" sldId="2147483715"/>
              <ac:spMk id="3" creationId="{960E435A-E438-923F-4A77-EA20109DC519}"/>
            </ac:spMkLst>
          </pc:spChg>
          <pc:spChg chg="mod">
            <ac:chgData name="Volkan Dalyan" userId="acd815f26c47f9fa" providerId="LiveId" clId="{42ADB7CA-B084-49D4-9CF6-5A625854A378}" dt="2024-10-02T11:49:12.071" v="20204" actId="20577"/>
            <ac:spMkLst>
              <pc:docMk/>
              <pc:sldMasterMk cId="3739717136" sldId="2147483648"/>
              <pc:sldLayoutMk cId="912526467" sldId="2147483715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19.052" v="12109" actId="478"/>
            <ac:spMkLst>
              <pc:docMk/>
              <pc:sldMasterMk cId="3739717136" sldId="2147483648"/>
              <pc:sldLayoutMk cId="912526467" sldId="2147483715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42:07.167" v="15537" actId="962"/>
            <ac:spMkLst>
              <pc:docMk/>
              <pc:sldMasterMk cId="3739717136" sldId="2147483648"/>
              <pc:sldLayoutMk cId="912526467" sldId="2147483715"/>
              <ac:spMk id="6" creationId="{7CFC8CF6-96BD-C591-026C-16B58E461436}"/>
            </ac:spMkLst>
          </pc:spChg>
          <pc:spChg chg="add del">
            <ac:chgData name="Volkan Dalyan" userId="acd815f26c47f9fa" providerId="LiveId" clId="{42ADB7CA-B084-49D4-9CF6-5A625854A378}" dt="2024-09-23T14:31:53.731" v="8859" actId="11529"/>
            <ac:spMkLst>
              <pc:docMk/>
              <pc:sldMasterMk cId="3739717136" sldId="2147483648"/>
              <pc:sldLayoutMk cId="912526467" sldId="2147483715"/>
              <ac:spMk id="7" creationId="{E6FF969B-DFAB-7483-8DB6-13E2C68833B8}"/>
            </ac:spMkLst>
          </pc:spChg>
          <pc:spChg chg="add del mod">
            <ac:chgData name="Volkan Dalyan" userId="acd815f26c47f9fa" providerId="LiveId" clId="{42ADB7CA-B084-49D4-9CF6-5A625854A378}" dt="2024-09-23T14:32:26.663" v="8868"/>
            <ac:spMkLst>
              <pc:docMk/>
              <pc:sldMasterMk cId="3739717136" sldId="2147483648"/>
              <pc:sldLayoutMk cId="912526467" sldId="2147483715"/>
              <ac:spMk id="8" creationId="{904CD949-F8EF-9348-0C9C-86D277867C53}"/>
            </ac:spMkLst>
          </pc:spChg>
          <pc:spChg chg="add del mod">
            <ac:chgData name="Volkan Dalyan" userId="acd815f26c47f9fa" providerId="LiveId" clId="{42ADB7CA-B084-49D4-9CF6-5A625854A378}" dt="2024-09-23T14:32:21.768" v="8867"/>
            <ac:spMkLst>
              <pc:docMk/>
              <pc:sldMasterMk cId="3739717136" sldId="2147483648"/>
              <pc:sldLayoutMk cId="912526467" sldId="2147483715"/>
              <ac:spMk id="9" creationId="{34145190-3743-F325-62BC-0B7FCDD50C4C}"/>
            </ac:spMkLst>
          </pc:spChg>
          <pc:spChg chg="add del">
            <ac:chgData name="Volkan Dalyan" userId="acd815f26c47f9fa" providerId="LiveId" clId="{42ADB7CA-B084-49D4-9CF6-5A625854A378}" dt="2024-09-23T14:32:14.775" v="8865" actId="11529"/>
            <ac:spMkLst>
              <pc:docMk/>
              <pc:sldMasterMk cId="3739717136" sldId="2147483648"/>
              <pc:sldLayoutMk cId="912526467" sldId="2147483715"/>
              <ac:spMk id="10" creationId="{BAD14A0E-AB71-BEAA-D33F-08E6011A7D65}"/>
            </ac:spMkLst>
          </pc:spChg>
          <pc:spChg chg="add del mod ord">
            <ac:chgData name="Volkan Dalyan" userId="acd815f26c47f9fa" providerId="LiveId" clId="{42ADB7CA-B084-49D4-9CF6-5A625854A378}" dt="2024-09-23T14:32:21.768" v="8867"/>
            <ac:spMkLst>
              <pc:docMk/>
              <pc:sldMasterMk cId="3739717136" sldId="2147483648"/>
              <pc:sldLayoutMk cId="912526467" sldId="2147483715"/>
              <ac:spMk id="11" creationId="{68EA9ED7-AB7E-8245-F2F6-16E70E44783D}"/>
            </ac:spMkLst>
          </pc:spChg>
          <pc:spChg chg="mod ord">
            <ac:chgData name="Volkan Dalyan" userId="acd815f26c47f9fa" providerId="LiveId" clId="{42ADB7CA-B084-49D4-9CF6-5A625854A378}" dt="2024-10-02T07:41:47.978" v="15533" actId="13244"/>
            <ac:spMkLst>
              <pc:docMk/>
              <pc:sldMasterMk cId="3739717136" sldId="2147483648"/>
              <pc:sldLayoutMk cId="912526467" sldId="2147483715"/>
              <ac:spMk id="12" creationId="{2FEECC65-F174-B1FA-6894-F28A0032F800}"/>
            </ac:spMkLst>
          </pc:spChg>
          <pc:spChg chg="mod ord">
            <ac:chgData name="Volkan Dalyan" userId="acd815f26c47f9fa" providerId="LiveId" clId="{42ADB7CA-B084-49D4-9CF6-5A625854A378}" dt="2024-10-02T07:42:00.973" v="15536" actId="962"/>
            <ac:spMkLst>
              <pc:docMk/>
              <pc:sldMasterMk cId="3739717136" sldId="2147483648"/>
              <pc:sldLayoutMk cId="912526467" sldId="2147483715"/>
              <ac:spMk id="13" creationId="{A820EEF5-0307-2C7A-96D4-EF9906D2BC8D}"/>
            </ac:spMkLst>
          </pc:spChg>
          <pc:spChg chg="del">
            <ac:chgData name="Volkan Dalyan" userId="acd815f26c47f9fa" providerId="LiveId" clId="{42ADB7CA-B084-49D4-9CF6-5A625854A378}" dt="2024-09-23T14:31:22.780" v="8854" actId="478"/>
            <ac:spMkLst>
              <pc:docMk/>
              <pc:sldMasterMk cId="3739717136" sldId="2147483648"/>
              <pc:sldLayoutMk cId="912526467" sldId="2147483715"/>
              <ac:spMk id="14" creationId="{A457FCD5-85C5-D2BC-30BE-1C801C8B4956}"/>
            </ac:spMkLst>
          </pc:spChg>
          <pc:spChg chg="del">
            <ac:chgData name="Volkan Dalyan" userId="acd815f26c47f9fa" providerId="LiveId" clId="{42ADB7CA-B084-49D4-9CF6-5A625854A378}" dt="2024-09-23T14:31:22.780" v="8854" actId="478"/>
            <ac:spMkLst>
              <pc:docMk/>
              <pc:sldMasterMk cId="3739717136" sldId="2147483648"/>
              <pc:sldLayoutMk cId="912526467" sldId="2147483715"/>
              <ac:spMk id="22" creationId="{687A71EA-1E6E-CFC4-9F49-29F0DC0C5C24}"/>
            </ac:spMkLst>
          </pc:spChg>
          <pc:spChg chg="add del mod">
            <ac:chgData name="Volkan Dalyan" userId="acd815f26c47f9fa" providerId="LiveId" clId="{42ADB7CA-B084-49D4-9CF6-5A625854A378}" dt="2024-09-23T15:15:39.750" v="9222" actId="21"/>
            <ac:spMkLst>
              <pc:docMk/>
              <pc:sldMasterMk cId="3739717136" sldId="2147483648"/>
              <pc:sldLayoutMk cId="912526467" sldId="2147483715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57.619" v="20184" actId="20577"/>
          <pc:sldLayoutMkLst>
            <pc:docMk/>
            <pc:sldMasterMk cId="3739717136" sldId="2147483648"/>
            <pc:sldLayoutMk cId="1575240262" sldId="2147483716"/>
          </pc:sldLayoutMkLst>
          <pc:spChg chg="add del mod">
            <ac:chgData name="Volkan Dalyan" userId="acd815f26c47f9fa" providerId="LiveId" clId="{42ADB7CA-B084-49D4-9CF6-5A625854A378}" dt="2024-09-23T14:45:00.803" v="9045" actId="478"/>
            <ac:spMkLst>
              <pc:docMk/>
              <pc:sldMasterMk cId="3739717136" sldId="2147483648"/>
              <pc:sldLayoutMk cId="1575240262" sldId="2147483716"/>
              <ac:spMk id="2" creationId="{6489CA43-D18D-79B5-EACF-C9DE74DE8CEC}"/>
            </ac:spMkLst>
          </pc:spChg>
          <pc:spChg chg="add mod">
            <ac:chgData name="Volkan Dalyan" userId="acd815f26c47f9fa" providerId="LiveId" clId="{42ADB7CA-B084-49D4-9CF6-5A625854A378}" dt="2024-10-02T07:38:11.746" v="15518" actId="962"/>
            <ac:spMkLst>
              <pc:docMk/>
              <pc:sldMasterMk cId="3739717136" sldId="2147483648"/>
              <pc:sldLayoutMk cId="1575240262" sldId="2147483716"/>
              <ac:spMk id="2" creationId="{81E7D605-1E95-2CD9-8B93-777ACCB22DC7}"/>
            </ac:spMkLst>
          </pc:spChg>
          <pc:spChg chg="add del mod">
            <ac:chgData name="Volkan Dalyan" userId="acd815f26c47f9fa" providerId="LiveId" clId="{42ADB7CA-B084-49D4-9CF6-5A625854A378}" dt="2024-09-23T14:42:06.031" v="9002"/>
            <ac:spMkLst>
              <pc:docMk/>
              <pc:sldMasterMk cId="3739717136" sldId="2147483648"/>
              <pc:sldLayoutMk cId="1575240262" sldId="2147483716"/>
              <ac:spMk id="3" creationId="{DF6A6FA5-6E57-9BE8-B065-5EAF9D48303A}"/>
            </ac:spMkLst>
          </pc:spChg>
          <pc:spChg chg="mod">
            <ac:chgData name="Volkan Dalyan" userId="acd815f26c47f9fa" providerId="LiveId" clId="{42ADB7CA-B084-49D4-9CF6-5A625854A378}" dt="2024-10-02T11:48:57.619" v="20184" actId="20577"/>
            <ac:spMkLst>
              <pc:docMk/>
              <pc:sldMasterMk cId="3739717136" sldId="2147483648"/>
              <pc:sldLayoutMk cId="1575240262" sldId="2147483716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30.557" v="12115" actId="478"/>
            <ac:spMkLst>
              <pc:docMk/>
              <pc:sldMasterMk cId="3739717136" sldId="2147483648"/>
              <pc:sldLayoutMk cId="1575240262" sldId="2147483716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8:06.898" v="15517" actId="962"/>
            <ac:spMkLst>
              <pc:docMk/>
              <pc:sldMasterMk cId="3739717136" sldId="2147483648"/>
              <pc:sldLayoutMk cId="1575240262" sldId="2147483716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2:27.868" v="9011"/>
            <ac:spMkLst>
              <pc:docMk/>
              <pc:sldMasterMk cId="3739717136" sldId="2147483648"/>
              <pc:sldLayoutMk cId="1575240262" sldId="2147483716"/>
              <ac:spMk id="7" creationId="{BCF444E5-0A71-6FD5-36FC-641D670A124A}"/>
            </ac:spMkLst>
          </pc:spChg>
          <pc:spChg chg="add del">
            <ac:chgData name="Volkan Dalyan" userId="acd815f26c47f9fa" providerId="LiveId" clId="{42ADB7CA-B084-49D4-9CF6-5A625854A378}" dt="2024-09-23T14:41:58.093" v="8999" actId="11529"/>
            <ac:spMkLst>
              <pc:docMk/>
              <pc:sldMasterMk cId="3739717136" sldId="2147483648"/>
              <pc:sldLayoutMk cId="1575240262" sldId="2147483716"/>
              <ac:spMk id="8" creationId="{03FB767C-F262-6B4A-DB5F-E9C413D9EE02}"/>
            </ac:spMkLst>
          </pc:spChg>
          <pc:spChg chg="add del mod ord">
            <ac:chgData name="Volkan Dalyan" userId="acd815f26c47f9fa" providerId="LiveId" clId="{42ADB7CA-B084-49D4-9CF6-5A625854A378}" dt="2024-09-23T14:42:06.031" v="9002"/>
            <ac:spMkLst>
              <pc:docMk/>
              <pc:sldMasterMk cId="3739717136" sldId="2147483648"/>
              <pc:sldLayoutMk cId="1575240262" sldId="2147483716"/>
              <ac:spMk id="9" creationId="{98E34831-13E2-4F6D-2D94-8C4BD66BB65E}"/>
            </ac:spMkLst>
          </pc:spChg>
          <pc:spChg chg="del">
            <ac:chgData name="Volkan Dalyan" userId="acd815f26c47f9fa" providerId="LiveId" clId="{42ADB7CA-B084-49D4-9CF6-5A625854A378}" dt="2024-09-23T14:39:46.781" v="8947" actId="478"/>
            <ac:spMkLst>
              <pc:docMk/>
              <pc:sldMasterMk cId="3739717136" sldId="2147483648"/>
              <pc:sldLayoutMk cId="1575240262" sldId="2147483716"/>
              <ac:spMk id="10" creationId="{1066455A-4250-170C-08A2-48B0DE0A3634}"/>
            </ac:spMkLst>
          </pc:spChg>
          <pc:spChg chg="mod">
            <ac:chgData name="Volkan Dalyan" userId="acd815f26c47f9fa" providerId="LiveId" clId="{42ADB7CA-B084-49D4-9CF6-5A625854A378}" dt="2024-10-02T07:37:56.319" v="15515" actId="962"/>
            <ac:spMkLst>
              <pc:docMk/>
              <pc:sldMasterMk cId="3739717136" sldId="2147483648"/>
              <pc:sldLayoutMk cId="1575240262" sldId="2147483716"/>
              <ac:spMk id="11" creationId="{CE019B07-DE61-B841-7B1D-DABB7892ED02}"/>
            </ac:spMkLst>
          </pc:spChg>
          <pc:spChg chg="add del">
            <ac:chgData name="Volkan Dalyan" userId="acd815f26c47f9fa" providerId="LiveId" clId="{42ADB7CA-B084-49D4-9CF6-5A625854A378}" dt="2024-09-23T14:42:22.366" v="9009" actId="11529"/>
            <ac:spMkLst>
              <pc:docMk/>
              <pc:sldMasterMk cId="3739717136" sldId="2147483648"/>
              <pc:sldLayoutMk cId="1575240262" sldId="2147483716"/>
              <ac:spMk id="12" creationId="{AD1238F6-89CF-0415-B2B9-3A9CB5646C56}"/>
            </ac:spMkLst>
          </pc:spChg>
          <pc:spChg chg="del">
            <ac:chgData name="Volkan Dalyan" userId="acd815f26c47f9fa" providerId="LiveId" clId="{42ADB7CA-B084-49D4-9CF6-5A625854A378}" dt="2024-09-23T14:39:47.563" v="8948" actId="478"/>
            <ac:spMkLst>
              <pc:docMk/>
              <pc:sldMasterMk cId="3739717136" sldId="2147483648"/>
              <pc:sldLayoutMk cId="1575240262" sldId="2147483716"/>
              <ac:spMk id="13" creationId="{A11085A9-F9A1-3E6B-B5A5-A46E7AE5FA67}"/>
            </ac:spMkLst>
          </pc:spChg>
          <pc:spChg chg="add del mod ord">
            <ac:chgData name="Volkan Dalyan" userId="acd815f26c47f9fa" providerId="LiveId" clId="{42ADB7CA-B084-49D4-9CF6-5A625854A378}" dt="2024-09-23T14:42:27.868" v="9011"/>
            <ac:spMkLst>
              <pc:docMk/>
              <pc:sldMasterMk cId="3739717136" sldId="2147483648"/>
              <pc:sldLayoutMk cId="1575240262" sldId="2147483716"/>
              <ac:spMk id="14" creationId="{8DD62B2C-FD81-7B33-17D7-2DE125D4246B}"/>
            </ac:spMkLst>
          </pc:spChg>
          <pc:spChg chg="mod ord">
            <ac:chgData name="Volkan Dalyan" userId="acd815f26c47f9fa" providerId="LiveId" clId="{42ADB7CA-B084-49D4-9CF6-5A625854A378}" dt="2024-10-02T07:37:49.640" v="15514" actId="962"/>
            <ac:spMkLst>
              <pc:docMk/>
              <pc:sldMasterMk cId="3739717136" sldId="2147483648"/>
              <pc:sldLayoutMk cId="1575240262" sldId="2147483716"/>
              <ac:spMk id="15" creationId="{BD12577E-C449-3AD1-1ABA-59BE47C5BF88}"/>
            </ac:spMkLst>
          </pc:spChg>
          <pc:spChg chg="add del mod">
            <ac:chgData name="Volkan Dalyan" userId="acd815f26c47f9fa" providerId="LiveId" clId="{42ADB7CA-B084-49D4-9CF6-5A625854A378}" dt="2024-09-23T15:16:51.993" v="9258" actId="21"/>
            <ac:spMkLst>
              <pc:docMk/>
              <pc:sldMasterMk cId="3739717136" sldId="2147483648"/>
              <pc:sldLayoutMk cId="1575240262" sldId="2147483716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52.700" v="20178" actId="20577"/>
          <pc:sldLayoutMkLst>
            <pc:docMk/>
            <pc:sldMasterMk cId="3739717136" sldId="2147483648"/>
            <pc:sldLayoutMk cId="469320562" sldId="2147483717"/>
          </pc:sldLayoutMkLst>
          <pc:spChg chg="add mod">
            <ac:chgData name="Volkan Dalyan" userId="acd815f26c47f9fa" providerId="LiveId" clId="{42ADB7CA-B084-49D4-9CF6-5A625854A378}" dt="2024-10-02T07:37:42.078" v="15512" actId="962"/>
            <ac:spMkLst>
              <pc:docMk/>
              <pc:sldMasterMk cId="3739717136" sldId="2147483648"/>
              <pc:sldLayoutMk cId="469320562" sldId="2147483717"/>
              <ac:spMk id="2" creationId="{1BF3251D-9C78-05E8-61F5-7075843C5D7C}"/>
            </ac:spMkLst>
          </pc:spChg>
          <pc:spChg chg="add del mod">
            <ac:chgData name="Volkan Dalyan" userId="acd815f26c47f9fa" providerId="LiveId" clId="{42ADB7CA-B084-49D4-9CF6-5A625854A378}" dt="2024-09-23T14:47:40.828" v="9082" actId="478"/>
            <ac:spMkLst>
              <pc:docMk/>
              <pc:sldMasterMk cId="3739717136" sldId="2147483648"/>
              <pc:sldLayoutMk cId="469320562" sldId="2147483717"/>
              <ac:spMk id="2" creationId="{36689EFF-B687-035A-5691-46C3464F57F5}"/>
            </ac:spMkLst>
          </pc:spChg>
          <pc:spChg chg="add del mod">
            <ac:chgData name="Volkan Dalyan" userId="acd815f26c47f9fa" providerId="LiveId" clId="{42ADB7CA-B084-49D4-9CF6-5A625854A378}" dt="2024-09-23T14:46:30.990" v="9053"/>
            <ac:spMkLst>
              <pc:docMk/>
              <pc:sldMasterMk cId="3739717136" sldId="2147483648"/>
              <pc:sldLayoutMk cId="469320562" sldId="2147483717"/>
              <ac:spMk id="3" creationId="{1C267204-D2B8-016B-0162-B4C0D565CDD1}"/>
            </ac:spMkLst>
          </pc:spChg>
          <pc:spChg chg="mod">
            <ac:chgData name="Volkan Dalyan" userId="acd815f26c47f9fa" providerId="LiveId" clId="{42ADB7CA-B084-49D4-9CF6-5A625854A378}" dt="2024-10-02T11:48:52.700" v="20178" actId="20577"/>
            <ac:spMkLst>
              <pc:docMk/>
              <pc:sldMasterMk cId="3739717136" sldId="2147483648"/>
              <pc:sldLayoutMk cId="469320562" sldId="2147483717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36.368" v="12117" actId="478"/>
            <ac:spMkLst>
              <pc:docMk/>
              <pc:sldMasterMk cId="3739717136" sldId="2147483648"/>
              <pc:sldLayoutMk cId="469320562" sldId="2147483717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7:33.793" v="15511" actId="962"/>
            <ac:spMkLst>
              <pc:docMk/>
              <pc:sldMasterMk cId="3739717136" sldId="2147483648"/>
              <pc:sldLayoutMk cId="469320562" sldId="2147483717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7:13.895" v="9071"/>
            <ac:spMkLst>
              <pc:docMk/>
              <pc:sldMasterMk cId="3739717136" sldId="2147483648"/>
              <pc:sldLayoutMk cId="469320562" sldId="2147483717"/>
              <ac:spMk id="7" creationId="{F6A9712B-883D-8BDC-B88B-BA8DCE9A2D87}"/>
            </ac:spMkLst>
          </pc:spChg>
          <pc:spChg chg="add del">
            <ac:chgData name="Volkan Dalyan" userId="acd815f26c47f9fa" providerId="LiveId" clId="{42ADB7CA-B084-49D4-9CF6-5A625854A378}" dt="2024-09-23T14:46:26.370" v="9051" actId="11529"/>
            <ac:spMkLst>
              <pc:docMk/>
              <pc:sldMasterMk cId="3739717136" sldId="2147483648"/>
              <pc:sldLayoutMk cId="469320562" sldId="2147483717"/>
              <ac:spMk id="8" creationId="{BD7F0E99-2D8E-87D0-36A3-C888091BE4E0}"/>
            </ac:spMkLst>
          </pc:spChg>
          <pc:spChg chg="add del mod ord">
            <ac:chgData name="Volkan Dalyan" userId="acd815f26c47f9fa" providerId="LiveId" clId="{42ADB7CA-B084-49D4-9CF6-5A625854A378}" dt="2024-09-23T14:46:30.990" v="9053"/>
            <ac:spMkLst>
              <pc:docMk/>
              <pc:sldMasterMk cId="3739717136" sldId="2147483648"/>
              <pc:sldLayoutMk cId="469320562" sldId="2147483717"/>
              <ac:spMk id="9" creationId="{F08E713C-98C4-F749-8AF2-CA667015C872}"/>
            </ac:spMkLst>
          </pc:spChg>
          <pc:spChg chg="mod">
            <ac:chgData name="Volkan Dalyan" userId="acd815f26c47f9fa" providerId="LiveId" clId="{42ADB7CA-B084-49D4-9CF6-5A625854A378}" dt="2024-10-02T07:37:17.719" v="15508" actId="962"/>
            <ac:spMkLst>
              <pc:docMk/>
              <pc:sldMasterMk cId="3739717136" sldId="2147483648"/>
              <pc:sldLayoutMk cId="469320562" sldId="2147483717"/>
              <ac:spMk id="10" creationId="{51515F94-AA74-A78E-E196-456BC9E73E66}"/>
            </ac:spMkLst>
          </pc:spChg>
          <pc:spChg chg="add del">
            <ac:chgData name="Volkan Dalyan" userId="acd815f26c47f9fa" providerId="LiveId" clId="{42ADB7CA-B084-49D4-9CF6-5A625854A378}" dt="2024-09-23T14:47:09.447" v="9069" actId="11529"/>
            <ac:spMkLst>
              <pc:docMk/>
              <pc:sldMasterMk cId="3739717136" sldId="2147483648"/>
              <pc:sldLayoutMk cId="469320562" sldId="2147483717"/>
              <ac:spMk id="11" creationId="{763536B1-78CA-19AE-2BA7-90A13107F122}"/>
            </ac:spMkLst>
          </pc:spChg>
          <pc:spChg chg="add del mod ord">
            <ac:chgData name="Volkan Dalyan" userId="acd815f26c47f9fa" providerId="LiveId" clId="{42ADB7CA-B084-49D4-9CF6-5A625854A378}" dt="2024-09-23T14:47:13.895" v="9071"/>
            <ac:spMkLst>
              <pc:docMk/>
              <pc:sldMasterMk cId="3739717136" sldId="2147483648"/>
              <pc:sldLayoutMk cId="469320562" sldId="2147483717"/>
              <ac:spMk id="12" creationId="{6DB7AB7C-DD3A-9799-F6CD-85957CE0A56E}"/>
            </ac:spMkLst>
          </pc:spChg>
          <pc:spChg chg="mod">
            <ac:chgData name="Volkan Dalyan" userId="acd815f26c47f9fa" providerId="LiveId" clId="{42ADB7CA-B084-49D4-9CF6-5A625854A378}" dt="2024-10-02T07:37:22.359" v="15509" actId="962"/>
            <ac:spMkLst>
              <pc:docMk/>
              <pc:sldMasterMk cId="3739717136" sldId="2147483648"/>
              <pc:sldLayoutMk cId="469320562" sldId="2147483717"/>
              <ac:spMk id="13" creationId="{73C16937-9AB2-DEAE-B8FB-742BE0757B71}"/>
            </ac:spMkLst>
          </pc:spChg>
          <pc:spChg chg="add del mod">
            <ac:chgData name="Volkan Dalyan" userId="acd815f26c47f9fa" providerId="LiveId" clId="{42ADB7CA-B084-49D4-9CF6-5A625854A378}" dt="2024-09-23T15:17:09.697" v="9271" actId="21"/>
            <ac:spMkLst>
              <pc:docMk/>
              <pc:sldMasterMk cId="3739717136" sldId="2147483648"/>
              <pc:sldLayoutMk cId="469320562" sldId="2147483717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47.785" v="20170" actId="20577"/>
          <pc:sldLayoutMkLst>
            <pc:docMk/>
            <pc:sldMasterMk cId="3739717136" sldId="2147483648"/>
            <pc:sldLayoutMk cId="1009545092" sldId="2147483718"/>
          </pc:sldLayoutMkLst>
          <pc:spChg chg="add del mod">
            <ac:chgData name="Volkan Dalyan" userId="acd815f26c47f9fa" providerId="LiveId" clId="{42ADB7CA-B084-49D4-9CF6-5A625854A378}" dt="2024-09-23T14:48:21.638" v="9093"/>
            <ac:spMkLst>
              <pc:docMk/>
              <pc:sldMasterMk cId="3739717136" sldId="2147483648"/>
              <pc:sldLayoutMk cId="1009545092" sldId="2147483718"/>
              <ac:spMk id="2" creationId="{6E9D1107-D4F8-3C7C-6B36-745C14029376}"/>
            </ac:spMkLst>
          </pc:spChg>
          <pc:spChg chg="add mod">
            <ac:chgData name="Volkan Dalyan" userId="acd815f26c47f9fa" providerId="LiveId" clId="{42ADB7CA-B084-49D4-9CF6-5A625854A378}" dt="2024-10-02T07:37:10.766" v="15507" actId="962"/>
            <ac:spMkLst>
              <pc:docMk/>
              <pc:sldMasterMk cId="3739717136" sldId="2147483648"/>
              <pc:sldLayoutMk cId="1009545092" sldId="2147483718"/>
              <ac:spMk id="2" creationId="{C7A9AA43-F3E6-801F-7BE4-9E42DFDAD0C4}"/>
            </ac:spMkLst>
          </pc:spChg>
          <pc:spChg chg="add del mod">
            <ac:chgData name="Volkan Dalyan" userId="acd815f26c47f9fa" providerId="LiveId" clId="{42ADB7CA-B084-49D4-9CF6-5A625854A378}" dt="2024-09-23T14:49:15.230" v="9123" actId="478"/>
            <ac:spMkLst>
              <pc:docMk/>
              <pc:sldMasterMk cId="3739717136" sldId="2147483648"/>
              <pc:sldLayoutMk cId="1009545092" sldId="2147483718"/>
              <ac:spMk id="3" creationId="{1519CE6C-6AF0-9787-791C-22BBEEA28685}"/>
            </ac:spMkLst>
          </pc:spChg>
          <pc:spChg chg="mod">
            <ac:chgData name="Volkan Dalyan" userId="acd815f26c47f9fa" providerId="LiveId" clId="{42ADB7CA-B084-49D4-9CF6-5A625854A378}" dt="2024-10-02T11:48:47.785" v="20170" actId="20577"/>
            <ac:spMkLst>
              <pc:docMk/>
              <pc:sldMasterMk cId="3739717136" sldId="2147483648"/>
              <pc:sldLayoutMk cId="1009545092" sldId="2147483718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40.934" v="12119" actId="478"/>
            <ac:spMkLst>
              <pc:docMk/>
              <pc:sldMasterMk cId="3739717136" sldId="2147483648"/>
              <pc:sldLayoutMk cId="1009545092" sldId="2147483718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7:00.362" v="15506" actId="962"/>
            <ac:spMkLst>
              <pc:docMk/>
              <pc:sldMasterMk cId="3739717136" sldId="2147483648"/>
              <pc:sldLayoutMk cId="1009545092" sldId="2147483718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8:47.760" v="9111"/>
            <ac:spMkLst>
              <pc:docMk/>
              <pc:sldMasterMk cId="3739717136" sldId="2147483648"/>
              <pc:sldLayoutMk cId="1009545092" sldId="2147483718"/>
              <ac:spMk id="7" creationId="{696F3F9C-3C38-F2FA-CA9B-5CB2622102B2}"/>
            </ac:spMkLst>
          </pc:spChg>
          <pc:spChg chg="add del">
            <ac:chgData name="Volkan Dalyan" userId="acd815f26c47f9fa" providerId="LiveId" clId="{42ADB7CA-B084-49D4-9CF6-5A625854A378}" dt="2024-09-23T14:48:17.666" v="9091" actId="11529"/>
            <ac:spMkLst>
              <pc:docMk/>
              <pc:sldMasterMk cId="3739717136" sldId="2147483648"/>
              <pc:sldLayoutMk cId="1009545092" sldId="2147483718"/>
              <ac:spMk id="8" creationId="{023F783D-9826-9914-AD04-31510402C735}"/>
            </ac:spMkLst>
          </pc:spChg>
          <pc:spChg chg="add del mod ord">
            <ac:chgData name="Volkan Dalyan" userId="acd815f26c47f9fa" providerId="LiveId" clId="{42ADB7CA-B084-49D4-9CF6-5A625854A378}" dt="2024-09-23T14:48:21.638" v="9093"/>
            <ac:spMkLst>
              <pc:docMk/>
              <pc:sldMasterMk cId="3739717136" sldId="2147483648"/>
              <pc:sldLayoutMk cId="1009545092" sldId="2147483718"/>
              <ac:spMk id="9" creationId="{1652AB39-0B78-A766-A475-00F275A77AEC}"/>
            </ac:spMkLst>
          </pc:spChg>
          <pc:spChg chg="mod ord">
            <ac:chgData name="Volkan Dalyan" userId="acd815f26c47f9fa" providerId="LiveId" clId="{42ADB7CA-B084-49D4-9CF6-5A625854A378}" dt="2024-10-02T07:36:45.088" v="15503" actId="962"/>
            <ac:spMkLst>
              <pc:docMk/>
              <pc:sldMasterMk cId="3739717136" sldId="2147483648"/>
              <pc:sldLayoutMk cId="1009545092" sldId="2147483718"/>
              <ac:spMk id="10" creationId="{3D3D686A-D1F0-2A74-097D-3EA1B1DA31A6}"/>
            </ac:spMkLst>
          </pc:spChg>
          <pc:spChg chg="add del">
            <ac:chgData name="Volkan Dalyan" userId="acd815f26c47f9fa" providerId="LiveId" clId="{42ADB7CA-B084-49D4-9CF6-5A625854A378}" dt="2024-09-23T14:48:43.947" v="9109" actId="11529"/>
            <ac:spMkLst>
              <pc:docMk/>
              <pc:sldMasterMk cId="3739717136" sldId="2147483648"/>
              <pc:sldLayoutMk cId="1009545092" sldId="2147483718"/>
              <ac:spMk id="11" creationId="{B9A310B5-E5A7-7954-D5D0-BB9B591DD402}"/>
            </ac:spMkLst>
          </pc:spChg>
          <pc:spChg chg="add del mod ord">
            <ac:chgData name="Volkan Dalyan" userId="acd815f26c47f9fa" providerId="LiveId" clId="{42ADB7CA-B084-49D4-9CF6-5A625854A378}" dt="2024-09-23T14:48:47.760" v="9111"/>
            <ac:spMkLst>
              <pc:docMk/>
              <pc:sldMasterMk cId="3739717136" sldId="2147483648"/>
              <pc:sldLayoutMk cId="1009545092" sldId="2147483718"/>
              <ac:spMk id="12" creationId="{D49DA81A-5AF1-098C-CE1E-846FAF9CD498}"/>
            </ac:spMkLst>
          </pc:spChg>
          <pc:spChg chg="mod">
            <ac:chgData name="Volkan Dalyan" userId="acd815f26c47f9fa" providerId="LiveId" clId="{42ADB7CA-B084-49D4-9CF6-5A625854A378}" dt="2024-10-02T07:36:52.578" v="15504" actId="962"/>
            <ac:spMkLst>
              <pc:docMk/>
              <pc:sldMasterMk cId="3739717136" sldId="2147483648"/>
              <pc:sldLayoutMk cId="1009545092" sldId="2147483718"/>
              <ac:spMk id="13" creationId="{018C5E51-2181-CEE0-6ECF-BA14EA82D8E4}"/>
            </ac:spMkLst>
          </pc:spChg>
          <pc:spChg chg="add del mod">
            <ac:chgData name="Volkan Dalyan" userId="acd815f26c47f9fa" providerId="LiveId" clId="{42ADB7CA-B084-49D4-9CF6-5A625854A378}" dt="2024-09-23T15:17:27.065" v="9287" actId="21"/>
            <ac:spMkLst>
              <pc:docMk/>
              <pc:sldMasterMk cId="3739717136" sldId="2147483648"/>
              <pc:sldLayoutMk cId="1009545092" sldId="2147483718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44.060" v="20164" actId="20577"/>
          <pc:sldLayoutMkLst>
            <pc:docMk/>
            <pc:sldMasterMk cId="3739717136" sldId="2147483648"/>
            <pc:sldLayoutMk cId="3961651414" sldId="2147483719"/>
          </pc:sldLayoutMkLst>
          <pc:spChg chg="add del mod">
            <ac:chgData name="Volkan Dalyan" userId="acd815f26c47f9fa" providerId="LiveId" clId="{42ADB7CA-B084-49D4-9CF6-5A625854A378}" dt="2024-09-23T15:12:42.691" v="9163" actId="478"/>
            <ac:spMkLst>
              <pc:docMk/>
              <pc:sldMasterMk cId="3739717136" sldId="2147483648"/>
              <pc:sldLayoutMk cId="3961651414" sldId="2147483719"/>
              <ac:spMk id="2" creationId="{2E5AAEE8-0D07-3E2F-AA1A-9C05CB47CCEB}"/>
            </ac:spMkLst>
          </pc:spChg>
          <pc:spChg chg="add mod">
            <ac:chgData name="Volkan Dalyan" userId="acd815f26c47f9fa" providerId="LiveId" clId="{42ADB7CA-B084-49D4-9CF6-5A625854A378}" dt="2024-10-02T07:36:12.213" v="15494" actId="962"/>
            <ac:spMkLst>
              <pc:docMk/>
              <pc:sldMasterMk cId="3739717136" sldId="2147483648"/>
              <pc:sldLayoutMk cId="3961651414" sldId="2147483719"/>
              <ac:spMk id="2" creationId="{52FCF875-DB5A-1804-26F5-578B3C32E6A7}"/>
            </ac:spMkLst>
          </pc:spChg>
          <pc:spChg chg="add del mod">
            <ac:chgData name="Volkan Dalyan" userId="acd815f26c47f9fa" providerId="LiveId" clId="{42ADB7CA-B084-49D4-9CF6-5A625854A378}" dt="2024-09-23T15:11:30.812" v="9133"/>
            <ac:spMkLst>
              <pc:docMk/>
              <pc:sldMasterMk cId="3739717136" sldId="2147483648"/>
              <pc:sldLayoutMk cId="3961651414" sldId="2147483719"/>
              <ac:spMk id="3" creationId="{E70A7EC5-722B-2B4A-454C-DB35292EC502}"/>
            </ac:spMkLst>
          </pc:spChg>
          <pc:spChg chg="mod">
            <ac:chgData name="Volkan Dalyan" userId="acd815f26c47f9fa" providerId="LiveId" clId="{42ADB7CA-B084-49D4-9CF6-5A625854A378}" dt="2024-10-02T11:48:44.060" v="20164" actId="20577"/>
            <ac:spMkLst>
              <pc:docMk/>
              <pc:sldMasterMk cId="3739717136" sldId="2147483648"/>
              <pc:sldLayoutMk cId="3961651414" sldId="2147483719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45.496" v="12121" actId="478"/>
            <ac:spMkLst>
              <pc:docMk/>
              <pc:sldMasterMk cId="3739717136" sldId="2147483648"/>
              <pc:sldLayoutMk cId="3961651414" sldId="2147483719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6:23.027" v="15498" actId="962"/>
            <ac:spMkLst>
              <pc:docMk/>
              <pc:sldMasterMk cId="3739717136" sldId="2147483648"/>
              <pc:sldLayoutMk cId="3961651414" sldId="2147483719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5:12:18.348" v="9151"/>
            <ac:spMkLst>
              <pc:docMk/>
              <pc:sldMasterMk cId="3739717136" sldId="2147483648"/>
              <pc:sldLayoutMk cId="3961651414" sldId="2147483719"/>
              <ac:spMk id="7" creationId="{DCC0B2AA-DBE3-4902-69EE-29A1E2FBB6C9}"/>
            </ac:spMkLst>
          </pc:spChg>
          <pc:spChg chg="add del">
            <ac:chgData name="Volkan Dalyan" userId="acd815f26c47f9fa" providerId="LiveId" clId="{42ADB7CA-B084-49D4-9CF6-5A625854A378}" dt="2024-09-23T15:11:26.131" v="9131" actId="11529"/>
            <ac:spMkLst>
              <pc:docMk/>
              <pc:sldMasterMk cId="3739717136" sldId="2147483648"/>
              <pc:sldLayoutMk cId="3961651414" sldId="2147483719"/>
              <ac:spMk id="8" creationId="{3C49003E-7799-8421-0B07-1F8295CA58BB}"/>
            </ac:spMkLst>
          </pc:spChg>
          <pc:spChg chg="add del mod ord">
            <ac:chgData name="Volkan Dalyan" userId="acd815f26c47f9fa" providerId="LiveId" clId="{42ADB7CA-B084-49D4-9CF6-5A625854A378}" dt="2024-09-23T15:11:30.812" v="9133"/>
            <ac:spMkLst>
              <pc:docMk/>
              <pc:sldMasterMk cId="3739717136" sldId="2147483648"/>
              <pc:sldLayoutMk cId="3961651414" sldId="2147483719"/>
              <ac:spMk id="9" creationId="{B06C3F1D-2F24-702D-A7F8-FE83EE83A235}"/>
            </ac:spMkLst>
          </pc:spChg>
          <pc:spChg chg="mod ord modVis">
            <ac:chgData name="Volkan Dalyan" userId="acd815f26c47f9fa" providerId="LiveId" clId="{42ADB7CA-B084-49D4-9CF6-5A625854A378}" dt="2024-10-02T07:36:36.163" v="15501" actId="13244"/>
            <ac:spMkLst>
              <pc:docMk/>
              <pc:sldMasterMk cId="3739717136" sldId="2147483648"/>
              <pc:sldLayoutMk cId="3961651414" sldId="2147483719"/>
              <ac:spMk id="10" creationId="{95580632-4551-9CE7-963A-463B657F1A01}"/>
            </ac:spMkLst>
          </pc:spChg>
          <pc:spChg chg="add del">
            <ac:chgData name="Volkan Dalyan" userId="acd815f26c47f9fa" providerId="LiveId" clId="{42ADB7CA-B084-49D4-9CF6-5A625854A378}" dt="2024-09-23T15:12:14.403" v="9149" actId="11529"/>
            <ac:spMkLst>
              <pc:docMk/>
              <pc:sldMasterMk cId="3739717136" sldId="2147483648"/>
              <pc:sldLayoutMk cId="3961651414" sldId="2147483719"/>
              <ac:spMk id="11" creationId="{6E327B65-2969-9E5B-DDD1-8405FEB7B03F}"/>
            </ac:spMkLst>
          </pc:spChg>
          <pc:spChg chg="add del mod ord">
            <ac:chgData name="Volkan Dalyan" userId="acd815f26c47f9fa" providerId="LiveId" clId="{42ADB7CA-B084-49D4-9CF6-5A625854A378}" dt="2024-09-23T15:12:18.348" v="9151"/>
            <ac:spMkLst>
              <pc:docMk/>
              <pc:sldMasterMk cId="3739717136" sldId="2147483648"/>
              <pc:sldLayoutMk cId="3961651414" sldId="2147483719"/>
              <ac:spMk id="12" creationId="{05EB04C3-7C4A-EEBC-19A2-230577B53FF4}"/>
            </ac:spMkLst>
          </pc:spChg>
          <pc:spChg chg="mod">
            <ac:chgData name="Volkan Dalyan" userId="acd815f26c47f9fa" providerId="LiveId" clId="{42ADB7CA-B084-49D4-9CF6-5A625854A378}" dt="2024-10-02T07:36:35.077" v="15500" actId="962"/>
            <ac:spMkLst>
              <pc:docMk/>
              <pc:sldMasterMk cId="3739717136" sldId="2147483648"/>
              <pc:sldLayoutMk cId="3961651414" sldId="2147483719"/>
              <ac:spMk id="13" creationId="{65D6C45B-94D1-B4BA-D562-1A214C7DAE83}"/>
            </ac:spMkLst>
          </pc:spChg>
          <pc:spChg chg="add del mod">
            <ac:chgData name="Volkan Dalyan" userId="acd815f26c47f9fa" providerId="LiveId" clId="{42ADB7CA-B084-49D4-9CF6-5A625854A378}" dt="2024-09-23T15:17:42.342" v="9292" actId="21"/>
            <ac:spMkLst>
              <pc:docMk/>
              <pc:sldMasterMk cId="3739717136" sldId="2147483648"/>
              <pc:sldLayoutMk cId="3961651414" sldId="2147483719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40.122" v="20158" actId="20577"/>
          <pc:sldLayoutMkLst>
            <pc:docMk/>
            <pc:sldMasterMk cId="3739717136" sldId="2147483648"/>
            <pc:sldLayoutMk cId="2051182625" sldId="2147483720"/>
          </pc:sldLayoutMkLst>
          <pc:spChg chg="add del mod">
            <ac:chgData name="Volkan Dalyan" userId="acd815f26c47f9fa" providerId="LiveId" clId="{42ADB7CA-B084-49D4-9CF6-5A625854A378}" dt="2024-09-23T15:14:30.100" v="9201" actId="478"/>
            <ac:spMkLst>
              <pc:docMk/>
              <pc:sldMasterMk cId="3739717136" sldId="2147483648"/>
              <pc:sldLayoutMk cId="2051182625" sldId="2147483720"/>
              <ac:spMk id="2" creationId="{96F4FC4B-D473-9B39-B6BC-9421963367E9}"/>
            </ac:spMkLst>
          </pc:spChg>
          <pc:spChg chg="add mod">
            <ac:chgData name="Volkan Dalyan" userId="acd815f26c47f9fa" providerId="LiveId" clId="{42ADB7CA-B084-49D4-9CF6-5A625854A378}" dt="2024-10-02T07:35:52.861" v="15491" actId="962"/>
            <ac:spMkLst>
              <pc:docMk/>
              <pc:sldMasterMk cId="3739717136" sldId="2147483648"/>
              <pc:sldLayoutMk cId="2051182625" sldId="2147483720"/>
              <ac:spMk id="2" creationId="{C15612B5-7966-8C44-DD27-BED005736547}"/>
            </ac:spMkLst>
          </pc:spChg>
          <pc:spChg chg="add del mod">
            <ac:chgData name="Volkan Dalyan" userId="acd815f26c47f9fa" providerId="LiveId" clId="{42ADB7CA-B084-49D4-9CF6-5A625854A378}" dt="2024-09-23T15:13:20.723" v="9172"/>
            <ac:spMkLst>
              <pc:docMk/>
              <pc:sldMasterMk cId="3739717136" sldId="2147483648"/>
              <pc:sldLayoutMk cId="2051182625" sldId="2147483720"/>
              <ac:spMk id="3" creationId="{2359715C-2194-F966-3847-B7357DC26018}"/>
            </ac:spMkLst>
          </pc:spChg>
          <pc:spChg chg="mod">
            <ac:chgData name="Volkan Dalyan" userId="acd815f26c47f9fa" providerId="LiveId" clId="{42ADB7CA-B084-49D4-9CF6-5A625854A378}" dt="2024-10-02T11:48:40.122" v="20158" actId="20577"/>
            <ac:spMkLst>
              <pc:docMk/>
              <pc:sldMasterMk cId="3739717136" sldId="2147483648"/>
              <pc:sldLayoutMk cId="2051182625" sldId="2147483720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56.743" v="12123" actId="478"/>
            <ac:spMkLst>
              <pc:docMk/>
              <pc:sldMasterMk cId="3739717136" sldId="2147483648"/>
              <pc:sldLayoutMk cId="2051182625" sldId="2147483720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6:02.447" v="15493" actId="962"/>
            <ac:spMkLst>
              <pc:docMk/>
              <pc:sldMasterMk cId="3739717136" sldId="2147483648"/>
              <pc:sldLayoutMk cId="2051182625" sldId="2147483720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5:13:47.730" v="9188"/>
            <ac:spMkLst>
              <pc:docMk/>
              <pc:sldMasterMk cId="3739717136" sldId="2147483648"/>
              <pc:sldLayoutMk cId="2051182625" sldId="2147483720"/>
              <ac:spMk id="7" creationId="{5221FD88-8C2E-3CF4-D752-1C7826362D57}"/>
            </ac:spMkLst>
          </pc:spChg>
          <pc:spChg chg="add del">
            <ac:chgData name="Volkan Dalyan" userId="acd815f26c47f9fa" providerId="LiveId" clId="{42ADB7CA-B084-49D4-9CF6-5A625854A378}" dt="2024-09-23T15:13:16.565" v="9170" actId="11529"/>
            <ac:spMkLst>
              <pc:docMk/>
              <pc:sldMasterMk cId="3739717136" sldId="2147483648"/>
              <pc:sldLayoutMk cId="2051182625" sldId="2147483720"/>
              <ac:spMk id="8" creationId="{2F6BDA1C-1E9F-D630-5689-3595ADFD684E}"/>
            </ac:spMkLst>
          </pc:spChg>
          <pc:spChg chg="add del mod ord">
            <ac:chgData name="Volkan Dalyan" userId="acd815f26c47f9fa" providerId="LiveId" clId="{42ADB7CA-B084-49D4-9CF6-5A625854A378}" dt="2024-09-23T15:13:20.723" v="9172"/>
            <ac:spMkLst>
              <pc:docMk/>
              <pc:sldMasterMk cId="3739717136" sldId="2147483648"/>
              <pc:sldLayoutMk cId="2051182625" sldId="2147483720"/>
              <ac:spMk id="9" creationId="{D690FE2D-966D-51FB-FBD4-83E03A76CFAF}"/>
            </ac:spMkLst>
          </pc:spChg>
          <pc:spChg chg="mod modVis">
            <ac:chgData name="Volkan Dalyan" userId="acd815f26c47f9fa" providerId="LiveId" clId="{42ADB7CA-B084-49D4-9CF6-5A625854A378}" dt="2024-10-02T07:35:33.262" v="15489" actId="962"/>
            <ac:spMkLst>
              <pc:docMk/>
              <pc:sldMasterMk cId="3739717136" sldId="2147483648"/>
              <pc:sldLayoutMk cId="2051182625" sldId="2147483720"/>
              <ac:spMk id="10" creationId="{59BA3B83-232D-FE22-0358-BE5C830D5007}"/>
            </ac:spMkLst>
          </pc:spChg>
          <pc:spChg chg="add del">
            <ac:chgData name="Volkan Dalyan" userId="acd815f26c47f9fa" providerId="LiveId" clId="{42ADB7CA-B084-49D4-9CF6-5A625854A378}" dt="2024-09-23T15:13:44.780" v="9186" actId="11529"/>
            <ac:spMkLst>
              <pc:docMk/>
              <pc:sldMasterMk cId="3739717136" sldId="2147483648"/>
              <pc:sldLayoutMk cId="2051182625" sldId="2147483720"/>
              <ac:spMk id="11" creationId="{9AC96515-4A69-125A-A302-FBF6B55A353F}"/>
            </ac:spMkLst>
          </pc:spChg>
          <pc:spChg chg="add del mod ord">
            <ac:chgData name="Volkan Dalyan" userId="acd815f26c47f9fa" providerId="LiveId" clId="{42ADB7CA-B084-49D4-9CF6-5A625854A378}" dt="2024-09-23T15:13:47.730" v="9188"/>
            <ac:spMkLst>
              <pc:docMk/>
              <pc:sldMasterMk cId="3739717136" sldId="2147483648"/>
              <pc:sldLayoutMk cId="2051182625" sldId="2147483720"/>
              <ac:spMk id="12" creationId="{DFF138CB-B8E7-9FC4-0572-0FE06DFCA9F7}"/>
            </ac:spMkLst>
          </pc:spChg>
          <pc:spChg chg="mod">
            <ac:chgData name="Volkan Dalyan" userId="acd815f26c47f9fa" providerId="LiveId" clId="{42ADB7CA-B084-49D4-9CF6-5A625854A378}" dt="2024-10-02T07:35:46.993" v="15490" actId="962"/>
            <ac:spMkLst>
              <pc:docMk/>
              <pc:sldMasterMk cId="3739717136" sldId="2147483648"/>
              <pc:sldLayoutMk cId="2051182625" sldId="2147483720"/>
              <ac:spMk id="13" creationId="{C70DE919-5E14-B985-D2E0-EF95AE6BBD82}"/>
            </ac:spMkLst>
          </pc:spChg>
          <pc:spChg chg="add del mod">
            <ac:chgData name="Volkan Dalyan" userId="acd815f26c47f9fa" providerId="LiveId" clId="{42ADB7CA-B084-49D4-9CF6-5A625854A378}" dt="2024-09-23T15:17:57.998" v="9312" actId="478"/>
            <ac:spMkLst>
              <pc:docMk/>
              <pc:sldMasterMk cId="3739717136" sldId="2147483648"/>
              <pc:sldLayoutMk cId="2051182625" sldId="2147483720"/>
              <ac:spMk id="23" creationId="{2A49315C-9322-836D-50E7-9C45CB466C02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10-02T11:49:02.479" v="20190" actId="20577"/>
          <pc:sldLayoutMkLst>
            <pc:docMk/>
            <pc:sldMasterMk cId="3739717136" sldId="2147483648"/>
            <pc:sldLayoutMk cId="1351234109" sldId="2147483721"/>
          </pc:sldLayoutMkLst>
          <pc:spChg chg="add mod">
            <ac:chgData name="Volkan Dalyan" userId="acd815f26c47f9fa" providerId="LiveId" clId="{42ADB7CA-B084-49D4-9CF6-5A625854A378}" dt="2024-10-02T07:38:53.781" v="15522" actId="962"/>
            <ac:spMkLst>
              <pc:docMk/>
              <pc:sldMasterMk cId="3739717136" sldId="2147483648"/>
              <pc:sldLayoutMk cId="1351234109" sldId="2147483721"/>
              <ac:spMk id="2" creationId="{130DFFC1-966F-F5D1-6AC2-90791BFB4F3E}"/>
            </ac:spMkLst>
          </pc:spChg>
          <pc:spChg chg="add del mod">
            <ac:chgData name="Volkan Dalyan" userId="acd815f26c47f9fa" providerId="LiveId" clId="{42ADB7CA-B084-49D4-9CF6-5A625854A378}" dt="2024-09-23T14:41:32.244" v="8992" actId="478"/>
            <ac:spMkLst>
              <pc:docMk/>
              <pc:sldMasterMk cId="3739717136" sldId="2147483648"/>
              <pc:sldLayoutMk cId="1351234109" sldId="2147483721"/>
              <ac:spMk id="2" creationId="{5F9B86F3-9F46-0BCD-A68B-28DBD341444D}"/>
            </ac:spMkLst>
          </pc:spChg>
          <pc:spChg chg="add del mod">
            <ac:chgData name="Volkan Dalyan" userId="acd815f26c47f9fa" providerId="LiveId" clId="{42ADB7CA-B084-49D4-9CF6-5A625854A378}" dt="2024-09-23T14:40:21.299" v="8961"/>
            <ac:spMkLst>
              <pc:docMk/>
              <pc:sldMasterMk cId="3739717136" sldId="2147483648"/>
              <pc:sldLayoutMk cId="1351234109" sldId="2147483721"/>
              <ac:spMk id="3" creationId="{8EAF266F-0398-A92B-F51F-A543A2AD03F8}"/>
            </ac:spMkLst>
          </pc:spChg>
          <pc:spChg chg="mod">
            <ac:chgData name="Volkan Dalyan" userId="acd815f26c47f9fa" providerId="LiveId" clId="{42ADB7CA-B084-49D4-9CF6-5A625854A378}" dt="2024-10-02T11:49:02.479" v="20190" actId="20577"/>
            <ac:spMkLst>
              <pc:docMk/>
              <pc:sldMasterMk cId="3739717136" sldId="2147483648"/>
              <pc:sldLayoutMk cId="1351234109" sldId="2147483721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26.439" v="12113" actId="478"/>
            <ac:spMkLst>
              <pc:docMk/>
              <pc:sldMasterMk cId="3739717136" sldId="2147483648"/>
              <pc:sldLayoutMk cId="1351234109" sldId="2147483721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8:57.643" v="15523" actId="962"/>
            <ac:spMkLst>
              <pc:docMk/>
              <pc:sldMasterMk cId="3739717136" sldId="2147483648"/>
              <pc:sldLayoutMk cId="1351234109" sldId="2147483721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0:50.658" v="8978"/>
            <ac:spMkLst>
              <pc:docMk/>
              <pc:sldMasterMk cId="3739717136" sldId="2147483648"/>
              <pc:sldLayoutMk cId="1351234109" sldId="2147483721"/>
              <ac:spMk id="7" creationId="{8E8B9601-E92E-9847-9679-BB2E31B30E7B}"/>
            </ac:spMkLst>
          </pc:spChg>
          <pc:spChg chg="add del">
            <ac:chgData name="Volkan Dalyan" userId="acd815f26c47f9fa" providerId="LiveId" clId="{42ADB7CA-B084-49D4-9CF6-5A625854A378}" dt="2024-09-23T14:40:16.198" v="8959" actId="11529"/>
            <ac:spMkLst>
              <pc:docMk/>
              <pc:sldMasterMk cId="3739717136" sldId="2147483648"/>
              <pc:sldLayoutMk cId="1351234109" sldId="2147483721"/>
              <ac:spMk id="8" creationId="{E9CEBF85-2BA3-7F16-3C11-A3AE676C410B}"/>
            </ac:spMkLst>
          </pc:spChg>
          <pc:spChg chg="add del mod ord">
            <ac:chgData name="Volkan Dalyan" userId="acd815f26c47f9fa" providerId="LiveId" clId="{42ADB7CA-B084-49D4-9CF6-5A625854A378}" dt="2024-09-23T14:40:21.299" v="8961"/>
            <ac:spMkLst>
              <pc:docMk/>
              <pc:sldMasterMk cId="3739717136" sldId="2147483648"/>
              <pc:sldLayoutMk cId="1351234109" sldId="2147483721"/>
              <ac:spMk id="9" creationId="{41A83B0D-DEEE-61DA-7895-82711A67A854}"/>
            </ac:spMkLst>
          </pc:spChg>
          <pc:spChg chg="mod ord">
            <ac:chgData name="Volkan Dalyan" userId="acd815f26c47f9fa" providerId="LiveId" clId="{42ADB7CA-B084-49D4-9CF6-5A625854A378}" dt="2024-10-02T07:38:24.358" v="15520" actId="962"/>
            <ac:spMkLst>
              <pc:docMk/>
              <pc:sldMasterMk cId="3739717136" sldId="2147483648"/>
              <pc:sldLayoutMk cId="1351234109" sldId="2147483721"/>
              <ac:spMk id="10" creationId="{CFB630DE-6829-7689-D014-643B005D1E07}"/>
            </ac:spMkLst>
          </pc:spChg>
          <pc:spChg chg="add del">
            <ac:chgData name="Volkan Dalyan" userId="acd815f26c47f9fa" providerId="LiveId" clId="{42ADB7CA-B084-49D4-9CF6-5A625854A378}" dt="2024-09-23T14:40:45.075" v="8976" actId="11529"/>
            <ac:spMkLst>
              <pc:docMk/>
              <pc:sldMasterMk cId="3739717136" sldId="2147483648"/>
              <pc:sldLayoutMk cId="1351234109" sldId="2147483721"/>
              <ac:spMk id="11" creationId="{79BBD8D9-A78B-E542-83C2-D8A7ED552FC3}"/>
            </ac:spMkLst>
          </pc:spChg>
          <pc:spChg chg="add del mod ord">
            <ac:chgData name="Volkan Dalyan" userId="acd815f26c47f9fa" providerId="LiveId" clId="{42ADB7CA-B084-49D4-9CF6-5A625854A378}" dt="2024-09-23T14:40:50.658" v="8978"/>
            <ac:spMkLst>
              <pc:docMk/>
              <pc:sldMasterMk cId="3739717136" sldId="2147483648"/>
              <pc:sldLayoutMk cId="1351234109" sldId="2147483721"/>
              <ac:spMk id="12" creationId="{D0A510F8-EE1D-34BD-19EA-96611FC165BE}"/>
            </ac:spMkLst>
          </pc:spChg>
          <pc:spChg chg="mod">
            <ac:chgData name="Volkan Dalyan" userId="acd815f26c47f9fa" providerId="LiveId" clId="{42ADB7CA-B084-49D4-9CF6-5A625854A378}" dt="2024-10-02T07:38:45.025" v="15521" actId="962"/>
            <ac:spMkLst>
              <pc:docMk/>
              <pc:sldMasterMk cId="3739717136" sldId="2147483648"/>
              <pc:sldLayoutMk cId="1351234109" sldId="2147483721"/>
              <ac:spMk id="13" creationId="{A7BC155D-7788-3381-5771-DA337345A19C}"/>
            </ac:spMkLst>
          </pc:spChg>
          <pc:spChg chg="add del mod">
            <ac:chgData name="Volkan Dalyan" userId="acd815f26c47f9fa" providerId="LiveId" clId="{42ADB7CA-B084-49D4-9CF6-5A625854A378}" dt="2024-09-23T15:16:22.816" v="9245" actId="21"/>
            <ac:spMkLst>
              <pc:docMk/>
              <pc:sldMasterMk cId="3739717136" sldId="2147483648"/>
              <pc:sldLayoutMk cId="1351234109" sldId="2147483721"/>
              <ac:spMk id="23" creationId="{2A49315C-9322-836D-50E7-9C45CB466C02}"/>
            </ac:spMkLst>
          </pc:spChg>
        </pc:sldLayoutChg>
        <pc:sldLayoutChg chg="addSp delSp modSp mod addAnim delAnim modAnim">
          <pc:chgData name="Volkan Dalyan" userId="acd815f26c47f9fa" providerId="LiveId" clId="{42ADB7CA-B084-49D4-9CF6-5A625854A378}" dt="2024-10-02T11:53:42.013" v="20337"/>
          <pc:sldLayoutMkLst>
            <pc:docMk/>
            <pc:sldMasterMk cId="3739717136" sldId="2147483648"/>
            <pc:sldLayoutMk cId="2731861434" sldId="2147483722"/>
          </pc:sldLayoutMkLst>
          <pc:spChg chg="add mod">
            <ac:chgData name="Volkan Dalyan" userId="acd815f26c47f9fa" providerId="LiveId" clId="{42ADB7CA-B084-49D4-9CF6-5A625854A378}" dt="2024-10-02T11:49:31.928" v="20215"/>
            <ac:spMkLst>
              <pc:docMk/>
              <pc:sldMasterMk cId="3739717136" sldId="2147483648"/>
              <pc:sldLayoutMk cId="2731861434" sldId="2147483722"/>
              <ac:spMk id="2" creationId="{51551314-6080-56BC-22FD-632A81671BCB}"/>
            </ac:spMkLst>
          </pc:spChg>
          <pc:spChg chg="del">
            <ac:chgData name="Volkan Dalyan" userId="acd815f26c47f9fa" providerId="LiveId" clId="{42ADB7CA-B084-49D4-9CF6-5A625854A378}" dt="2024-09-23T15:18:32.584" v="9313" actId="478"/>
            <ac:spMkLst>
              <pc:docMk/>
              <pc:sldMasterMk cId="3739717136" sldId="2147483648"/>
              <pc:sldLayoutMk cId="2731861434" sldId="2147483722"/>
              <ac:spMk id="2" creationId="{C832B64B-A8D4-D005-CB16-C815E58E15A3}"/>
            </ac:spMkLst>
          </pc:spChg>
          <pc:spChg chg="add mod">
            <ac:chgData name="Volkan Dalyan" userId="acd815f26c47f9fa" providerId="LiveId" clId="{42ADB7CA-B084-49D4-9CF6-5A625854A378}" dt="2024-09-30T14:01:17.121" v="14885" actId="20577"/>
            <ac:spMkLst>
              <pc:docMk/>
              <pc:sldMasterMk cId="3739717136" sldId="2147483648"/>
              <pc:sldLayoutMk cId="2731861434" sldId="2147483722"/>
              <ac:spMk id="3" creationId="{216A65FC-D262-69E4-BC4B-05FA217A5EA7}"/>
            </ac:spMkLst>
          </pc:spChg>
          <pc:spChg chg="add mod modVis">
            <ac:chgData name="Volkan Dalyan" userId="acd815f26c47f9fa" providerId="LiveId" clId="{42ADB7CA-B084-49D4-9CF6-5A625854A378}" dt="2024-09-30T14:01:18.275" v="14886" actId="14429"/>
            <ac:spMkLst>
              <pc:docMk/>
              <pc:sldMasterMk cId="3739717136" sldId="2147483648"/>
              <pc:sldLayoutMk cId="2731861434" sldId="2147483722"/>
              <ac:spMk id="4" creationId="{44B0B334-55D2-41BE-EEAD-257E9A1C939B}"/>
            </ac:spMkLst>
          </pc:spChg>
          <pc:spChg chg="add del mod">
            <ac:chgData name="Volkan Dalyan" userId="acd815f26c47f9fa" providerId="LiveId" clId="{42ADB7CA-B084-49D4-9CF6-5A625854A378}" dt="2024-09-23T15:18:37.674" v="9315" actId="478"/>
            <ac:spMkLst>
              <pc:docMk/>
              <pc:sldMasterMk cId="3739717136" sldId="2147483648"/>
              <pc:sldLayoutMk cId="2731861434" sldId="2147483722"/>
              <ac:spMk id="5" creationId="{A9B1EE87-D428-B30B-193A-9F232DD5A0D1}"/>
            </ac:spMkLst>
          </pc:spChg>
          <pc:spChg chg="add del mod ord modVis">
            <ac:chgData name="Volkan Dalyan" userId="acd815f26c47f9fa" providerId="LiveId" clId="{42ADB7CA-B084-49D4-9CF6-5A625854A378}" dt="2024-10-02T11:51:50.663" v="20274" actId="478"/>
            <ac:spMkLst>
              <pc:docMk/>
              <pc:sldMasterMk cId="3739717136" sldId="2147483648"/>
              <pc:sldLayoutMk cId="2731861434" sldId="2147483722"/>
              <ac:spMk id="5" creationId="{D5922A27-2F15-C1A3-03EE-43BEEB70AE27}"/>
            </ac:spMkLst>
          </pc:spChg>
          <pc:spChg chg="add del mod">
            <ac:chgData name="Volkan Dalyan" userId="acd815f26c47f9fa" providerId="LiveId" clId="{42ADB7CA-B084-49D4-9CF6-5A625854A378}" dt="2024-09-23T15:20:00.871" v="9351"/>
            <ac:spMkLst>
              <pc:docMk/>
              <pc:sldMasterMk cId="3739717136" sldId="2147483648"/>
              <pc:sldLayoutMk cId="2731861434" sldId="2147483722"/>
              <ac:spMk id="6" creationId="{6B131445-DB5D-8BF0-B1E5-B2020C733D42}"/>
            </ac:spMkLst>
          </pc:spChg>
          <pc:spChg chg="add del mod">
            <ac:chgData name="Volkan Dalyan" userId="acd815f26c47f9fa" providerId="LiveId" clId="{42ADB7CA-B084-49D4-9CF6-5A625854A378}" dt="2024-10-02T11:53:18.725" v="20326" actId="478"/>
            <ac:spMkLst>
              <pc:docMk/>
              <pc:sldMasterMk cId="3739717136" sldId="2147483648"/>
              <pc:sldLayoutMk cId="2731861434" sldId="2147483722"/>
              <ac:spMk id="6" creationId="{C9BF0548-11BA-7878-C6E9-8F01FA0D259D}"/>
            </ac:spMkLst>
          </pc:spChg>
          <pc:spChg chg="add del">
            <ac:chgData name="Volkan Dalyan" userId="acd815f26c47f9fa" providerId="LiveId" clId="{42ADB7CA-B084-49D4-9CF6-5A625854A378}" dt="2024-10-02T11:52:49.529" v="20302" actId="11529"/>
            <ac:spMkLst>
              <pc:docMk/>
              <pc:sldMasterMk cId="3739717136" sldId="2147483648"/>
              <pc:sldLayoutMk cId="2731861434" sldId="2147483722"/>
              <ac:spMk id="7" creationId="{63505D52-33E3-DC59-71B0-6267EF18390B}"/>
            </ac:spMkLst>
          </pc:spChg>
          <pc:spChg chg="add del">
            <ac:chgData name="Volkan Dalyan" userId="acd815f26c47f9fa" providerId="LiveId" clId="{42ADB7CA-B084-49D4-9CF6-5A625854A378}" dt="2024-09-23T15:19:53.346" v="9348" actId="11529"/>
            <ac:spMkLst>
              <pc:docMk/>
              <pc:sldMasterMk cId="3739717136" sldId="2147483648"/>
              <pc:sldLayoutMk cId="2731861434" sldId="2147483722"/>
              <ac:spMk id="7" creationId="{A25983EF-1D7F-473D-2FA8-C926591C7F55}"/>
            </ac:spMkLst>
          </pc:spChg>
          <pc:spChg chg="add del mod ord">
            <ac:chgData name="Volkan Dalyan" userId="acd815f26c47f9fa" providerId="LiveId" clId="{42ADB7CA-B084-49D4-9CF6-5A625854A378}" dt="2024-09-23T15:19:52.562" v="9347" actId="167"/>
            <ac:spMkLst>
              <pc:docMk/>
              <pc:sldMasterMk cId="3739717136" sldId="2147483648"/>
              <pc:sldLayoutMk cId="2731861434" sldId="2147483722"/>
              <ac:spMk id="8" creationId="{0BE8CC40-7165-F795-E494-8C3F2100976C}"/>
            </ac:spMkLst>
          </pc:spChg>
          <pc:spChg chg="add mod">
            <ac:chgData name="Volkan Dalyan" userId="acd815f26c47f9fa" providerId="LiveId" clId="{42ADB7CA-B084-49D4-9CF6-5A625854A378}" dt="2024-10-02T11:53:32.728" v="20332" actId="962"/>
            <ac:spMkLst>
              <pc:docMk/>
              <pc:sldMasterMk cId="3739717136" sldId="2147483648"/>
              <pc:sldLayoutMk cId="2731861434" sldId="2147483722"/>
              <ac:spMk id="8" creationId="{AA68FB42-39D3-1D78-368A-4ACCA7642D47}"/>
            </ac:spMkLst>
          </pc:spChg>
          <pc:spChg chg="mod">
            <ac:chgData name="Volkan Dalyan" userId="acd815f26c47f9fa" providerId="LiveId" clId="{42ADB7CA-B084-49D4-9CF6-5A625854A378}" dt="2024-09-23T15:19:50.239" v="9346"/>
            <ac:spMkLst>
              <pc:docMk/>
              <pc:sldMasterMk cId="3739717136" sldId="2147483648"/>
              <pc:sldLayoutMk cId="2731861434" sldId="2147483722"/>
              <ac:spMk id="9" creationId="{1F7AFFDC-77CD-C39E-F0E8-373A91C6196E}"/>
            </ac:spMkLst>
          </pc:spChg>
          <pc:spChg chg="add del">
            <ac:chgData name="Volkan Dalyan" userId="acd815f26c47f9fa" providerId="LiveId" clId="{42ADB7CA-B084-49D4-9CF6-5A625854A378}" dt="2024-09-23T15:19:57.045" v="9349" actId="11529"/>
            <ac:spMkLst>
              <pc:docMk/>
              <pc:sldMasterMk cId="3739717136" sldId="2147483648"/>
              <pc:sldLayoutMk cId="2731861434" sldId="2147483722"/>
              <ac:spMk id="10" creationId="{AB73EB29-76E5-117D-06CD-47A6511318FC}"/>
            </ac:spMkLst>
          </pc:spChg>
          <pc:spChg chg="add del mod ord">
            <ac:chgData name="Volkan Dalyan" userId="acd815f26c47f9fa" providerId="LiveId" clId="{42ADB7CA-B084-49D4-9CF6-5A625854A378}" dt="2024-09-23T15:20:00.871" v="9351"/>
            <ac:spMkLst>
              <pc:docMk/>
              <pc:sldMasterMk cId="3739717136" sldId="2147483648"/>
              <pc:sldLayoutMk cId="2731861434" sldId="2147483722"/>
              <ac:spMk id="11" creationId="{9F754125-4EF4-B559-9756-B82FB4EC28BC}"/>
            </ac:spMkLst>
          </pc:spChg>
          <pc:spChg chg="mod ord">
            <ac:chgData name="Volkan Dalyan" userId="acd815f26c47f9fa" providerId="LiveId" clId="{42ADB7CA-B084-49D4-9CF6-5A625854A378}" dt="2024-10-02T07:33:32.496" v="15472" actId="962"/>
            <ac:spMkLst>
              <pc:docMk/>
              <pc:sldMasterMk cId="3739717136" sldId="2147483648"/>
              <pc:sldLayoutMk cId="2731861434" sldId="2147483722"/>
              <ac:spMk id="12" creationId="{D63820C0-2571-F6BD-1FF5-5BCCCD6FA392}"/>
            </ac:spMkLst>
          </pc:spChg>
          <pc:spChg chg="add del">
            <ac:chgData name="Volkan Dalyan" userId="acd815f26c47f9fa" providerId="LiveId" clId="{42ADB7CA-B084-49D4-9CF6-5A625854A378}" dt="2024-09-23T15:20:46.922" v="9365" actId="11529"/>
            <ac:spMkLst>
              <pc:docMk/>
              <pc:sldMasterMk cId="3739717136" sldId="2147483648"/>
              <pc:sldLayoutMk cId="2731861434" sldId="2147483722"/>
              <ac:spMk id="13" creationId="{3FEA4BBC-89D1-A35F-5EC8-58E18905F89B}"/>
            </ac:spMkLst>
          </pc:spChg>
          <pc:spChg chg="add mod">
            <ac:chgData name="Volkan Dalyan" userId="acd815f26c47f9fa" providerId="LiveId" clId="{42ADB7CA-B084-49D4-9CF6-5A625854A378}" dt="2024-10-02T07:33:00.228" v="15470" actId="962"/>
            <ac:spMkLst>
              <pc:docMk/>
              <pc:sldMasterMk cId="3739717136" sldId="2147483648"/>
              <pc:sldLayoutMk cId="2731861434" sldId="2147483722"/>
              <ac:spMk id="14" creationId="{A4914DC3-81D9-1FFB-8778-8A18E66EF804}"/>
            </ac:spMkLst>
          </pc:spChg>
          <pc:spChg chg="add del mod modVis">
            <ac:chgData name="Volkan Dalyan" userId="acd815f26c47f9fa" providerId="LiveId" clId="{42ADB7CA-B084-49D4-9CF6-5A625854A378}" dt="2024-10-02T11:50:41.886" v="20264" actId="478"/>
            <ac:spMkLst>
              <pc:docMk/>
              <pc:sldMasterMk cId="3739717136" sldId="2147483648"/>
              <pc:sldLayoutMk cId="2731861434" sldId="2147483722"/>
              <ac:spMk id="15" creationId="{08249920-8398-4A7C-704F-DBF5ACCEA317}"/>
            </ac:spMkLst>
          </pc:spChg>
          <pc:spChg chg="add mod">
            <ac:chgData name="Volkan Dalyan" userId="acd815f26c47f9fa" providerId="LiveId" clId="{42ADB7CA-B084-49D4-9CF6-5A625854A378}" dt="2024-10-02T07:33:37.360" v="15473" actId="962"/>
            <ac:spMkLst>
              <pc:docMk/>
              <pc:sldMasterMk cId="3739717136" sldId="2147483648"/>
              <pc:sldLayoutMk cId="2731861434" sldId="2147483722"/>
              <ac:spMk id="16" creationId="{13E0E4C3-B022-5281-EC38-50F5AAAF0B01}"/>
            </ac:spMkLst>
          </pc:spChg>
          <pc:spChg chg="add del mod">
            <ac:chgData name="Volkan Dalyan" userId="acd815f26c47f9fa" providerId="LiveId" clId="{42ADB7CA-B084-49D4-9CF6-5A625854A378}" dt="2024-09-23T15:23:21.821" v="9403"/>
            <ac:spMkLst>
              <pc:docMk/>
              <pc:sldMasterMk cId="3739717136" sldId="2147483648"/>
              <pc:sldLayoutMk cId="2731861434" sldId="2147483722"/>
              <ac:spMk id="17" creationId="{2ABBB6CD-5197-1393-8014-D8F0A016FCD7}"/>
            </ac:spMkLst>
          </pc:spChg>
          <pc:spChg chg="add del">
            <ac:chgData name="Volkan Dalyan" userId="acd815f26c47f9fa" providerId="LiveId" clId="{42ADB7CA-B084-49D4-9CF6-5A625854A378}" dt="2024-09-23T15:23:11.153" v="9401" actId="11529"/>
            <ac:spMkLst>
              <pc:docMk/>
              <pc:sldMasterMk cId="3739717136" sldId="2147483648"/>
              <pc:sldLayoutMk cId="2731861434" sldId="2147483722"/>
              <ac:spMk id="18" creationId="{4EC3DF5B-0E51-126C-8C2C-23E417ECB8E1}"/>
            </ac:spMkLst>
          </pc:spChg>
          <pc:spChg chg="add del mod ord">
            <ac:chgData name="Volkan Dalyan" userId="acd815f26c47f9fa" providerId="LiveId" clId="{42ADB7CA-B084-49D4-9CF6-5A625854A378}" dt="2024-09-23T15:23:21.821" v="9403"/>
            <ac:spMkLst>
              <pc:docMk/>
              <pc:sldMasterMk cId="3739717136" sldId="2147483648"/>
              <pc:sldLayoutMk cId="2731861434" sldId="2147483722"/>
              <ac:spMk id="19" creationId="{53B136FA-A62D-BA9A-3778-088CE49F208D}"/>
            </ac:spMkLst>
          </pc:spChg>
          <pc:spChg chg="mod ord">
            <ac:chgData name="Volkan Dalyan" userId="acd815f26c47f9fa" providerId="LiveId" clId="{42ADB7CA-B084-49D4-9CF6-5A625854A378}" dt="2024-10-02T07:34:01.038" v="15475" actId="962"/>
            <ac:spMkLst>
              <pc:docMk/>
              <pc:sldMasterMk cId="3739717136" sldId="2147483648"/>
              <pc:sldLayoutMk cId="2731861434" sldId="2147483722"/>
              <ac:spMk id="20" creationId="{B8E51D74-8FBC-6DC3-A5C6-E8FDEE29D239}"/>
            </ac:spMkLst>
          </pc:spChg>
          <pc:spChg chg="add mod">
            <ac:chgData name="Volkan Dalyan" userId="acd815f26c47f9fa" providerId="LiveId" clId="{42ADB7CA-B084-49D4-9CF6-5A625854A378}" dt="2024-10-02T07:34:54.876" v="15483" actId="962"/>
            <ac:spMkLst>
              <pc:docMk/>
              <pc:sldMasterMk cId="3739717136" sldId="2147483648"/>
              <pc:sldLayoutMk cId="2731861434" sldId="2147483722"/>
              <ac:spMk id="21" creationId="{838FFB00-580D-E973-0914-1710346F4F67}"/>
            </ac:spMkLst>
          </pc:spChg>
          <pc:spChg chg="add del">
            <ac:chgData name="Volkan Dalyan" userId="acd815f26c47f9fa" providerId="LiveId" clId="{42ADB7CA-B084-49D4-9CF6-5A625854A378}" dt="2024-09-23T15:25:21.062" v="9421" actId="11529"/>
            <ac:spMkLst>
              <pc:docMk/>
              <pc:sldMasterMk cId="3739717136" sldId="2147483648"/>
              <pc:sldLayoutMk cId="2731861434" sldId="2147483722"/>
              <ac:spMk id="22" creationId="{D9F8A9D6-BEF7-2ADB-16A7-A5BA05B46D99}"/>
            </ac:spMkLst>
          </pc:spChg>
          <pc:spChg chg="add mod">
            <ac:chgData name="Volkan Dalyan" userId="acd815f26c47f9fa" providerId="LiveId" clId="{42ADB7CA-B084-49D4-9CF6-5A625854A378}" dt="2024-10-02T07:34:23.491" v="15479" actId="962"/>
            <ac:spMkLst>
              <pc:docMk/>
              <pc:sldMasterMk cId="3739717136" sldId="2147483648"/>
              <pc:sldLayoutMk cId="2731861434" sldId="2147483722"/>
              <ac:spMk id="23" creationId="{9A914A96-4FB4-7F42-CB91-DC058AC88B9C}"/>
            </ac:spMkLst>
          </pc:spChg>
          <pc:spChg chg="add mod">
            <ac:chgData name="Volkan Dalyan" userId="acd815f26c47f9fa" providerId="LiveId" clId="{42ADB7CA-B084-49D4-9CF6-5A625854A378}" dt="2024-10-02T07:34:04.871" v="15476" actId="962"/>
            <ac:spMkLst>
              <pc:docMk/>
              <pc:sldMasterMk cId="3739717136" sldId="2147483648"/>
              <pc:sldLayoutMk cId="2731861434" sldId="2147483722"/>
              <ac:spMk id="24" creationId="{776588E8-C280-999A-0593-DE70206806D7}"/>
            </ac:spMkLst>
          </pc:spChg>
          <pc:spChg chg="add mod">
            <ac:chgData name="Volkan Dalyan" userId="acd815f26c47f9fa" providerId="LiveId" clId="{42ADB7CA-B084-49D4-9CF6-5A625854A378}" dt="2024-10-02T07:35:00.903" v="15484" actId="962"/>
            <ac:spMkLst>
              <pc:docMk/>
              <pc:sldMasterMk cId="3739717136" sldId="2147483648"/>
              <pc:sldLayoutMk cId="2731861434" sldId="2147483722"/>
              <ac:spMk id="25" creationId="{30F78D12-D198-CDC4-9D19-B0E4298FE890}"/>
            </ac:spMkLst>
          </pc:spChg>
          <pc:spChg chg="add mod">
            <ac:chgData name="Volkan Dalyan" userId="acd815f26c47f9fa" providerId="LiveId" clId="{42ADB7CA-B084-49D4-9CF6-5A625854A378}" dt="2024-10-02T07:34:31.886" v="15480" actId="962"/>
            <ac:spMkLst>
              <pc:docMk/>
              <pc:sldMasterMk cId="3739717136" sldId="2147483648"/>
              <pc:sldLayoutMk cId="2731861434" sldId="2147483722"/>
              <ac:spMk id="26" creationId="{BDDF232B-8A59-B534-D6A0-8113935EA03D}"/>
            </ac:spMkLst>
          </pc:spChg>
          <pc:spChg chg="add mod">
            <ac:chgData name="Volkan Dalyan" userId="acd815f26c47f9fa" providerId="LiveId" clId="{42ADB7CA-B084-49D4-9CF6-5A625854A378}" dt="2024-10-02T07:34:09.247" v="15477" actId="962"/>
            <ac:spMkLst>
              <pc:docMk/>
              <pc:sldMasterMk cId="3739717136" sldId="2147483648"/>
              <pc:sldLayoutMk cId="2731861434" sldId="2147483722"/>
              <ac:spMk id="27" creationId="{DB424687-53CB-F313-A836-5ACBE501D5CE}"/>
            </ac:spMkLst>
          </pc:spChg>
          <pc:spChg chg="add mod">
            <ac:chgData name="Volkan Dalyan" userId="acd815f26c47f9fa" providerId="LiveId" clId="{42ADB7CA-B084-49D4-9CF6-5A625854A378}" dt="2024-10-02T07:35:06.293" v="15485" actId="962"/>
            <ac:spMkLst>
              <pc:docMk/>
              <pc:sldMasterMk cId="3739717136" sldId="2147483648"/>
              <pc:sldLayoutMk cId="2731861434" sldId="2147483722"/>
              <ac:spMk id="28" creationId="{7908A253-433B-631E-BF23-1F6915ADE6D7}"/>
            </ac:spMkLst>
          </pc:spChg>
          <pc:spChg chg="add mod">
            <ac:chgData name="Volkan Dalyan" userId="acd815f26c47f9fa" providerId="LiveId" clId="{42ADB7CA-B084-49D4-9CF6-5A625854A378}" dt="2024-10-02T07:34:40.798" v="15481" actId="962"/>
            <ac:spMkLst>
              <pc:docMk/>
              <pc:sldMasterMk cId="3739717136" sldId="2147483648"/>
              <pc:sldLayoutMk cId="2731861434" sldId="2147483722"/>
              <ac:spMk id="29" creationId="{94426AEA-7BC1-38CE-47E0-FA85108F7BA7}"/>
            </ac:spMkLst>
          </pc:spChg>
          <pc:spChg chg="add mod">
            <ac:chgData name="Volkan Dalyan" userId="acd815f26c47f9fa" providerId="LiveId" clId="{42ADB7CA-B084-49D4-9CF6-5A625854A378}" dt="2024-10-02T07:34:15.373" v="15478" actId="962"/>
            <ac:spMkLst>
              <pc:docMk/>
              <pc:sldMasterMk cId="3739717136" sldId="2147483648"/>
              <pc:sldLayoutMk cId="2731861434" sldId="2147483722"/>
              <ac:spMk id="30" creationId="{49790FD8-B409-C07E-7A77-C95FD1F761D1}"/>
            </ac:spMkLst>
          </pc:spChg>
          <pc:spChg chg="add mod">
            <ac:chgData name="Volkan Dalyan" userId="acd815f26c47f9fa" providerId="LiveId" clId="{42ADB7CA-B084-49D4-9CF6-5A625854A378}" dt="2024-10-02T07:35:13.164" v="15486" actId="962"/>
            <ac:spMkLst>
              <pc:docMk/>
              <pc:sldMasterMk cId="3739717136" sldId="2147483648"/>
              <pc:sldLayoutMk cId="2731861434" sldId="2147483722"/>
              <ac:spMk id="31" creationId="{9E301D42-7096-1ED8-45EB-96486F817ED1}"/>
            </ac:spMkLst>
          </pc:spChg>
          <pc:spChg chg="add mod">
            <ac:chgData name="Volkan Dalyan" userId="acd815f26c47f9fa" providerId="LiveId" clId="{42ADB7CA-B084-49D4-9CF6-5A625854A378}" dt="2024-10-02T07:34:48.465" v="15482" actId="962"/>
            <ac:spMkLst>
              <pc:docMk/>
              <pc:sldMasterMk cId="3739717136" sldId="2147483648"/>
              <pc:sldLayoutMk cId="2731861434" sldId="2147483722"/>
              <ac:spMk id="32" creationId="{F7590252-7DBB-88A6-C7D9-74F7296CB15E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1:53:57.013" v="20344" actId="1038"/>
          <pc:sldLayoutMkLst>
            <pc:docMk/>
            <pc:sldMasterMk cId="3739717136" sldId="2147483648"/>
            <pc:sldLayoutMk cId="1372804524" sldId="2147483723"/>
          </pc:sldLayoutMkLst>
          <pc:spChg chg="add del mod">
            <ac:chgData name="Volkan Dalyan" userId="acd815f26c47f9fa" providerId="LiveId" clId="{42ADB7CA-B084-49D4-9CF6-5A625854A378}" dt="2024-10-02T11:52:20.290" v="20282" actId="478"/>
            <ac:spMkLst>
              <pc:docMk/>
              <pc:sldMasterMk cId="3739717136" sldId="2147483648"/>
              <pc:sldLayoutMk cId="1372804524" sldId="2147483723"/>
              <ac:spMk id="2" creationId="{94B315CA-7B0A-83BE-C2D3-11BB7B3BE543}"/>
            </ac:spMkLst>
          </pc:spChg>
          <pc:spChg chg="del">
            <ac:chgData name="Volkan Dalyan" userId="acd815f26c47f9fa" providerId="LiveId" clId="{42ADB7CA-B084-49D4-9CF6-5A625854A378}" dt="2024-09-23T15:27:19.435" v="9465" actId="478"/>
            <ac:spMkLst>
              <pc:docMk/>
              <pc:sldMasterMk cId="3739717136" sldId="2147483648"/>
              <pc:sldLayoutMk cId="1372804524" sldId="2147483723"/>
              <ac:spMk id="2" creationId="{C9660BC2-3D26-991A-038F-190AA4023A7C}"/>
            </ac:spMkLst>
          </pc:spChg>
          <pc:spChg chg="add mod modVis">
            <ac:chgData name="Volkan Dalyan" userId="acd815f26c47f9fa" providerId="LiveId" clId="{42ADB7CA-B084-49D4-9CF6-5A625854A378}" dt="2024-09-30T14:01:02.156" v="14880" actId="404"/>
            <ac:spMkLst>
              <pc:docMk/>
              <pc:sldMasterMk cId="3739717136" sldId="2147483648"/>
              <pc:sldLayoutMk cId="1372804524" sldId="2147483723"/>
              <ac:spMk id="3" creationId="{15277BFD-13D6-391C-8921-2F9DB6CF74A3}"/>
            </ac:spMkLst>
          </pc:spChg>
          <pc:spChg chg="add mod modVis">
            <ac:chgData name="Volkan Dalyan" userId="acd815f26c47f9fa" providerId="LiveId" clId="{42ADB7CA-B084-49D4-9CF6-5A625854A378}" dt="2024-09-30T14:01:05.028" v="14881" actId="14429"/>
            <ac:spMkLst>
              <pc:docMk/>
              <pc:sldMasterMk cId="3739717136" sldId="2147483648"/>
              <pc:sldLayoutMk cId="1372804524" sldId="2147483723"/>
              <ac:spMk id="4" creationId="{54564C03-E07D-4F01-A099-C0C30234705B}"/>
            </ac:spMkLst>
          </pc:spChg>
          <pc:spChg chg="add del mod">
            <ac:chgData name="Volkan Dalyan" userId="acd815f26c47f9fa" providerId="LiveId" clId="{42ADB7CA-B084-49D4-9CF6-5A625854A378}" dt="2024-09-23T15:27:35.004" v="9468" actId="478"/>
            <ac:spMkLst>
              <pc:docMk/>
              <pc:sldMasterMk cId="3739717136" sldId="2147483648"/>
              <pc:sldLayoutMk cId="1372804524" sldId="2147483723"/>
              <ac:spMk id="5" creationId="{61FC4203-1637-7E48-4B0D-76D7D84A5805}"/>
            </ac:spMkLst>
          </pc:spChg>
          <pc:spChg chg="add del mod">
            <ac:chgData name="Volkan Dalyan" userId="acd815f26c47f9fa" providerId="LiveId" clId="{42ADB7CA-B084-49D4-9CF6-5A625854A378}" dt="2024-10-02T11:53:48.761" v="20338" actId="478"/>
            <ac:spMkLst>
              <pc:docMk/>
              <pc:sldMasterMk cId="3739717136" sldId="2147483648"/>
              <pc:sldLayoutMk cId="1372804524" sldId="2147483723"/>
              <ac:spMk id="5" creationId="{C43E6E58-A353-C101-038D-F0B0C762E909}"/>
            </ac:spMkLst>
          </pc:spChg>
          <pc:spChg chg="add mod ord">
            <ac:chgData name="Volkan Dalyan" userId="acd815f26c47f9fa" providerId="LiveId" clId="{42ADB7CA-B084-49D4-9CF6-5A625854A378}" dt="2024-10-02T07:29:58.187" v="15457" actId="962"/>
            <ac:spMkLst>
              <pc:docMk/>
              <pc:sldMasterMk cId="3739717136" sldId="2147483648"/>
              <pc:sldLayoutMk cId="1372804524" sldId="2147483723"/>
              <ac:spMk id="6" creationId="{CDD335B4-D39F-7050-9D91-1095325F5DCF}"/>
            </ac:spMkLst>
          </pc:spChg>
          <pc:spChg chg="add mod">
            <ac:chgData name="Volkan Dalyan" userId="acd815f26c47f9fa" providerId="LiveId" clId="{42ADB7CA-B084-49D4-9CF6-5A625854A378}" dt="2024-10-02T11:53:57.013" v="20344" actId="1038"/>
            <ac:spMkLst>
              <pc:docMk/>
              <pc:sldMasterMk cId="3739717136" sldId="2147483648"/>
              <pc:sldLayoutMk cId="1372804524" sldId="2147483723"/>
              <ac:spMk id="7" creationId="{29FD0A86-42AE-6766-E267-472121B777D4}"/>
            </ac:spMkLst>
          </pc:spChg>
          <pc:spChg chg="add del mod">
            <ac:chgData name="Volkan Dalyan" userId="acd815f26c47f9fa" providerId="LiveId" clId="{42ADB7CA-B084-49D4-9CF6-5A625854A378}" dt="2024-09-23T15:29:30.273" v="9523" actId="478"/>
            <ac:spMkLst>
              <pc:docMk/>
              <pc:sldMasterMk cId="3739717136" sldId="2147483648"/>
              <pc:sldLayoutMk cId="1372804524" sldId="2147483723"/>
              <ac:spMk id="7" creationId="{77B4A8E6-305C-A60A-49AF-DCDF2DC39C95}"/>
            </ac:spMkLst>
          </pc:spChg>
          <pc:spChg chg="add del mod">
            <ac:chgData name="Volkan Dalyan" userId="acd815f26c47f9fa" providerId="LiveId" clId="{42ADB7CA-B084-49D4-9CF6-5A625854A378}" dt="2024-09-23T15:28:08.617" v="9474"/>
            <ac:spMkLst>
              <pc:docMk/>
              <pc:sldMasterMk cId="3739717136" sldId="2147483648"/>
              <pc:sldLayoutMk cId="1372804524" sldId="2147483723"/>
              <ac:spMk id="8" creationId="{7D46FFA5-93DC-51B0-765F-7939DA2364CB}"/>
            </ac:spMkLst>
          </pc:spChg>
          <pc:spChg chg="add del">
            <ac:chgData name="Volkan Dalyan" userId="acd815f26c47f9fa" providerId="LiveId" clId="{42ADB7CA-B084-49D4-9CF6-5A625854A378}" dt="2024-09-23T15:27:59.870" v="9472" actId="11529"/>
            <ac:spMkLst>
              <pc:docMk/>
              <pc:sldMasterMk cId="3739717136" sldId="2147483648"/>
              <pc:sldLayoutMk cId="1372804524" sldId="2147483723"/>
              <ac:spMk id="9" creationId="{E1C297CD-BE50-E7E8-69D4-F914FDD599D1}"/>
            </ac:spMkLst>
          </pc:spChg>
          <pc:spChg chg="add del mod ord">
            <ac:chgData name="Volkan Dalyan" userId="acd815f26c47f9fa" providerId="LiveId" clId="{42ADB7CA-B084-49D4-9CF6-5A625854A378}" dt="2024-09-23T15:28:08.617" v="9474"/>
            <ac:spMkLst>
              <pc:docMk/>
              <pc:sldMasterMk cId="3739717136" sldId="2147483648"/>
              <pc:sldLayoutMk cId="1372804524" sldId="2147483723"/>
              <ac:spMk id="10" creationId="{75B75A12-19C5-152A-1E5E-06FF957330C9}"/>
            </ac:spMkLst>
          </pc:spChg>
          <pc:spChg chg="mod ord">
            <ac:chgData name="Volkan Dalyan" userId="acd815f26c47f9fa" providerId="LiveId" clId="{42ADB7CA-B084-49D4-9CF6-5A625854A378}" dt="2024-10-02T07:33:27.010" v="15471" actId="962"/>
            <ac:spMkLst>
              <pc:docMk/>
              <pc:sldMasterMk cId="3739717136" sldId="2147483648"/>
              <pc:sldLayoutMk cId="1372804524" sldId="2147483723"/>
              <ac:spMk id="11" creationId="{E7D88EF8-FC4F-3EB4-5DF0-1A076B942C0C}"/>
            </ac:spMkLst>
          </pc:spChg>
          <pc:spChg chg="add del mod">
            <ac:chgData name="Volkan Dalyan" userId="acd815f26c47f9fa" providerId="LiveId" clId="{42ADB7CA-B084-49D4-9CF6-5A625854A378}" dt="2024-10-02T11:50:47.674" v="20265" actId="478"/>
            <ac:spMkLst>
              <pc:docMk/>
              <pc:sldMasterMk cId="3739717136" sldId="2147483648"/>
              <pc:sldLayoutMk cId="1372804524" sldId="2147483723"/>
              <ac:spMk id="12" creationId="{D3608C28-6006-2A00-8BF3-4BDEFB3AF2AD}"/>
            </ac:spMkLst>
          </pc:spChg>
          <pc:spChg chg="add mod">
            <ac:chgData name="Volkan Dalyan" userId="acd815f26c47f9fa" providerId="LiveId" clId="{42ADB7CA-B084-49D4-9CF6-5A625854A378}" dt="2024-10-02T07:29:46.615" v="15455" actId="962"/>
            <ac:spMkLst>
              <pc:docMk/>
              <pc:sldMasterMk cId="3739717136" sldId="2147483648"/>
              <pc:sldLayoutMk cId="1372804524" sldId="2147483723"/>
              <ac:spMk id="13" creationId="{5792F761-1BF0-20B3-E226-B833C49F983B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4" creationId="{4E6ECF84-D021-ED41-83DA-F92F6DFDB1B3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5" creationId="{549CD8C3-63FB-C027-0516-6F53A0612A26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6" creationId="{ABB1E6D0-D112-3175-7AC9-FB6D162FE3CD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7" creationId="{1A8ADCC7-5F2F-E07C-E702-0844035F16A5}"/>
            </ac:spMkLst>
          </pc:spChg>
          <pc:spChg chg="add mod">
            <ac:chgData name="Volkan Dalyan" userId="acd815f26c47f9fa" providerId="LiveId" clId="{42ADB7CA-B084-49D4-9CF6-5A625854A378}" dt="2024-10-02T07:31:18.457" v="15462" actId="962"/>
            <ac:spMkLst>
              <pc:docMk/>
              <pc:sldMasterMk cId="3739717136" sldId="2147483648"/>
              <pc:sldLayoutMk cId="1372804524" sldId="2147483723"/>
              <ac:spMk id="18" creationId="{63B4388C-E808-AD2E-743D-134A8AF2B035}"/>
            </ac:spMkLst>
          </pc:spChg>
          <pc:spChg chg="add mod">
            <ac:chgData name="Volkan Dalyan" userId="acd815f26c47f9fa" providerId="LiveId" clId="{42ADB7CA-B084-49D4-9CF6-5A625854A378}" dt="2024-10-02T07:32:34.208" v="15466" actId="962"/>
            <ac:spMkLst>
              <pc:docMk/>
              <pc:sldMasterMk cId="3739717136" sldId="2147483648"/>
              <pc:sldLayoutMk cId="1372804524" sldId="2147483723"/>
              <ac:spMk id="19" creationId="{6BB7664F-11F1-AAF7-10BC-08C52416CD95}"/>
            </ac:spMkLst>
          </pc:spChg>
          <pc:spChg chg="add mod">
            <ac:chgData name="Volkan Dalyan" userId="acd815f26c47f9fa" providerId="LiveId" clId="{42ADB7CA-B084-49D4-9CF6-5A625854A378}" dt="2024-10-02T07:30:53.633" v="15461" actId="962"/>
            <ac:spMkLst>
              <pc:docMk/>
              <pc:sldMasterMk cId="3739717136" sldId="2147483648"/>
              <pc:sldLayoutMk cId="1372804524" sldId="2147483723"/>
              <ac:spMk id="20" creationId="{5097D1AF-4BF6-7D35-FC40-9EC8E4A446FA}"/>
            </ac:spMkLst>
          </pc:spChg>
          <pc:spChg chg="add mod">
            <ac:chgData name="Volkan Dalyan" userId="acd815f26c47f9fa" providerId="LiveId" clId="{42ADB7CA-B084-49D4-9CF6-5A625854A378}" dt="2024-10-02T07:31:24.300" v="15463" actId="962"/>
            <ac:spMkLst>
              <pc:docMk/>
              <pc:sldMasterMk cId="3739717136" sldId="2147483648"/>
              <pc:sldLayoutMk cId="1372804524" sldId="2147483723"/>
              <ac:spMk id="21" creationId="{BEABF23D-9B4A-33A4-E353-BC88DA35BF42}"/>
            </ac:spMkLst>
          </pc:spChg>
          <pc:spChg chg="add mod">
            <ac:chgData name="Volkan Dalyan" userId="acd815f26c47f9fa" providerId="LiveId" clId="{42ADB7CA-B084-49D4-9CF6-5A625854A378}" dt="2024-10-02T07:32:40.376" v="15467" actId="962"/>
            <ac:spMkLst>
              <pc:docMk/>
              <pc:sldMasterMk cId="3739717136" sldId="2147483648"/>
              <pc:sldLayoutMk cId="1372804524" sldId="2147483723"/>
              <ac:spMk id="22" creationId="{46435782-FDF1-29EB-2288-F525996A32CE}"/>
            </ac:spMkLst>
          </pc:spChg>
          <pc:spChg chg="add mod">
            <ac:chgData name="Volkan Dalyan" userId="acd815f26c47f9fa" providerId="LiveId" clId="{42ADB7CA-B084-49D4-9CF6-5A625854A378}" dt="2024-10-02T07:30:31.186" v="15460" actId="962"/>
            <ac:spMkLst>
              <pc:docMk/>
              <pc:sldMasterMk cId="3739717136" sldId="2147483648"/>
              <pc:sldLayoutMk cId="1372804524" sldId="2147483723"/>
              <ac:spMk id="23" creationId="{0842EFF7-D6E0-C1A7-5422-D2BF6901B041}"/>
            </ac:spMkLst>
          </pc:spChg>
          <pc:spChg chg="add mod">
            <ac:chgData name="Volkan Dalyan" userId="acd815f26c47f9fa" providerId="LiveId" clId="{42ADB7CA-B084-49D4-9CF6-5A625854A378}" dt="2024-10-02T07:31:30.233" v="15464" actId="962"/>
            <ac:spMkLst>
              <pc:docMk/>
              <pc:sldMasterMk cId="3739717136" sldId="2147483648"/>
              <pc:sldLayoutMk cId="1372804524" sldId="2147483723"/>
              <ac:spMk id="24" creationId="{1FDEDBCE-953D-4E8E-B178-0A3D2FEDEB43}"/>
            </ac:spMkLst>
          </pc:spChg>
          <pc:spChg chg="add mod">
            <ac:chgData name="Volkan Dalyan" userId="acd815f26c47f9fa" providerId="LiveId" clId="{42ADB7CA-B084-49D4-9CF6-5A625854A378}" dt="2024-10-02T07:32:45.650" v="15468" actId="962"/>
            <ac:spMkLst>
              <pc:docMk/>
              <pc:sldMasterMk cId="3739717136" sldId="2147483648"/>
              <pc:sldLayoutMk cId="1372804524" sldId="2147483723"/>
              <ac:spMk id="25" creationId="{C1884CE9-B234-0272-A5E3-07C057FD0F4F}"/>
            </ac:spMkLst>
          </pc:spChg>
          <pc:spChg chg="add mod">
            <ac:chgData name="Volkan Dalyan" userId="acd815f26c47f9fa" providerId="LiveId" clId="{42ADB7CA-B084-49D4-9CF6-5A625854A378}" dt="2024-10-02T07:30:25.733" v="15459" actId="962"/>
            <ac:spMkLst>
              <pc:docMk/>
              <pc:sldMasterMk cId="3739717136" sldId="2147483648"/>
              <pc:sldLayoutMk cId="1372804524" sldId="2147483723"/>
              <ac:spMk id="26" creationId="{CB8FF1B4-BFEB-0380-A422-ED8AC99DF916}"/>
            </ac:spMkLst>
          </pc:spChg>
          <pc:spChg chg="add mod">
            <ac:chgData name="Volkan Dalyan" userId="acd815f26c47f9fa" providerId="LiveId" clId="{42ADB7CA-B084-49D4-9CF6-5A625854A378}" dt="2024-10-02T07:32:14.836" v="15465" actId="962"/>
            <ac:spMkLst>
              <pc:docMk/>
              <pc:sldMasterMk cId="3739717136" sldId="2147483648"/>
              <pc:sldLayoutMk cId="1372804524" sldId="2147483723"/>
              <ac:spMk id="27" creationId="{4271AD99-48BE-22CD-3DF9-4BAEAB4AEAAA}"/>
            </ac:spMkLst>
          </pc:spChg>
          <pc:spChg chg="add mod">
            <ac:chgData name="Volkan Dalyan" userId="acd815f26c47f9fa" providerId="LiveId" clId="{42ADB7CA-B084-49D4-9CF6-5A625854A378}" dt="2024-10-02T07:32:51.204" v="15469" actId="962"/>
            <ac:spMkLst>
              <pc:docMk/>
              <pc:sldMasterMk cId="3739717136" sldId="2147483648"/>
              <pc:sldLayoutMk cId="1372804524" sldId="2147483723"/>
              <ac:spMk id="28" creationId="{12DE084D-25CB-E358-6736-00D1E1E1008F}"/>
            </ac:spMkLst>
          </pc:spChg>
          <pc:spChg chg="add mod">
            <ac:chgData name="Volkan Dalyan" userId="acd815f26c47f9fa" providerId="LiveId" clId="{42ADB7CA-B084-49D4-9CF6-5A625854A378}" dt="2024-10-02T07:30:19.370" v="15458" actId="962"/>
            <ac:spMkLst>
              <pc:docMk/>
              <pc:sldMasterMk cId="3739717136" sldId="2147483648"/>
              <pc:sldLayoutMk cId="1372804524" sldId="2147483723"/>
              <ac:spMk id="29" creationId="{4E11DE32-4B23-96A5-BF4C-B72F91CAB215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11:20:15.158" v="19747" actId="20577"/>
          <pc:sldLayoutMkLst>
            <pc:docMk/>
            <pc:sldMasterMk cId="3739717136" sldId="2147483648"/>
            <pc:sldLayoutMk cId="3225770076" sldId="2147483724"/>
          </pc:sldLayoutMkLst>
          <pc:spChg chg="del">
            <ac:chgData name="Volkan Dalyan" userId="acd815f26c47f9fa" providerId="LiveId" clId="{42ADB7CA-B084-49D4-9CF6-5A625854A378}" dt="2024-09-23T15:30:53.205" v="9534" actId="478"/>
            <ac:spMkLst>
              <pc:docMk/>
              <pc:sldMasterMk cId="3739717136" sldId="2147483648"/>
              <pc:sldLayoutMk cId="3225770076" sldId="2147483724"/>
              <ac:spMk id="2" creationId="{AB222766-016C-D41B-11FD-EC8C85F9ED39}"/>
            </ac:spMkLst>
          </pc:spChg>
          <pc:spChg chg="add mod ord">
            <ac:chgData name="Volkan Dalyan" userId="acd815f26c47f9fa" providerId="LiveId" clId="{42ADB7CA-B084-49D4-9CF6-5A625854A378}" dt="2024-09-23T15:34:59.998" v="9585" actId="167"/>
            <ac:spMkLst>
              <pc:docMk/>
              <pc:sldMasterMk cId="3739717136" sldId="2147483648"/>
              <pc:sldLayoutMk cId="3225770076" sldId="2147483724"/>
              <ac:spMk id="3" creationId="{6D35201C-990A-5C9B-7030-34DB3C609313}"/>
            </ac:spMkLst>
          </pc:spChg>
          <pc:spChg chg="add del mod topLvl">
            <ac:chgData name="Volkan Dalyan" userId="acd815f26c47f9fa" providerId="LiveId" clId="{42ADB7CA-B084-49D4-9CF6-5A625854A378}" dt="2024-09-23T15:31:33.255" v="9546" actId="478"/>
            <ac:spMkLst>
              <pc:docMk/>
              <pc:sldMasterMk cId="3739717136" sldId="2147483648"/>
              <pc:sldLayoutMk cId="3225770076" sldId="2147483724"/>
              <ac:spMk id="5" creationId="{7DB59287-DB98-FB8A-F2C5-F0959A60493F}"/>
            </ac:spMkLst>
          </pc:spChg>
          <pc:spChg chg="add mod">
            <ac:chgData name="Volkan Dalyan" userId="acd815f26c47f9fa" providerId="LiveId" clId="{42ADB7CA-B084-49D4-9CF6-5A625854A378}" dt="2024-09-23T15:31:00.954" v="9535"/>
            <ac:spMkLst>
              <pc:docMk/>
              <pc:sldMasterMk cId="3739717136" sldId="2147483648"/>
              <pc:sldLayoutMk cId="3225770076" sldId="2147483724"/>
              <ac:spMk id="7" creationId="{46149B5C-76A2-B634-475C-D1ED7C38831F}"/>
            </ac:spMkLst>
          </pc:spChg>
          <pc:spChg chg="add del mod">
            <ac:chgData name="Volkan Dalyan" userId="acd815f26c47f9fa" providerId="LiveId" clId="{42ADB7CA-B084-49D4-9CF6-5A625854A378}" dt="2024-09-23T15:34:41.881" v="9580"/>
            <ac:spMkLst>
              <pc:docMk/>
              <pc:sldMasterMk cId="3739717136" sldId="2147483648"/>
              <pc:sldLayoutMk cId="3225770076" sldId="2147483724"/>
              <ac:spMk id="8" creationId="{BF900556-9604-6DCF-67C8-7AC3F2D089EF}"/>
            </ac:spMkLst>
          </pc:spChg>
          <pc:spChg chg="add del">
            <ac:chgData name="Volkan Dalyan" userId="acd815f26c47f9fa" providerId="LiveId" clId="{42ADB7CA-B084-49D4-9CF6-5A625854A378}" dt="2024-09-23T15:34:03.089" v="9571" actId="11529"/>
            <ac:spMkLst>
              <pc:docMk/>
              <pc:sldMasterMk cId="3739717136" sldId="2147483648"/>
              <pc:sldLayoutMk cId="3225770076" sldId="2147483724"/>
              <ac:spMk id="9" creationId="{7AE04D5F-706D-4A81-34C3-4D1347E428FE}"/>
            </ac:spMkLst>
          </pc:spChg>
          <pc:spChg chg="add del mod ord">
            <ac:chgData name="Volkan Dalyan" userId="acd815f26c47f9fa" providerId="LiveId" clId="{42ADB7CA-B084-49D4-9CF6-5A625854A378}" dt="2024-09-23T15:34:41.881" v="9580"/>
            <ac:spMkLst>
              <pc:docMk/>
              <pc:sldMasterMk cId="3739717136" sldId="2147483648"/>
              <pc:sldLayoutMk cId="3225770076" sldId="2147483724"/>
              <ac:spMk id="10" creationId="{724AC2D8-C11B-5B14-DB82-7FF494513F2D}"/>
            </ac:spMkLst>
          </pc:spChg>
          <pc:spChg chg="mod ord">
            <ac:chgData name="Volkan Dalyan" userId="acd815f26c47f9fa" providerId="LiveId" clId="{42ADB7CA-B084-49D4-9CF6-5A625854A378}" dt="2024-10-02T07:53:40.741" v="15623" actId="962"/>
            <ac:spMkLst>
              <pc:docMk/>
              <pc:sldMasterMk cId="3739717136" sldId="2147483648"/>
              <pc:sldLayoutMk cId="3225770076" sldId="2147483724"/>
              <ac:spMk id="11" creationId="{DB3E7EC9-E70C-6150-B485-27EB33350ADE}"/>
            </ac:spMkLst>
          </pc:spChg>
          <pc:spChg chg="add mod ord">
            <ac:chgData name="Volkan Dalyan" userId="acd815f26c47f9fa" providerId="LiveId" clId="{42ADB7CA-B084-49D4-9CF6-5A625854A378}" dt="2024-10-02T07:54:28.235" v="15630" actId="962"/>
            <ac:spMkLst>
              <pc:docMk/>
              <pc:sldMasterMk cId="3739717136" sldId="2147483648"/>
              <pc:sldLayoutMk cId="3225770076" sldId="2147483724"/>
              <ac:spMk id="12" creationId="{F70F7A86-BF90-18FE-2E8F-2C444C19335F}"/>
            </ac:spMkLst>
          </pc:spChg>
          <pc:spChg chg="add mod">
            <ac:chgData name="Volkan Dalyan" userId="acd815f26c47f9fa" providerId="LiveId" clId="{42ADB7CA-B084-49D4-9CF6-5A625854A378}" dt="2024-10-02T11:20:15.158" v="19747" actId="20577"/>
            <ac:spMkLst>
              <pc:docMk/>
              <pc:sldMasterMk cId="3739717136" sldId="2147483648"/>
              <pc:sldLayoutMk cId="3225770076" sldId="2147483724"/>
              <ac:spMk id="13" creationId="{5C9DB3D0-9891-FFD7-743E-C1D4AAFA00C5}"/>
            </ac:spMkLst>
          </pc:spChg>
          <pc:spChg chg="add mod">
            <ac:chgData name="Volkan Dalyan" userId="acd815f26c47f9fa" providerId="LiveId" clId="{42ADB7CA-B084-49D4-9CF6-5A625854A378}" dt="2024-10-02T07:53:46.283" v="15624" actId="962"/>
            <ac:spMkLst>
              <pc:docMk/>
              <pc:sldMasterMk cId="3739717136" sldId="2147483648"/>
              <pc:sldLayoutMk cId="3225770076" sldId="2147483724"/>
              <ac:spMk id="14" creationId="{3A96494E-B048-226C-2101-529420340BEE}"/>
            </ac:spMkLst>
          </pc:spChg>
          <pc:spChg chg="add mod">
            <ac:chgData name="Volkan Dalyan" userId="acd815f26c47f9fa" providerId="LiveId" clId="{42ADB7CA-B084-49D4-9CF6-5A625854A378}" dt="2024-10-02T07:54:47.811" v="15634" actId="962"/>
            <ac:spMkLst>
              <pc:docMk/>
              <pc:sldMasterMk cId="3739717136" sldId="2147483648"/>
              <pc:sldLayoutMk cId="3225770076" sldId="2147483724"/>
              <ac:spMk id="15" creationId="{73D47AED-5B82-E066-8685-EC51ADD5C0D1}"/>
            </ac:spMkLst>
          </pc:spChg>
          <pc:spChg chg="add mod ord">
            <ac:chgData name="Volkan Dalyan" userId="acd815f26c47f9fa" providerId="LiveId" clId="{42ADB7CA-B084-49D4-9CF6-5A625854A378}" dt="2024-10-02T07:54:32.088" v="15631" actId="962"/>
            <ac:spMkLst>
              <pc:docMk/>
              <pc:sldMasterMk cId="3739717136" sldId="2147483648"/>
              <pc:sldLayoutMk cId="3225770076" sldId="2147483724"/>
              <ac:spMk id="16" creationId="{0E045BFD-2D43-9CE3-FD1B-A4B5C11AABC0}"/>
            </ac:spMkLst>
          </pc:spChg>
          <pc:spChg chg="add mod">
            <ac:chgData name="Volkan Dalyan" userId="acd815f26c47f9fa" providerId="LiveId" clId="{42ADB7CA-B084-49D4-9CF6-5A625854A378}" dt="2024-10-02T07:54:51.293" v="15635" actId="962"/>
            <ac:spMkLst>
              <pc:docMk/>
              <pc:sldMasterMk cId="3739717136" sldId="2147483648"/>
              <pc:sldLayoutMk cId="3225770076" sldId="2147483724"/>
              <ac:spMk id="17" creationId="{E87A6C2E-EAD1-E4A7-050B-5538DAA7DEF4}"/>
            </ac:spMkLst>
          </pc:spChg>
          <pc:spChg chg="add mod ord">
            <ac:chgData name="Volkan Dalyan" userId="acd815f26c47f9fa" providerId="LiveId" clId="{42ADB7CA-B084-49D4-9CF6-5A625854A378}" dt="2024-10-02T07:54:35.161" v="15632" actId="962"/>
            <ac:spMkLst>
              <pc:docMk/>
              <pc:sldMasterMk cId="3739717136" sldId="2147483648"/>
              <pc:sldLayoutMk cId="3225770076" sldId="2147483724"/>
              <ac:spMk id="18" creationId="{F4B5BC35-52C7-315C-99E6-28C91277D9D6}"/>
            </ac:spMkLst>
          </pc:spChg>
          <pc:spChg chg="add mod">
            <ac:chgData name="Volkan Dalyan" userId="acd815f26c47f9fa" providerId="LiveId" clId="{42ADB7CA-B084-49D4-9CF6-5A625854A378}" dt="2024-10-02T07:54:56.211" v="15636" actId="962"/>
            <ac:spMkLst>
              <pc:docMk/>
              <pc:sldMasterMk cId="3739717136" sldId="2147483648"/>
              <pc:sldLayoutMk cId="3225770076" sldId="2147483724"/>
              <ac:spMk id="19" creationId="{94386971-B659-14FD-874A-0BE1BDA6F80A}"/>
            </ac:spMkLst>
          </pc:spChg>
          <pc:spChg chg="add del mod ord">
            <ac:chgData name="Volkan Dalyan" userId="acd815f26c47f9fa" providerId="LiveId" clId="{42ADB7CA-B084-49D4-9CF6-5A625854A378}" dt="2024-10-02T07:54:38.909" v="15633" actId="962"/>
            <ac:spMkLst>
              <pc:docMk/>
              <pc:sldMasterMk cId="3739717136" sldId="2147483648"/>
              <pc:sldLayoutMk cId="3225770076" sldId="2147483724"/>
              <ac:spMk id="20" creationId="{52E201D8-075C-C5CA-7ED2-CA8D99BC2AB9}"/>
            </ac:spMkLst>
          </pc:spChg>
          <pc:spChg chg="add del mod">
            <ac:chgData name="Volkan Dalyan" userId="acd815f26c47f9fa" providerId="LiveId" clId="{42ADB7CA-B084-49D4-9CF6-5A625854A378}" dt="2024-10-02T07:55:02.123" v="15637" actId="962"/>
            <ac:spMkLst>
              <pc:docMk/>
              <pc:sldMasterMk cId="3739717136" sldId="2147483648"/>
              <pc:sldLayoutMk cId="3225770076" sldId="2147483724"/>
              <ac:spMk id="21" creationId="{57AD8669-3D5C-0AB4-DB1E-A00E3EF4505F}"/>
            </ac:spMkLst>
          </pc:spChg>
          <pc:spChg chg="add del">
            <ac:chgData name="Volkan Dalyan" userId="acd815f26c47f9fa" providerId="LiveId" clId="{42ADB7CA-B084-49D4-9CF6-5A625854A378}" dt="2024-09-23T15:38:10.263" v="9608" actId="11529"/>
            <ac:spMkLst>
              <pc:docMk/>
              <pc:sldMasterMk cId="3739717136" sldId="2147483648"/>
              <pc:sldLayoutMk cId="3225770076" sldId="2147483724"/>
              <ac:spMk id="22" creationId="{7DB3EC3F-7564-15B8-376E-679560195832}"/>
            </ac:spMkLst>
          </pc:spChg>
          <pc:spChg chg="add mod modVis">
            <ac:chgData name="Volkan Dalyan" userId="acd815f26c47f9fa" providerId="LiveId" clId="{42ADB7CA-B084-49D4-9CF6-5A625854A378}" dt="2024-10-02T07:53:23.884" v="15622" actId="14429"/>
            <ac:spMkLst>
              <pc:docMk/>
              <pc:sldMasterMk cId="3739717136" sldId="2147483648"/>
              <pc:sldLayoutMk cId="3225770076" sldId="2147483724"/>
              <ac:spMk id="23" creationId="{CAAA2641-C2A8-F834-511B-54A920D1AE64}"/>
            </ac:spMkLst>
          </pc:spChg>
          <pc:spChg chg="add del">
            <ac:chgData name="Volkan Dalyan" userId="acd815f26c47f9fa" providerId="LiveId" clId="{42ADB7CA-B084-49D4-9CF6-5A625854A378}" dt="2024-09-23T15:40:05.709" v="9636" actId="11529"/>
            <ac:spMkLst>
              <pc:docMk/>
              <pc:sldMasterMk cId="3739717136" sldId="2147483648"/>
              <pc:sldLayoutMk cId="3225770076" sldId="2147483724"/>
              <ac:spMk id="24" creationId="{7FFBAF8D-1486-603B-0C1F-5ADF9ED684D1}"/>
            </ac:spMkLst>
          </pc:spChg>
          <pc:spChg chg="add mod ord">
            <ac:chgData name="Volkan Dalyan" userId="acd815f26c47f9fa" providerId="LiveId" clId="{42ADB7CA-B084-49D4-9CF6-5A625854A378}" dt="2024-10-02T07:54:00.561" v="15626" actId="962"/>
            <ac:spMkLst>
              <pc:docMk/>
              <pc:sldMasterMk cId="3739717136" sldId="2147483648"/>
              <pc:sldLayoutMk cId="3225770076" sldId="2147483724"/>
              <ac:spMk id="25" creationId="{C3B9DC84-B056-F353-B05E-E9A4B61B970D}"/>
            </ac:spMkLst>
          </pc:spChg>
          <pc:spChg chg="add mod ord">
            <ac:chgData name="Volkan Dalyan" userId="acd815f26c47f9fa" providerId="LiveId" clId="{42ADB7CA-B084-49D4-9CF6-5A625854A378}" dt="2024-10-02T07:54:06.215" v="15627" actId="962"/>
            <ac:spMkLst>
              <pc:docMk/>
              <pc:sldMasterMk cId="3739717136" sldId="2147483648"/>
              <pc:sldLayoutMk cId="3225770076" sldId="2147483724"/>
              <ac:spMk id="26" creationId="{DA0FC51D-7E04-8801-AF59-23BB1B5B8533}"/>
            </ac:spMkLst>
          </pc:spChg>
          <pc:spChg chg="add mod ord">
            <ac:chgData name="Volkan Dalyan" userId="acd815f26c47f9fa" providerId="LiveId" clId="{42ADB7CA-B084-49D4-9CF6-5A625854A378}" dt="2024-10-02T07:54:12.015" v="15628" actId="962"/>
            <ac:spMkLst>
              <pc:docMk/>
              <pc:sldMasterMk cId="3739717136" sldId="2147483648"/>
              <pc:sldLayoutMk cId="3225770076" sldId="2147483724"/>
              <ac:spMk id="27" creationId="{16128FFE-1023-BE39-4F00-7A373E1CEC94}"/>
            </ac:spMkLst>
          </pc:spChg>
          <pc:spChg chg="add mod ord">
            <ac:chgData name="Volkan Dalyan" userId="acd815f26c47f9fa" providerId="LiveId" clId="{42ADB7CA-B084-49D4-9CF6-5A625854A378}" dt="2024-10-02T07:54:17.247" v="15629" actId="962"/>
            <ac:spMkLst>
              <pc:docMk/>
              <pc:sldMasterMk cId="3739717136" sldId="2147483648"/>
              <pc:sldLayoutMk cId="3225770076" sldId="2147483724"/>
              <ac:spMk id="28" creationId="{661726FC-2093-8CEE-D3F6-F12B9A5B7D5C}"/>
            </ac:spMkLst>
          </pc:spChg>
          <pc:grpChg chg="add del mod">
            <ac:chgData name="Volkan Dalyan" userId="acd815f26c47f9fa" providerId="LiveId" clId="{42ADB7CA-B084-49D4-9CF6-5A625854A378}" dt="2024-09-23T15:31:25.225" v="9542" actId="165"/>
            <ac:grpSpMkLst>
              <pc:docMk/>
              <pc:sldMasterMk cId="3739717136" sldId="2147483648"/>
              <pc:sldLayoutMk cId="3225770076" sldId="2147483724"/>
              <ac:grpSpMk id="4" creationId="{26DB7D43-AC63-8D71-AF3A-F3B89F424C17}"/>
            </ac:grpSpMkLst>
          </pc:grpChg>
          <pc:picChg chg="add del mod ord topLvl">
            <ac:chgData name="Volkan Dalyan" userId="acd815f26c47f9fa" providerId="LiveId" clId="{42ADB7CA-B084-49D4-9CF6-5A625854A378}" dt="2024-09-23T15:38:52.177" v="9617" actId="478"/>
            <ac:picMkLst>
              <pc:docMk/>
              <pc:sldMasterMk cId="3739717136" sldId="2147483648"/>
              <pc:sldLayoutMk cId="3225770076" sldId="2147483724"/>
              <ac:picMk id="6" creationId="{F2D2BEE0-A4E8-9BAF-3313-A21F454CCE43}"/>
            </ac:picMkLst>
          </pc:picChg>
        </pc:sldLayoutChg>
        <pc:sldLayoutChg chg="addSp delSp modSp mod modAnim">
          <pc:chgData name="Volkan Dalyan" userId="acd815f26c47f9fa" providerId="LiveId" clId="{42ADB7CA-B084-49D4-9CF6-5A625854A378}" dt="2024-09-30T13:31:05.883" v="14833" actId="962"/>
          <pc:sldLayoutMkLst>
            <pc:docMk/>
            <pc:sldMasterMk cId="3739717136" sldId="2147483648"/>
            <pc:sldLayoutMk cId="998415564" sldId="2147483725"/>
          </pc:sldLayoutMkLst>
          <pc:spChg chg="del mod">
            <ac:chgData name="Volkan Dalyan" userId="acd815f26c47f9fa" providerId="LiveId" clId="{42ADB7CA-B084-49D4-9CF6-5A625854A378}" dt="2024-09-24T09:47:45.908" v="10951" actId="478"/>
            <ac:spMkLst>
              <pc:docMk/>
              <pc:sldMasterMk cId="3739717136" sldId="2147483648"/>
              <pc:sldLayoutMk cId="998415564" sldId="2147483725"/>
              <ac:spMk id="2" creationId="{42483E93-2F1F-634C-A184-5FEDA1B7871B}"/>
            </ac:spMkLst>
          </pc:spChg>
          <pc:spChg chg="add del mod">
            <ac:chgData name="Volkan Dalyan" userId="acd815f26c47f9fa" providerId="LiveId" clId="{42ADB7CA-B084-49D4-9CF6-5A625854A378}" dt="2024-09-30T13:30:48.068" v="14831" actId="962"/>
            <ac:spMkLst>
              <pc:docMk/>
              <pc:sldMasterMk cId="3739717136" sldId="2147483648"/>
              <pc:sldLayoutMk cId="998415564" sldId="2147483725"/>
              <ac:spMk id="3" creationId="{E46D7DBD-D7EC-AADD-7900-465D6C0F1918}"/>
            </ac:spMkLst>
          </pc:spChg>
          <pc:spChg chg="add del">
            <ac:chgData name="Volkan Dalyan" userId="acd815f26c47f9fa" providerId="LiveId" clId="{42ADB7CA-B084-49D4-9CF6-5A625854A378}" dt="2024-09-24T09:49:01.735" v="10980" actId="11529"/>
            <ac:spMkLst>
              <pc:docMk/>
              <pc:sldMasterMk cId="3739717136" sldId="2147483648"/>
              <pc:sldLayoutMk cId="998415564" sldId="2147483725"/>
              <ac:spMk id="4" creationId="{CFE24FBF-51C3-0633-D98D-AB7FE4D35305}"/>
            </ac:spMkLst>
          </pc:spChg>
          <pc:spChg chg="add mod">
            <ac:chgData name="Volkan Dalyan" userId="acd815f26c47f9fa" providerId="LiveId" clId="{42ADB7CA-B084-49D4-9CF6-5A625854A378}" dt="2024-09-30T13:31:01.413" v="14832" actId="962"/>
            <ac:spMkLst>
              <pc:docMk/>
              <pc:sldMasterMk cId="3739717136" sldId="2147483648"/>
              <pc:sldLayoutMk cId="998415564" sldId="2147483725"/>
              <ac:spMk id="5" creationId="{A8E56C46-917F-62C0-A969-BBE3E574CFEC}"/>
            </ac:spMkLst>
          </pc:spChg>
          <pc:spChg chg="add mod">
            <ac:chgData name="Volkan Dalyan" userId="acd815f26c47f9fa" providerId="LiveId" clId="{42ADB7CA-B084-49D4-9CF6-5A625854A378}" dt="2024-09-30T13:31:05.883" v="14833" actId="962"/>
            <ac:spMkLst>
              <pc:docMk/>
              <pc:sldMasterMk cId="3739717136" sldId="2147483648"/>
              <pc:sldLayoutMk cId="998415564" sldId="2147483725"/>
              <ac:spMk id="6" creationId="{4952CC1F-2BF3-C507-01EA-71B87318F073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09-30T13:22:00.364" v="14772" actId="13244"/>
          <pc:sldLayoutMkLst>
            <pc:docMk/>
            <pc:sldMasterMk cId="3739717136" sldId="2147483648"/>
            <pc:sldLayoutMk cId="1947626232" sldId="2147483726"/>
          </pc:sldLayoutMkLst>
          <pc:spChg chg="add mod">
            <ac:chgData name="Volkan Dalyan" userId="acd815f26c47f9fa" providerId="LiveId" clId="{42ADB7CA-B084-49D4-9CF6-5A625854A378}" dt="2024-09-30T13:20:56.372" v="14759" actId="962"/>
            <ac:spMkLst>
              <pc:docMk/>
              <pc:sldMasterMk cId="3739717136" sldId="2147483648"/>
              <pc:sldLayoutMk cId="1947626232" sldId="2147483726"/>
              <ac:spMk id="2" creationId="{014D380F-A8DB-EEF4-54BF-FE3484A673D0}"/>
            </ac:spMkLst>
          </pc:spChg>
          <pc:spChg chg="del">
            <ac:chgData name="Volkan Dalyan" userId="acd815f26c47f9fa" providerId="LiveId" clId="{42ADB7CA-B084-49D4-9CF6-5A625854A378}" dt="2024-09-25T08:29:03.234" v="11585" actId="478"/>
            <ac:spMkLst>
              <pc:docMk/>
              <pc:sldMasterMk cId="3739717136" sldId="2147483648"/>
              <pc:sldLayoutMk cId="1947626232" sldId="2147483726"/>
              <ac:spMk id="2" creationId="{1535BB6E-0790-8D4F-3548-42FDB9619351}"/>
            </ac:spMkLst>
          </pc:spChg>
          <pc:spChg chg="add mod ord">
            <ac:chgData name="Volkan Dalyan" userId="acd815f26c47f9fa" providerId="LiveId" clId="{42ADB7CA-B084-49D4-9CF6-5A625854A378}" dt="2024-09-30T13:21:54.468" v="14770" actId="13244"/>
            <ac:spMkLst>
              <pc:docMk/>
              <pc:sldMasterMk cId="3739717136" sldId="2147483648"/>
              <pc:sldLayoutMk cId="1947626232" sldId="2147483726"/>
              <ac:spMk id="3" creationId="{105E42F2-CC65-402E-640E-9D0FC12D4235}"/>
            </ac:spMkLst>
          </pc:spChg>
          <pc:spChg chg="add del mod">
            <ac:chgData name="Volkan Dalyan" userId="acd815f26c47f9fa" providerId="LiveId" clId="{42ADB7CA-B084-49D4-9CF6-5A625854A378}" dt="2024-09-25T08:32:31.021" v="11672" actId="478"/>
            <ac:spMkLst>
              <pc:docMk/>
              <pc:sldMasterMk cId="3739717136" sldId="2147483648"/>
              <pc:sldLayoutMk cId="1947626232" sldId="2147483726"/>
              <ac:spMk id="3" creationId="{60E4B004-672E-C3ED-95EF-417CF65CF418}"/>
            </ac:spMkLst>
          </pc:spChg>
          <pc:spChg chg="add mod">
            <ac:chgData name="Volkan Dalyan" userId="acd815f26c47f9fa" providerId="LiveId" clId="{42ADB7CA-B084-49D4-9CF6-5A625854A378}" dt="2024-09-30T13:21:02.132" v="14760" actId="962"/>
            <ac:spMkLst>
              <pc:docMk/>
              <pc:sldMasterMk cId="3739717136" sldId="2147483648"/>
              <pc:sldLayoutMk cId="1947626232" sldId="2147483726"/>
              <ac:spMk id="4" creationId="{CD43DD6E-E1F6-94D5-F66B-A39B680D9707}"/>
            </ac:spMkLst>
          </pc:spChg>
          <pc:spChg chg="add del mod">
            <ac:chgData name="Volkan Dalyan" userId="acd815f26c47f9fa" providerId="LiveId" clId="{42ADB7CA-B084-49D4-9CF6-5A625854A378}" dt="2024-09-25T08:32:31.021" v="11672" actId="478"/>
            <ac:spMkLst>
              <pc:docMk/>
              <pc:sldMasterMk cId="3739717136" sldId="2147483648"/>
              <pc:sldLayoutMk cId="1947626232" sldId="2147483726"/>
              <ac:spMk id="4" creationId="{F4254AB2-0C73-2298-6D09-CF47C24FB90D}"/>
            </ac:spMkLst>
          </pc:spChg>
          <pc:spChg chg="add mod">
            <ac:chgData name="Volkan Dalyan" userId="acd815f26c47f9fa" providerId="LiveId" clId="{42ADB7CA-B084-49D4-9CF6-5A625854A378}" dt="2024-09-26T09:59:10.470" v="14741" actId="962"/>
            <ac:spMkLst>
              <pc:docMk/>
              <pc:sldMasterMk cId="3739717136" sldId="2147483648"/>
              <pc:sldLayoutMk cId="1947626232" sldId="2147483726"/>
              <ac:spMk id="5" creationId="{3798CDCB-6727-44CA-9272-24F92B2F5BAF}"/>
            </ac:spMkLst>
          </pc:spChg>
          <pc:spChg chg="add mod">
            <ac:chgData name="Volkan Dalyan" userId="acd815f26c47f9fa" providerId="LiveId" clId="{42ADB7CA-B084-49D4-9CF6-5A625854A378}" dt="2024-09-26T09:59:19.459" v="14742" actId="962"/>
            <ac:spMkLst>
              <pc:docMk/>
              <pc:sldMasterMk cId="3739717136" sldId="2147483648"/>
              <pc:sldLayoutMk cId="1947626232" sldId="2147483726"/>
              <ac:spMk id="6" creationId="{A81DF9EC-164F-FF49-36E0-FA0EECCBA579}"/>
            </ac:spMkLst>
          </pc:spChg>
          <pc:spChg chg="add mod">
            <ac:chgData name="Volkan Dalyan" userId="acd815f26c47f9fa" providerId="LiveId" clId="{42ADB7CA-B084-49D4-9CF6-5A625854A378}" dt="2024-09-26T09:59:24.624" v="14743" actId="962"/>
            <ac:spMkLst>
              <pc:docMk/>
              <pc:sldMasterMk cId="3739717136" sldId="2147483648"/>
              <pc:sldLayoutMk cId="1947626232" sldId="2147483726"/>
              <ac:spMk id="7" creationId="{9C9A3925-5B18-051E-834C-2079870E0D35}"/>
            </ac:spMkLst>
          </pc:spChg>
          <pc:spChg chg="add mod">
            <ac:chgData name="Volkan Dalyan" userId="acd815f26c47f9fa" providerId="LiveId" clId="{42ADB7CA-B084-49D4-9CF6-5A625854A378}" dt="2024-09-26T09:59:33.400" v="14744" actId="962"/>
            <ac:spMkLst>
              <pc:docMk/>
              <pc:sldMasterMk cId="3739717136" sldId="2147483648"/>
              <pc:sldLayoutMk cId="1947626232" sldId="2147483726"/>
              <ac:spMk id="8" creationId="{1C691368-9D23-5D29-0CA0-A55C0C26559E}"/>
            </ac:spMkLst>
          </pc:spChg>
          <pc:spChg chg="add mod">
            <ac:chgData name="Volkan Dalyan" userId="acd815f26c47f9fa" providerId="LiveId" clId="{42ADB7CA-B084-49D4-9CF6-5A625854A378}" dt="2024-09-26T09:59:37.252" v="14745" actId="962"/>
            <ac:spMkLst>
              <pc:docMk/>
              <pc:sldMasterMk cId="3739717136" sldId="2147483648"/>
              <pc:sldLayoutMk cId="1947626232" sldId="2147483726"/>
              <ac:spMk id="9" creationId="{EFB20A36-F10B-DAEA-0845-6BBDA3746F07}"/>
            </ac:spMkLst>
          </pc:spChg>
          <pc:spChg chg="add mod">
            <ac:chgData name="Volkan Dalyan" userId="acd815f26c47f9fa" providerId="LiveId" clId="{42ADB7CA-B084-49D4-9CF6-5A625854A378}" dt="2024-09-30T13:20:20.404" v="14754" actId="962"/>
            <ac:spMkLst>
              <pc:docMk/>
              <pc:sldMasterMk cId="3739717136" sldId="2147483648"/>
              <pc:sldLayoutMk cId="1947626232" sldId="2147483726"/>
              <ac:spMk id="10" creationId="{C399290E-33AF-99D6-12AE-63B97FBBE5C3}"/>
            </ac:spMkLst>
          </pc:spChg>
          <pc:spChg chg="add mod">
            <ac:chgData name="Volkan Dalyan" userId="acd815f26c47f9fa" providerId="LiveId" clId="{42ADB7CA-B084-49D4-9CF6-5A625854A378}" dt="2024-09-30T13:20:25.949" v="14755" actId="962"/>
            <ac:spMkLst>
              <pc:docMk/>
              <pc:sldMasterMk cId="3739717136" sldId="2147483648"/>
              <pc:sldLayoutMk cId="1947626232" sldId="2147483726"/>
              <ac:spMk id="11" creationId="{5B34DD18-0F62-F0B4-A7EA-CE87AD4D861B}"/>
            </ac:spMkLst>
          </pc:spChg>
          <pc:spChg chg="add mod ord">
            <ac:chgData name="Volkan Dalyan" userId="acd815f26c47f9fa" providerId="LiveId" clId="{42ADB7CA-B084-49D4-9CF6-5A625854A378}" dt="2024-09-30T13:22:00.364" v="14772" actId="13244"/>
            <ac:spMkLst>
              <pc:docMk/>
              <pc:sldMasterMk cId="3739717136" sldId="2147483648"/>
              <pc:sldLayoutMk cId="1947626232" sldId="2147483726"/>
              <ac:spMk id="12" creationId="{032395FA-9039-1D0D-440E-BBDD8281E942}"/>
            </ac:spMkLst>
          </pc:spChg>
          <pc:spChg chg="add del mod">
            <ac:chgData name="Volkan Dalyan" userId="acd815f26c47f9fa" providerId="LiveId" clId="{42ADB7CA-B084-49D4-9CF6-5A625854A378}" dt="2024-09-25T08:32:09.637" v="11668" actId="478"/>
            <ac:spMkLst>
              <pc:docMk/>
              <pc:sldMasterMk cId="3739717136" sldId="2147483648"/>
              <pc:sldLayoutMk cId="1947626232" sldId="2147483726"/>
              <ac:spMk id="12" creationId="{D8670473-668C-3354-3F85-70A0A6DB8F89}"/>
            </ac:spMkLst>
          </pc:spChg>
          <pc:spChg chg="add del mod">
            <ac:chgData name="Volkan Dalyan" userId="acd815f26c47f9fa" providerId="LiveId" clId="{42ADB7CA-B084-49D4-9CF6-5A625854A378}" dt="2024-09-25T08:32:09.637" v="11668" actId="478"/>
            <ac:spMkLst>
              <pc:docMk/>
              <pc:sldMasterMk cId="3739717136" sldId="2147483648"/>
              <pc:sldLayoutMk cId="1947626232" sldId="2147483726"/>
              <ac:spMk id="13" creationId="{128959D5-3D2C-AA83-82AE-285588F62DE4}"/>
            </ac:spMkLst>
          </pc:spChg>
          <pc:spChg chg="add del mod">
            <ac:chgData name="Volkan Dalyan" userId="acd815f26c47f9fa" providerId="LiveId" clId="{42ADB7CA-B084-49D4-9CF6-5A625854A378}" dt="2024-09-26T09:15:23.669" v="14195" actId="478"/>
            <ac:spMkLst>
              <pc:docMk/>
              <pc:sldMasterMk cId="3739717136" sldId="2147483648"/>
              <pc:sldLayoutMk cId="1947626232" sldId="2147483726"/>
              <ac:spMk id="13" creationId="{BEEEE108-5596-B23F-86D6-6B16A18B2D14}"/>
            </ac:spMkLst>
          </pc:spChg>
          <pc:spChg chg="add del mod">
            <ac:chgData name="Volkan Dalyan" userId="acd815f26c47f9fa" providerId="LiveId" clId="{42ADB7CA-B084-49D4-9CF6-5A625854A378}" dt="2024-09-25T08:32:09.637" v="11668" actId="478"/>
            <ac:spMkLst>
              <pc:docMk/>
              <pc:sldMasterMk cId="3739717136" sldId="2147483648"/>
              <pc:sldLayoutMk cId="1947626232" sldId="2147483726"/>
              <ac:spMk id="14" creationId="{25BC0821-9ED7-1D57-73F1-08F2958C54C4}"/>
            </ac:spMkLst>
          </pc:spChg>
          <pc:spChg chg="add del mod">
            <ac:chgData name="Volkan Dalyan" userId="acd815f26c47f9fa" providerId="LiveId" clId="{42ADB7CA-B084-49D4-9CF6-5A625854A378}" dt="2024-09-26T09:15:23.669" v="14195" actId="478"/>
            <ac:spMkLst>
              <pc:docMk/>
              <pc:sldMasterMk cId="3739717136" sldId="2147483648"/>
              <pc:sldLayoutMk cId="1947626232" sldId="2147483726"/>
              <ac:spMk id="14" creationId="{D510595D-5234-D8CF-6332-BA77CFB0B617}"/>
            </ac:spMkLst>
          </pc:spChg>
          <pc:spChg chg="add mod ord">
            <ac:chgData name="Volkan Dalyan" userId="acd815f26c47f9fa" providerId="LiveId" clId="{42ADB7CA-B084-49D4-9CF6-5A625854A378}" dt="2024-09-30T13:20:35.557" v="14757" actId="13244"/>
            <ac:spMkLst>
              <pc:docMk/>
              <pc:sldMasterMk cId="3739717136" sldId="2147483648"/>
              <pc:sldLayoutMk cId="1947626232" sldId="2147483726"/>
              <ac:spMk id="15" creationId="{BC226E0E-85AF-7703-3B34-A779DA30B68A}"/>
            </ac:spMkLst>
          </pc:spChg>
          <pc:spChg chg="add mod ord">
            <ac:chgData name="Volkan Dalyan" userId="acd815f26c47f9fa" providerId="LiveId" clId="{42ADB7CA-B084-49D4-9CF6-5A625854A378}" dt="2024-09-30T13:20:41.030" v="14758" actId="13244"/>
            <ac:spMkLst>
              <pc:docMk/>
              <pc:sldMasterMk cId="3739717136" sldId="2147483648"/>
              <pc:sldLayoutMk cId="1947626232" sldId="2147483726"/>
              <ac:spMk id="16" creationId="{7CB995A2-5F0C-CC73-84BF-1A68A4C12332}"/>
            </ac:spMkLst>
          </pc:spChg>
          <pc:spChg chg="add mod ord">
            <ac:chgData name="Volkan Dalyan" userId="acd815f26c47f9fa" providerId="LiveId" clId="{42ADB7CA-B084-49D4-9CF6-5A625854A378}" dt="2024-09-30T13:21:21.117" v="14761" actId="962"/>
            <ac:spMkLst>
              <pc:docMk/>
              <pc:sldMasterMk cId="3739717136" sldId="2147483648"/>
              <pc:sldLayoutMk cId="1947626232" sldId="2147483726"/>
              <ac:spMk id="17" creationId="{D98C00E3-DD5F-1755-D2C0-1F9FADD86360}"/>
            </ac:spMkLst>
          </pc:spChg>
          <pc:spChg chg="add mod ord">
            <ac:chgData name="Volkan Dalyan" userId="acd815f26c47f9fa" providerId="LiveId" clId="{42ADB7CA-B084-49D4-9CF6-5A625854A378}" dt="2024-09-30T13:21:25.692" v="14762" actId="962"/>
            <ac:spMkLst>
              <pc:docMk/>
              <pc:sldMasterMk cId="3739717136" sldId="2147483648"/>
              <pc:sldLayoutMk cId="1947626232" sldId="2147483726"/>
              <ac:spMk id="18" creationId="{5854CC6E-31C4-3E1E-7210-35C4C757C31F}"/>
            </ac:spMkLst>
          </pc:spChg>
          <pc:spChg chg="add mod ord">
            <ac:chgData name="Volkan Dalyan" userId="acd815f26c47f9fa" providerId="LiveId" clId="{42ADB7CA-B084-49D4-9CF6-5A625854A378}" dt="2024-09-30T13:21:29.044" v="14763" actId="962"/>
            <ac:spMkLst>
              <pc:docMk/>
              <pc:sldMasterMk cId="3739717136" sldId="2147483648"/>
              <pc:sldLayoutMk cId="1947626232" sldId="2147483726"/>
              <ac:spMk id="19" creationId="{8EF8F179-29EA-7ED2-2B29-182754716295}"/>
            </ac:spMkLst>
          </pc:spChg>
          <pc:spChg chg="add mod ord">
            <ac:chgData name="Volkan Dalyan" userId="acd815f26c47f9fa" providerId="LiveId" clId="{42ADB7CA-B084-49D4-9CF6-5A625854A378}" dt="2024-09-30T13:21:33.365" v="14764" actId="962"/>
            <ac:spMkLst>
              <pc:docMk/>
              <pc:sldMasterMk cId="3739717136" sldId="2147483648"/>
              <pc:sldLayoutMk cId="1947626232" sldId="2147483726"/>
              <ac:spMk id="20" creationId="{E5063143-5628-21AF-A127-829474E1620A}"/>
            </ac:spMkLst>
          </pc:spChg>
          <pc:spChg chg="add mod ord">
            <ac:chgData name="Volkan Dalyan" userId="acd815f26c47f9fa" providerId="LiveId" clId="{42ADB7CA-B084-49D4-9CF6-5A625854A378}" dt="2024-09-30T13:21:40.861" v="14766" actId="13244"/>
            <ac:spMkLst>
              <pc:docMk/>
              <pc:sldMasterMk cId="3739717136" sldId="2147483648"/>
              <pc:sldLayoutMk cId="1947626232" sldId="2147483726"/>
              <ac:spMk id="21" creationId="{907952CC-1D92-5D4A-3231-5CB43BDC777A}"/>
            </ac:spMkLst>
          </pc:spChg>
          <pc:spChg chg="add mod ord">
            <ac:chgData name="Volkan Dalyan" userId="acd815f26c47f9fa" providerId="LiveId" clId="{42ADB7CA-B084-49D4-9CF6-5A625854A378}" dt="2024-09-30T13:21:47.933" v="14768" actId="13244"/>
            <ac:spMkLst>
              <pc:docMk/>
              <pc:sldMasterMk cId="3739717136" sldId="2147483648"/>
              <pc:sldLayoutMk cId="1947626232" sldId="2147483726"/>
              <ac:spMk id="22" creationId="{5A6279F8-1427-4B18-8349-6DDFC4B2BED1}"/>
            </ac:spMkLst>
          </pc:spChg>
        </pc:sldLayoutChg>
        <pc:sldLayoutChg chg="delSp modSp add mod ord modTransition delAnim">
          <pc:chgData name="Volkan Dalyan" userId="acd815f26c47f9fa" providerId="LiveId" clId="{42ADB7CA-B084-49D4-9CF6-5A625854A378}" dt="2024-09-30T15:13:24.212" v="15415" actId="962"/>
          <pc:sldLayoutMkLst>
            <pc:docMk/>
            <pc:sldMasterMk cId="3739717136" sldId="2147483648"/>
            <pc:sldLayoutMk cId="1475998671" sldId="2147483727"/>
          </pc:sldLayoutMkLst>
          <pc:spChg chg="del">
            <ac:chgData name="Volkan Dalyan" userId="acd815f26c47f9fa" providerId="LiveId" clId="{42ADB7CA-B084-49D4-9CF6-5A625854A378}" dt="2024-09-25T13:55:29.306" v="13014" actId="478"/>
            <ac:spMkLst>
              <pc:docMk/>
              <pc:sldMasterMk cId="3739717136" sldId="2147483648"/>
              <pc:sldLayoutMk cId="1475998671" sldId="2147483727"/>
              <ac:spMk id="2" creationId="{45CBE774-59DD-6AA6-4F0F-65AE1ABB8265}"/>
            </ac:spMkLst>
          </pc:spChg>
          <pc:spChg chg="mod">
            <ac:chgData name="Volkan Dalyan" userId="acd815f26c47f9fa" providerId="LiveId" clId="{42ADB7CA-B084-49D4-9CF6-5A625854A378}" dt="2024-09-30T15:13:17.028" v="15414" actId="962"/>
            <ac:spMkLst>
              <pc:docMk/>
              <pc:sldMasterMk cId="3739717136" sldId="2147483648"/>
              <pc:sldLayoutMk cId="1475998671" sldId="2147483727"/>
              <ac:spMk id="3" creationId="{0FE1B1D0-CB37-F0C3-12CC-2FEC3E8242CC}"/>
            </ac:spMkLst>
          </pc:spChg>
          <pc:spChg chg="mod">
            <ac:chgData name="Volkan Dalyan" userId="acd815f26c47f9fa" providerId="LiveId" clId="{42ADB7CA-B084-49D4-9CF6-5A625854A378}" dt="2024-09-30T15:13:24.212" v="15415" actId="962"/>
            <ac:spMkLst>
              <pc:docMk/>
              <pc:sldMasterMk cId="3739717136" sldId="2147483648"/>
              <pc:sldLayoutMk cId="1475998671" sldId="2147483727"/>
              <ac:spMk id="4" creationId="{1BEE6FB4-B07E-EDE2-3ADE-53118B74A018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5:14:58.069" v="15429" actId="962"/>
          <pc:sldLayoutMkLst>
            <pc:docMk/>
            <pc:sldMasterMk cId="3739717136" sldId="2147483648"/>
            <pc:sldLayoutMk cId="3435959941" sldId="2147483728"/>
          </pc:sldLayoutMkLst>
          <pc:spChg chg="add del mod">
            <ac:chgData name="Volkan Dalyan" userId="acd815f26c47f9fa" providerId="LiveId" clId="{42ADB7CA-B084-49D4-9CF6-5A625854A378}" dt="2024-09-25T14:23:42.350" v="13310" actId="478"/>
            <ac:spMkLst>
              <pc:docMk/>
              <pc:sldMasterMk cId="3739717136" sldId="2147483648"/>
              <pc:sldLayoutMk cId="3435959941" sldId="2147483728"/>
              <ac:spMk id="2" creationId="{F2FF87DB-C96A-C5A6-27B3-31915A7E2A81}"/>
            </ac:spMkLst>
          </pc:spChg>
          <pc:spChg chg="mod">
            <ac:chgData name="Volkan Dalyan" userId="acd815f26c47f9fa" providerId="LiveId" clId="{42ADB7CA-B084-49D4-9CF6-5A625854A378}" dt="2024-09-30T15:13:29.101" v="15416" actId="962"/>
            <ac:spMkLst>
              <pc:docMk/>
              <pc:sldMasterMk cId="3739717136" sldId="2147483648"/>
              <pc:sldLayoutMk cId="3435959941" sldId="2147483728"/>
              <ac:spMk id="3" creationId="{0FE1B1D0-CB37-F0C3-12CC-2FEC3E8242CC}"/>
            </ac:spMkLst>
          </pc:spChg>
          <pc:spChg chg="mod">
            <ac:chgData name="Volkan Dalyan" userId="acd815f26c47f9fa" providerId="LiveId" clId="{42ADB7CA-B084-49D4-9CF6-5A625854A378}" dt="2024-09-30T15:13:40.924" v="15417" actId="962"/>
            <ac:spMkLst>
              <pc:docMk/>
              <pc:sldMasterMk cId="3739717136" sldId="2147483648"/>
              <pc:sldLayoutMk cId="3435959941" sldId="2147483728"/>
              <ac:spMk id="4" creationId="{1BEE6FB4-B07E-EDE2-3ADE-53118B74A018}"/>
            </ac:spMkLst>
          </pc:spChg>
          <pc:spChg chg="add del">
            <ac:chgData name="Volkan Dalyan" userId="acd815f26c47f9fa" providerId="LiveId" clId="{42ADB7CA-B084-49D4-9CF6-5A625854A378}" dt="2024-09-25T14:17:53.784" v="13244" actId="11529"/>
            <ac:spMkLst>
              <pc:docMk/>
              <pc:sldMasterMk cId="3739717136" sldId="2147483648"/>
              <pc:sldLayoutMk cId="3435959941" sldId="2147483728"/>
              <ac:spMk id="5" creationId="{247852C1-349D-D247-1A86-CFD5F1E3BF9E}"/>
            </ac:spMkLst>
          </pc:spChg>
          <pc:spChg chg="add del mod">
            <ac:chgData name="Volkan Dalyan" userId="acd815f26c47f9fa" providerId="LiveId" clId="{42ADB7CA-B084-49D4-9CF6-5A625854A378}" dt="2024-09-25T14:23:41.773" v="13309" actId="478"/>
            <ac:spMkLst>
              <pc:docMk/>
              <pc:sldMasterMk cId="3739717136" sldId="2147483648"/>
              <pc:sldLayoutMk cId="3435959941" sldId="2147483728"/>
              <ac:spMk id="6" creationId="{276EF262-A0AC-0E78-40F5-2798881532DA}"/>
            </ac:spMkLst>
          </pc:spChg>
          <pc:spChg chg="add del">
            <ac:chgData name="Volkan Dalyan" userId="acd815f26c47f9fa" providerId="LiveId" clId="{42ADB7CA-B084-49D4-9CF6-5A625854A378}" dt="2024-09-25T14:19:21.710" v="13285" actId="11529"/>
            <ac:spMkLst>
              <pc:docMk/>
              <pc:sldMasterMk cId="3739717136" sldId="2147483648"/>
              <pc:sldLayoutMk cId="3435959941" sldId="2147483728"/>
              <ac:spMk id="7" creationId="{A9083EE0-F82E-073C-A69E-A762A59F83B3}"/>
            </ac:spMkLst>
          </pc:spChg>
          <pc:spChg chg="add mod ord">
            <ac:chgData name="Volkan Dalyan" userId="acd815f26c47f9fa" providerId="LiveId" clId="{42ADB7CA-B084-49D4-9CF6-5A625854A378}" dt="2024-09-30T15:13:47.589" v="15418" actId="962"/>
            <ac:spMkLst>
              <pc:docMk/>
              <pc:sldMasterMk cId="3739717136" sldId="2147483648"/>
              <pc:sldLayoutMk cId="3435959941" sldId="2147483728"/>
              <ac:spMk id="8" creationId="{269D1CCB-53FB-1D3F-86E7-818CA3326B03}"/>
            </ac:spMkLst>
          </pc:spChg>
          <pc:spChg chg="add mod ord">
            <ac:chgData name="Volkan Dalyan" userId="acd815f26c47f9fa" providerId="LiveId" clId="{42ADB7CA-B084-49D4-9CF6-5A625854A378}" dt="2024-09-30T15:13:54.364" v="15419" actId="962"/>
            <ac:spMkLst>
              <pc:docMk/>
              <pc:sldMasterMk cId="3739717136" sldId="2147483648"/>
              <pc:sldLayoutMk cId="3435959941" sldId="2147483728"/>
              <ac:spMk id="9" creationId="{E9DDE259-31C7-DBEB-6B4C-77A9BA8C4DCE}"/>
            </ac:spMkLst>
          </pc:spChg>
          <pc:spChg chg="add mod ord">
            <ac:chgData name="Volkan Dalyan" userId="acd815f26c47f9fa" providerId="LiveId" clId="{42ADB7CA-B084-49D4-9CF6-5A625854A378}" dt="2024-09-30T15:13:58.715" v="15420" actId="962"/>
            <ac:spMkLst>
              <pc:docMk/>
              <pc:sldMasterMk cId="3739717136" sldId="2147483648"/>
              <pc:sldLayoutMk cId="3435959941" sldId="2147483728"/>
              <ac:spMk id="10" creationId="{5D8F7A3D-6D8B-882A-6BDA-F780C0908A0F}"/>
            </ac:spMkLst>
          </pc:spChg>
          <pc:spChg chg="add mod ord">
            <ac:chgData name="Volkan Dalyan" userId="acd815f26c47f9fa" providerId="LiveId" clId="{42ADB7CA-B084-49D4-9CF6-5A625854A378}" dt="2024-09-30T15:14:05.261" v="15421" actId="962"/>
            <ac:spMkLst>
              <pc:docMk/>
              <pc:sldMasterMk cId="3739717136" sldId="2147483648"/>
              <pc:sldLayoutMk cId="3435959941" sldId="2147483728"/>
              <ac:spMk id="11" creationId="{F8DB8E16-3DCC-ABCB-1C5B-B673578B7DEA}"/>
            </ac:spMkLst>
          </pc:spChg>
          <pc:spChg chg="add del mod ord">
            <ac:chgData name="Volkan Dalyan" userId="acd815f26c47f9fa" providerId="LiveId" clId="{42ADB7CA-B084-49D4-9CF6-5A625854A378}" dt="2024-09-25T14:24:48.646" v="13330" actId="478"/>
            <ac:spMkLst>
              <pc:docMk/>
              <pc:sldMasterMk cId="3739717136" sldId="2147483648"/>
              <pc:sldLayoutMk cId="3435959941" sldId="2147483728"/>
              <ac:spMk id="12" creationId="{E08235B4-BD4F-AF74-D1B1-FCBE5B88D453}"/>
            </ac:spMkLst>
          </pc:spChg>
          <pc:spChg chg="add del">
            <ac:chgData name="Volkan Dalyan" userId="acd815f26c47f9fa" providerId="LiveId" clId="{42ADB7CA-B084-49D4-9CF6-5A625854A378}" dt="2024-09-25T14:31:15.732" v="13371" actId="11529"/>
            <ac:spMkLst>
              <pc:docMk/>
              <pc:sldMasterMk cId="3739717136" sldId="2147483648"/>
              <pc:sldLayoutMk cId="3435959941" sldId="2147483728"/>
              <ac:spMk id="13" creationId="{F9E76492-3767-81F0-0E98-C4F8B0D064CD}"/>
            </ac:spMkLst>
          </pc:spChg>
          <pc:spChg chg="add mod">
            <ac:chgData name="Volkan Dalyan" userId="acd815f26c47f9fa" providerId="LiveId" clId="{42ADB7CA-B084-49D4-9CF6-5A625854A378}" dt="2024-09-30T15:14:24.309" v="15422" actId="962"/>
            <ac:spMkLst>
              <pc:docMk/>
              <pc:sldMasterMk cId="3739717136" sldId="2147483648"/>
              <pc:sldLayoutMk cId="3435959941" sldId="2147483728"/>
              <ac:spMk id="14" creationId="{CD5BE7DD-39DD-6C1A-62A5-2A2A362DA9FD}"/>
            </ac:spMkLst>
          </pc:spChg>
          <pc:spChg chg="add mod">
            <ac:chgData name="Volkan Dalyan" userId="acd815f26c47f9fa" providerId="LiveId" clId="{42ADB7CA-B084-49D4-9CF6-5A625854A378}" dt="2024-09-30T15:14:48.284" v="15426" actId="962"/>
            <ac:spMkLst>
              <pc:docMk/>
              <pc:sldMasterMk cId="3739717136" sldId="2147483648"/>
              <pc:sldLayoutMk cId="3435959941" sldId="2147483728"/>
              <ac:spMk id="15" creationId="{333BEDBE-CADA-CDDA-B3F2-518E3F60D5D1}"/>
            </ac:spMkLst>
          </pc:spChg>
          <pc:spChg chg="add mod">
            <ac:chgData name="Volkan Dalyan" userId="acd815f26c47f9fa" providerId="LiveId" clId="{42ADB7CA-B084-49D4-9CF6-5A625854A378}" dt="2024-09-25T14:33:13.291" v="13400"/>
            <ac:spMkLst>
              <pc:docMk/>
              <pc:sldMasterMk cId="3739717136" sldId="2147483648"/>
              <pc:sldLayoutMk cId="3435959941" sldId="2147483728"/>
              <ac:spMk id="16" creationId="{420F8955-5542-1EF8-39E1-CC0909E5BB9F}"/>
            </ac:spMkLst>
          </pc:spChg>
          <pc:spChg chg="add mod">
            <ac:chgData name="Volkan Dalyan" userId="acd815f26c47f9fa" providerId="LiveId" clId="{42ADB7CA-B084-49D4-9CF6-5A625854A378}" dt="2024-09-25T14:33:13.291" v="13400"/>
            <ac:spMkLst>
              <pc:docMk/>
              <pc:sldMasterMk cId="3739717136" sldId="2147483648"/>
              <pc:sldLayoutMk cId="3435959941" sldId="2147483728"/>
              <ac:spMk id="17" creationId="{D333F3F1-852B-B6D7-C813-87830A0AFAFE}"/>
            </ac:spMkLst>
          </pc:spChg>
          <pc:spChg chg="add mod">
            <ac:chgData name="Volkan Dalyan" userId="acd815f26c47f9fa" providerId="LiveId" clId="{42ADB7CA-B084-49D4-9CF6-5A625854A378}" dt="2024-09-30T15:14:27.779" v="15423" actId="962"/>
            <ac:spMkLst>
              <pc:docMk/>
              <pc:sldMasterMk cId="3739717136" sldId="2147483648"/>
              <pc:sldLayoutMk cId="3435959941" sldId="2147483728"/>
              <ac:spMk id="18" creationId="{BEBDC181-2CFB-D6E9-F07F-3CF6D11C92F6}"/>
            </ac:spMkLst>
          </pc:spChg>
          <pc:spChg chg="add mod">
            <ac:chgData name="Volkan Dalyan" userId="acd815f26c47f9fa" providerId="LiveId" clId="{42ADB7CA-B084-49D4-9CF6-5A625854A378}" dt="2024-09-30T15:14:51.411" v="15427" actId="962"/>
            <ac:spMkLst>
              <pc:docMk/>
              <pc:sldMasterMk cId="3739717136" sldId="2147483648"/>
              <pc:sldLayoutMk cId="3435959941" sldId="2147483728"/>
              <ac:spMk id="19" creationId="{2BC39AEE-8949-6350-17E4-98B8237D4F19}"/>
            </ac:spMkLst>
          </pc:spChg>
          <pc:spChg chg="add mod">
            <ac:chgData name="Volkan Dalyan" userId="acd815f26c47f9fa" providerId="LiveId" clId="{42ADB7CA-B084-49D4-9CF6-5A625854A378}" dt="2024-09-30T15:14:30.964" v="15424" actId="962"/>
            <ac:spMkLst>
              <pc:docMk/>
              <pc:sldMasterMk cId="3739717136" sldId="2147483648"/>
              <pc:sldLayoutMk cId="3435959941" sldId="2147483728"/>
              <ac:spMk id="20" creationId="{F3207E1B-D927-4B37-1B85-3015D84939E2}"/>
            </ac:spMkLst>
          </pc:spChg>
          <pc:spChg chg="add mod">
            <ac:chgData name="Volkan Dalyan" userId="acd815f26c47f9fa" providerId="LiveId" clId="{42ADB7CA-B084-49D4-9CF6-5A625854A378}" dt="2024-09-30T15:14:54.844" v="15428" actId="962"/>
            <ac:spMkLst>
              <pc:docMk/>
              <pc:sldMasterMk cId="3739717136" sldId="2147483648"/>
              <pc:sldLayoutMk cId="3435959941" sldId="2147483728"/>
              <ac:spMk id="21" creationId="{9702B1E9-9357-9E7A-C118-8D753B5F3272}"/>
            </ac:spMkLst>
          </pc:spChg>
          <pc:spChg chg="add mod">
            <ac:chgData name="Volkan Dalyan" userId="acd815f26c47f9fa" providerId="LiveId" clId="{42ADB7CA-B084-49D4-9CF6-5A625854A378}" dt="2024-09-30T15:14:34.932" v="15425" actId="962"/>
            <ac:spMkLst>
              <pc:docMk/>
              <pc:sldMasterMk cId="3739717136" sldId="2147483648"/>
              <pc:sldLayoutMk cId="3435959941" sldId="2147483728"/>
              <ac:spMk id="22" creationId="{3BD66FFE-CCFD-1F16-DA43-C9772E68C403}"/>
            </ac:spMkLst>
          </pc:spChg>
          <pc:spChg chg="add mod">
            <ac:chgData name="Volkan Dalyan" userId="acd815f26c47f9fa" providerId="LiveId" clId="{42ADB7CA-B084-49D4-9CF6-5A625854A378}" dt="2024-09-30T15:14:58.069" v="15429" actId="962"/>
            <ac:spMkLst>
              <pc:docMk/>
              <pc:sldMasterMk cId="3739717136" sldId="2147483648"/>
              <pc:sldLayoutMk cId="3435959941" sldId="2147483728"/>
              <ac:spMk id="23" creationId="{7A1AB11D-C5FF-528B-6434-40A132DDA8A5}"/>
            </ac:spMkLst>
          </pc:spChg>
        </pc:sldLayoutChg>
        <pc:sldLayoutChg chg="modSp add mod ord modTransition modAnim">
          <pc:chgData name="Volkan Dalyan" userId="acd815f26c47f9fa" providerId="LiveId" clId="{42ADB7CA-B084-49D4-9CF6-5A625854A378}" dt="2024-10-02T08:01:17.851" v="15690" actId="962"/>
          <pc:sldLayoutMkLst>
            <pc:docMk/>
            <pc:sldMasterMk cId="3739717136" sldId="2147483648"/>
            <pc:sldLayoutMk cId="520767013" sldId="2147483729"/>
          </pc:sldLayoutMkLst>
          <pc:spChg chg="mod">
            <ac:chgData name="Volkan Dalyan" userId="acd815f26c47f9fa" providerId="LiveId" clId="{42ADB7CA-B084-49D4-9CF6-5A625854A378}" dt="2024-10-02T08:01:13.265" v="15689" actId="962"/>
            <ac:spMkLst>
              <pc:docMk/>
              <pc:sldMasterMk cId="3739717136" sldId="2147483648"/>
              <pc:sldLayoutMk cId="520767013" sldId="2147483729"/>
              <ac:spMk id="3" creationId="{0FE1B1D0-CB37-F0C3-12CC-2FEC3E8242CC}"/>
            </ac:spMkLst>
          </pc:spChg>
          <pc:spChg chg="mod">
            <ac:chgData name="Volkan Dalyan" userId="acd815f26c47f9fa" providerId="LiveId" clId="{42ADB7CA-B084-49D4-9CF6-5A625854A378}" dt="2024-10-02T08:01:17.851" v="15690" actId="962"/>
            <ac:spMkLst>
              <pc:docMk/>
              <pc:sldMasterMk cId="3739717136" sldId="2147483648"/>
              <pc:sldLayoutMk cId="520767013" sldId="2147483729"/>
              <ac:spMk id="4" creationId="{1BEE6FB4-B07E-EDE2-3ADE-53118B74A018}"/>
            </ac:spMkLst>
          </pc:spChg>
        </pc:sldLayoutChg>
        <pc:sldLayoutChg chg="addSp modSp add mod modTransition modAnim">
          <pc:chgData name="Volkan Dalyan" userId="acd815f26c47f9fa" providerId="LiveId" clId="{42ADB7CA-B084-49D4-9CF6-5A625854A378}" dt="2024-10-02T14:09:52.172" v="20730" actId="14100"/>
          <pc:sldLayoutMkLst>
            <pc:docMk/>
            <pc:sldMasterMk cId="3739717136" sldId="2147483648"/>
            <pc:sldLayoutMk cId="2284801029" sldId="2147483730"/>
          </pc:sldLayoutMkLst>
          <pc:spChg chg="add 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2" creationId="{1C79E410-59A8-2815-2B3B-F9D5FFC19805}"/>
            </ac:spMkLst>
          </pc:spChg>
          <pc:spChg chg="add mod">
            <ac:chgData name="Volkan Dalyan" userId="acd815f26c47f9fa" providerId="LiveId" clId="{42ADB7CA-B084-49D4-9CF6-5A625854A378}" dt="2024-10-02T14:06:45.780" v="20701" actId="207"/>
            <ac:spMkLst>
              <pc:docMk/>
              <pc:sldMasterMk cId="3739717136" sldId="2147483648"/>
              <pc:sldLayoutMk cId="2284801029" sldId="2147483730"/>
              <ac:spMk id="5" creationId="{D10F9709-F171-3D40-6954-21050E58DACB}"/>
            </ac:spMkLst>
          </pc:spChg>
          <pc:spChg chg="add mod">
            <ac:chgData name="Volkan Dalyan" userId="acd815f26c47f9fa" providerId="LiveId" clId="{42ADB7CA-B084-49D4-9CF6-5A625854A378}" dt="2024-10-02T14:09:48.761" v="20729" actId="14100"/>
            <ac:spMkLst>
              <pc:docMk/>
              <pc:sldMasterMk cId="3739717136" sldId="2147483648"/>
              <pc:sldLayoutMk cId="2284801029" sldId="2147483730"/>
              <ac:spMk id="6" creationId="{0499C8D8-6FD4-7125-B180-E043E92BAF46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8" creationId="{269D1CCB-53FB-1D3F-86E7-818CA3326B03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9" creationId="{E9DDE259-31C7-DBEB-6B4C-77A9BA8C4DCE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10" creationId="{5D8F7A3D-6D8B-882A-6BDA-F780C0908A0F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11" creationId="{F8DB8E16-3DCC-ABCB-1C5B-B673578B7DEA}"/>
            </ac:spMkLst>
          </pc:spChg>
          <pc:spChg chg="mod">
            <ac:chgData name="Volkan Dalyan" userId="acd815f26c47f9fa" providerId="LiveId" clId="{42ADB7CA-B084-49D4-9CF6-5A625854A378}" dt="2024-10-02T14:04:58.085" v="20684" actId="1037"/>
            <ac:spMkLst>
              <pc:docMk/>
              <pc:sldMasterMk cId="3739717136" sldId="2147483648"/>
              <pc:sldLayoutMk cId="2284801029" sldId="2147483730"/>
              <ac:spMk id="14" creationId="{CD5BE7DD-39DD-6C1A-62A5-2A2A362DA9FD}"/>
            </ac:spMkLst>
          </pc:spChg>
          <pc:spChg chg="mod">
            <ac:chgData name="Volkan Dalyan" userId="acd815f26c47f9fa" providerId="LiveId" clId="{42ADB7CA-B084-49D4-9CF6-5A625854A378}" dt="2024-10-02T14:09:48.761" v="20729" actId="14100"/>
            <ac:spMkLst>
              <pc:docMk/>
              <pc:sldMasterMk cId="3739717136" sldId="2147483648"/>
              <pc:sldLayoutMk cId="2284801029" sldId="2147483730"/>
              <ac:spMk id="15" creationId="{333BEDBE-CADA-CDDA-B3F2-518E3F60D5D1}"/>
            </ac:spMkLst>
          </pc:spChg>
          <pc:spChg chg="mod">
            <ac:chgData name="Volkan Dalyan" userId="acd815f26c47f9fa" providerId="LiveId" clId="{42ADB7CA-B084-49D4-9CF6-5A625854A378}" dt="2024-10-02T14:04:39.474" v="20676" actId="1076"/>
            <ac:spMkLst>
              <pc:docMk/>
              <pc:sldMasterMk cId="3739717136" sldId="2147483648"/>
              <pc:sldLayoutMk cId="2284801029" sldId="2147483730"/>
              <ac:spMk id="18" creationId="{BEBDC181-2CFB-D6E9-F07F-3CF6D11C92F6}"/>
            </ac:spMkLst>
          </pc:spChg>
          <pc:spChg chg="mod">
            <ac:chgData name="Volkan Dalyan" userId="acd815f26c47f9fa" providerId="LiveId" clId="{42ADB7CA-B084-49D4-9CF6-5A625854A378}" dt="2024-10-02T14:09:52.172" v="20730" actId="14100"/>
            <ac:spMkLst>
              <pc:docMk/>
              <pc:sldMasterMk cId="3739717136" sldId="2147483648"/>
              <pc:sldLayoutMk cId="2284801029" sldId="2147483730"/>
              <ac:spMk id="19" creationId="{2BC39AEE-8949-6350-17E4-98B8237D4F19}"/>
            </ac:spMkLst>
          </pc:spChg>
          <pc:spChg chg="mod">
            <ac:chgData name="Volkan Dalyan" userId="acd815f26c47f9fa" providerId="LiveId" clId="{42ADB7CA-B084-49D4-9CF6-5A625854A378}" dt="2024-10-02T14:05:15.439" v="20689" actId="408"/>
            <ac:spMkLst>
              <pc:docMk/>
              <pc:sldMasterMk cId="3739717136" sldId="2147483648"/>
              <pc:sldLayoutMk cId="2284801029" sldId="2147483730"/>
              <ac:spMk id="20" creationId="{F3207E1B-D927-4B37-1B85-3015D84939E2}"/>
            </ac:spMkLst>
          </pc:spChg>
          <pc:spChg chg="mod">
            <ac:chgData name="Volkan Dalyan" userId="acd815f26c47f9fa" providerId="LiveId" clId="{42ADB7CA-B084-49D4-9CF6-5A625854A378}" dt="2024-10-02T14:09:48.761" v="20729" actId="14100"/>
            <ac:spMkLst>
              <pc:docMk/>
              <pc:sldMasterMk cId="3739717136" sldId="2147483648"/>
              <pc:sldLayoutMk cId="2284801029" sldId="2147483730"/>
              <ac:spMk id="21" creationId="{9702B1E9-9357-9E7A-C118-8D753B5F3272}"/>
            </ac:spMkLst>
          </pc:spChg>
          <pc:spChg chg="mod">
            <ac:chgData name="Volkan Dalyan" userId="acd815f26c47f9fa" providerId="LiveId" clId="{42ADB7CA-B084-49D4-9CF6-5A625854A378}" dt="2024-10-02T14:04:44.710" v="20677" actId="1076"/>
            <ac:spMkLst>
              <pc:docMk/>
              <pc:sldMasterMk cId="3739717136" sldId="2147483648"/>
              <pc:sldLayoutMk cId="2284801029" sldId="2147483730"/>
              <ac:spMk id="22" creationId="{3BD66FFE-CCFD-1F16-DA43-C9772E68C403}"/>
            </ac:spMkLst>
          </pc:spChg>
          <pc:spChg chg="mod">
            <ac:chgData name="Volkan Dalyan" userId="acd815f26c47f9fa" providerId="LiveId" clId="{42ADB7CA-B084-49D4-9CF6-5A625854A378}" dt="2024-10-02T14:09:52.172" v="20730" actId="14100"/>
            <ac:spMkLst>
              <pc:docMk/>
              <pc:sldMasterMk cId="3739717136" sldId="2147483648"/>
              <pc:sldLayoutMk cId="2284801029" sldId="2147483730"/>
              <ac:spMk id="23" creationId="{7A1AB11D-C5FF-528B-6434-40A132DDA8A5}"/>
            </ac:spMkLst>
          </pc:spChg>
        </pc:sldLayoutChg>
      </pc:sldMasterChg>
    </pc:docChg>
  </pc:docChgLst>
  <pc:docChgLst>
    <pc:chgData name="Volkan Dalyan" userId="acd815f26c47f9fa" providerId="LiveId" clId="{3444B17D-85FC-405B-BB97-87CBBCE033DB}"/>
    <pc:docChg chg="custSel addSld delSld modSld modMainMaster delSection modSection">
      <pc:chgData name="Volkan Dalyan" userId="acd815f26c47f9fa" providerId="LiveId" clId="{3444B17D-85FC-405B-BB97-87CBBCE033DB}" dt="2024-10-04T09:31:39.301" v="159" actId="207"/>
      <pc:docMkLst>
        <pc:docMk/>
      </pc:docMkLst>
      <pc:sldChg chg="add del">
        <pc:chgData name="Volkan Dalyan" userId="acd815f26c47f9fa" providerId="LiveId" clId="{3444B17D-85FC-405B-BB97-87CBBCE033DB}" dt="2024-10-04T09:17:47.927" v="152" actId="47"/>
        <pc:sldMkLst>
          <pc:docMk/>
          <pc:sldMk cId="1893197052" sldId="309"/>
        </pc:sldMkLst>
      </pc:sldChg>
      <pc:sldChg chg="del">
        <pc:chgData name="Volkan Dalyan" userId="acd815f26c47f9fa" providerId="LiveId" clId="{3444B17D-85FC-405B-BB97-87CBBCE033DB}" dt="2024-10-04T08:17:47.960" v="55" actId="2696"/>
        <pc:sldMkLst>
          <pc:docMk/>
          <pc:sldMk cId="3979199921" sldId="309"/>
        </pc:sldMkLst>
      </pc:sldChg>
      <pc:sldChg chg="addSp delSp modSp mod modAnim">
        <pc:chgData name="Volkan Dalyan" userId="acd815f26c47f9fa" providerId="LiveId" clId="{3444B17D-85FC-405B-BB97-87CBBCE033DB}" dt="2024-10-04T08:22:06.487" v="133"/>
        <pc:sldMkLst>
          <pc:docMk/>
          <pc:sldMk cId="2340841836" sldId="646"/>
        </pc:sldMkLst>
        <pc:spChg chg="add del mod">
          <ac:chgData name="Volkan Dalyan" userId="acd815f26c47f9fa" providerId="LiveId" clId="{3444B17D-85FC-405B-BB97-87CBBCE033DB}" dt="2024-10-04T08:19:07.637" v="75" actId="478"/>
          <ac:spMkLst>
            <pc:docMk/>
            <pc:sldMk cId="2340841836" sldId="646"/>
            <ac:spMk id="2" creationId="{3048AC8E-031C-FE5C-6A43-83220C8511C8}"/>
          </ac:spMkLst>
        </pc:spChg>
        <pc:spChg chg="add del mod">
          <ac:chgData name="Volkan Dalyan" userId="acd815f26c47f9fa" providerId="LiveId" clId="{3444B17D-85FC-405B-BB97-87CBBCE033DB}" dt="2024-10-04T08:19:07.637" v="75" actId="478"/>
          <ac:spMkLst>
            <pc:docMk/>
            <pc:sldMk cId="2340841836" sldId="646"/>
            <ac:spMk id="3" creationId="{A29B43CD-B17A-08BE-157D-BD2E96BB5DD3}"/>
          </ac:spMkLst>
        </pc:spChg>
        <pc:spChg chg="add del mod">
          <ac:chgData name="Volkan Dalyan" userId="acd815f26c47f9fa" providerId="LiveId" clId="{3444B17D-85FC-405B-BB97-87CBBCE033DB}" dt="2024-10-04T08:19:07.637" v="75" actId="478"/>
          <ac:spMkLst>
            <pc:docMk/>
            <pc:sldMk cId="2340841836" sldId="646"/>
            <ac:spMk id="8" creationId="{74189101-EE47-326B-75B6-80BE63EF18BB}"/>
          </ac:spMkLst>
        </pc:spChg>
        <pc:spChg chg="add del mod">
          <ac:chgData name="Volkan Dalyan" userId="acd815f26c47f9fa" providerId="LiveId" clId="{3444B17D-85FC-405B-BB97-87CBBCE033DB}" dt="2024-10-04T08:19:07.637" v="75" actId="478"/>
          <ac:spMkLst>
            <pc:docMk/>
            <pc:sldMk cId="2340841836" sldId="646"/>
            <ac:spMk id="9" creationId="{66B0087D-7956-F90C-950C-8269D056AF4D}"/>
          </ac:spMkLst>
        </pc:spChg>
        <pc:spChg chg="add del mod">
          <ac:chgData name="Volkan Dalyan" userId="acd815f26c47f9fa" providerId="LiveId" clId="{3444B17D-85FC-405B-BB97-87CBBCE033DB}" dt="2024-10-04T08:19:07.637" v="75" actId="478"/>
          <ac:spMkLst>
            <pc:docMk/>
            <pc:sldMk cId="2340841836" sldId="646"/>
            <ac:spMk id="10" creationId="{8504D20B-927C-AEAD-F801-F2646B2AFBA9}"/>
          </ac:spMkLst>
        </pc:spChg>
        <pc:spChg chg="add del mod">
          <ac:chgData name="Volkan Dalyan" userId="acd815f26c47f9fa" providerId="LiveId" clId="{3444B17D-85FC-405B-BB97-87CBBCE033DB}" dt="2024-10-04T08:19:07.637" v="75" actId="478"/>
          <ac:spMkLst>
            <pc:docMk/>
            <pc:sldMk cId="2340841836" sldId="646"/>
            <ac:spMk id="11" creationId="{C0778191-E1C6-5E45-61B9-3389ECD84567}"/>
          </ac:spMkLst>
        </pc:spChg>
        <pc:graphicFrameChg chg="mod">
          <ac:chgData name="Volkan Dalyan" userId="acd815f26c47f9fa" providerId="LiveId" clId="{3444B17D-85FC-405B-BB97-87CBBCE033DB}" dt="2024-10-04T08:19:04.620" v="74"/>
          <ac:graphicFrameMkLst>
            <pc:docMk/>
            <pc:sldMk cId="2340841836" sldId="646"/>
            <ac:graphicFrameMk id="7" creationId="{3A228FE2-4792-67BF-9AD2-A090DF2B953B}"/>
          </ac:graphicFrameMkLst>
        </pc:graphicFrameChg>
        <pc:graphicFrameChg chg="add mod">
          <ac:chgData name="Volkan Dalyan" userId="acd815f26c47f9fa" providerId="LiveId" clId="{3444B17D-85FC-405B-BB97-87CBBCE033DB}" dt="2024-10-04T08:19:01.766" v="73"/>
          <ac:graphicFrameMkLst>
            <pc:docMk/>
            <pc:sldMk cId="2340841836" sldId="646"/>
            <ac:graphicFrameMk id="12" creationId="{8DA557AC-B684-E2E9-32E3-64CDC47B9925}"/>
          </ac:graphicFrameMkLst>
        </pc:graphicFrameChg>
      </pc:sldChg>
      <pc:sldChg chg="addSp delSp modSp mod modAnim">
        <pc:chgData name="Volkan Dalyan" userId="acd815f26c47f9fa" providerId="LiveId" clId="{3444B17D-85FC-405B-BB97-87CBBCE033DB}" dt="2024-10-04T08:22:09.688" v="134"/>
        <pc:sldMkLst>
          <pc:docMk/>
          <pc:sldMk cId="3005390160" sldId="650"/>
        </pc:sldMkLst>
        <pc:spChg chg="add del mod">
          <ac:chgData name="Volkan Dalyan" userId="acd815f26c47f9fa" providerId="LiveId" clId="{3444B17D-85FC-405B-BB97-87CBBCE033DB}" dt="2024-10-04T08:21:27.023" v="119" actId="21"/>
          <ac:spMkLst>
            <pc:docMk/>
            <pc:sldMk cId="3005390160" sldId="650"/>
            <ac:spMk id="4" creationId="{AF944942-D17D-AFD4-6C39-AA87FA6394C3}"/>
          </ac:spMkLst>
        </pc:spChg>
        <pc:spChg chg="add del mod">
          <ac:chgData name="Volkan Dalyan" userId="acd815f26c47f9fa" providerId="LiveId" clId="{3444B17D-85FC-405B-BB97-87CBBCE033DB}" dt="2024-10-04T08:21:27.023" v="119" actId="21"/>
          <ac:spMkLst>
            <pc:docMk/>
            <pc:sldMk cId="3005390160" sldId="650"/>
            <ac:spMk id="5" creationId="{4D708D20-696E-1CF5-90CA-92B233CFA62C}"/>
          </ac:spMkLst>
        </pc:spChg>
        <pc:spChg chg="add del mod">
          <ac:chgData name="Volkan Dalyan" userId="acd815f26c47f9fa" providerId="LiveId" clId="{3444B17D-85FC-405B-BB97-87CBBCE033DB}" dt="2024-10-04T08:21:27.023" v="119" actId="21"/>
          <ac:spMkLst>
            <pc:docMk/>
            <pc:sldMk cId="3005390160" sldId="650"/>
            <ac:spMk id="6" creationId="{25F96B45-4CCC-3E2C-EDD5-98843BF4E38E}"/>
          </ac:spMkLst>
        </pc:spChg>
        <pc:spChg chg="add del mod">
          <ac:chgData name="Volkan Dalyan" userId="acd815f26c47f9fa" providerId="LiveId" clId="{3444B17D-85FC-405B-BB97-87CBBCE033DB}" dt="2024-10-04T08:21:27.023" v="119" actId="21"/>
          <ac:spMkLst>
            <pc:docMk/>
            <pc:sldMk cId="3005390160" sldId="650"/>
            <ac:spMk id="8" creationId="{4921542C-D9EF-9C39-8A9C-81EC06A6092F}"/>
          </ac:spMkLst>
        </pc:spChg>
        <pc:spChg chg="add del mod">
          <ac:chgData name="Volkan Dalyan" userId="acd815f26c47f9fa" providerId="LiveId" clId="{3444B17D-85FC-405B-BB97-87CBBCE033DB}" dt="2024-10-04T08:21:27.023" v="119" actId="21"/>
          <ac:spMkLst>
            <pc:docMk/>
            <pc:sldMk cId="3005390160" sldId="650"/>
            <ac:spMk id="9" creationId="{B0A9527D-DD38-FF95-9283-F75ED7A25BC1}"/>
          </ac:spMkLst>
        </pc:spChg>
        <pc:spChg chg="add del mod">
          <ac:chgData name="Volkan Dalyan" userId="acd815f26c47f9fa" providerId="LiveId" clId="{3444B17D-85FC-405B-BB97-87CBBCE033DB}" dt="2024-10-04T08:21:27.023" v="119" actId="21"/>
          <ac:spMkLst>
            <pc:docMk/>
            <pc:sldMk cId="3005390160" sldId="650"/>
            <ac:spMk id="10" creationId="{D0B40FB5-499B-1C10-65BF-25C7605D2C43}"/>
          </ac:spMkLst>
        </pc:spChg>
        <pc:graphicFrameChg chg="mod">
          <ac:chgData name="Volkan Dalyan" userId="acd815f26c47f9fa" providerId="LiveId" clId="{3444B17D-85FC-405B-BB97-87CBBCE033DB}" dt="2024-10-04T08:21:17.667" v="118"/>
          <ac:graphicFrameMkLst>
            <pc:docMk/>
            <pc:sldMk cId="3005390160" sldId="650"/>
            <ac:graphicFrameMk id="7" creationId="{94D4512F-0FD5-A4D2-6C6B-CFC72BB5B3B1}"/>
          </ac:graphicFrameMkLst>
        </pc:graphicFrameChg>
      </pc:sldChg>
      <pc:sldChg chg="addSp delSp modSp mod modAnim">
        <pc:chgData name="Volkan Dalyan" userId="acd815f26c47f9fa" providerId="LiveId" clId="{3444B17D-85FC-405B-BB97-87CBBCE033DB}" dt="2024-10-04T08:22:35.645" v="149" actId="403"/>
        <pc:sldMkLst>
          <pc:docMk/>
          <pc:sldMk cId="3506137968" sldId="672"/>
        </pc:sldMkLst>
        <pc:spChg chg="add del mod">
          <ac:chgData name="Volkan Dalyan" userId="acd815f26c47f9fa" providerId="LiveId" clId="{3444B17D-85FC-405B-BB97-87CBBCE033DB}" dt="2024-10-04T08:18:43.103" v="65" actId="21"/>
          <ac:spMkLst>
            <pc:docMk/>
            <pc:sldMk cId="3506137968" sldId="672"/>
            <ac:spMk id="4" creationId="{3048AC8E-031C-FE5C-6A43-83220C8511C8}"/>
          </ac:spMkLst>
        </pc:spChg>
        <pc:spChg chg="add del mod">
          <ac:chgData name="Volkan Dalyan" userId="acd815f26c47f9fa" providerId="LiveId" clId="{3444B17D-85FC-405B-BB97-87CBBCE033DB}" dt="2024-10-04T08:18:43.103" v="65" actId="21"/>
          <ac:spMkLst>
            <pc:docMk/>
            <pc:sldMk cId="3506137968" sldId="672"/>
            <ac:spMk id="5" creationId="{A29B43CD-B17A-08BE-157D-BD2E96BB5DD3}"/>
          </ac:spMkLst>
        </pc:spChg>
        <pc:spChg chg="add del mod">
          <ac:chgData name="Volkan Dalyan" userId="acd815f26c47f9fa" providerId="LiveId" clId="{3444B17D-85FC-405B-BB97-87CBBCE033DB}" dt="2024-10-04T08:18:43.103" v="65" actId="21"/>
          <ac:spMkLst>
            <pc:docMk/>
            <pc:sldMk cId="3506137968" sldId="672"/>
            <ac:spMk id="6" creationId="{74189101-EE47-326B-75B6-80BE63EF18BB}"/>
          </ac:spMkLst>
        </pc:spChg>
        <pc:spChg chg="add del mod">
          <ac:chgData name="Volkan Dalyan" userId="acd815f26c47f9fa" providerId="LiveId" clId="{3444B17D-85FC-405B-BB97-87CBBCE033DB}" dt="2024-10-04T08:18:43.103" v="65" actId="21"/>
          <ac:spMkLst>
            <pc:docMk/>
            <pc:sldMk cId="3506137968" sldId="672"/>
            <ac:spMk id="8" creationId="{66B0087D-7956-F90C-950C-8269D056AF4D}"/>
          </ac:spMkLst>
        </pc:spChg>
        <pc:spChg chg="add del mod">
          <ac:chgData name="Volkan Dalyan" userId="acd815f26c47f9fa" providerId="LiveId" clId="{3444B17D-85FC-405B-BB97-87CBBCE033DB}" dt="2024-10-04T08:18:43.103" v="65" actId="21"/>
          <ac:spMkLst>
            <pc:docMk/>
            <pc:sldMk cId="3506137968" sldId="672"/>
            <ac:spMk id="9" creationId="{8504D20B-927C-AEAD-F801-F2646B2AFBA9}"/>
          </ac:spMkLst>
        </pc:spChg>
        <pc:spChg chg="add del mod">
          <ac:chgData name="Volkan Dalyan" userId="acd815f26c47f9fa" providerId="LiveId" clId="{3444B17D-85FC-405B-BB97-87CBBCE033DB}" dt="2024-10-04T08:18:43.103" v="65" actId="21"/>
          <ac:spMkLst>
            <pc:docMk/>
            <pc:sldMk cId="3506137968" sldId="672"/>
            <ac:spMk id="10" creationId="{C0778191-E1C6-5E45-61B9-3389ECD84567}"/>
          </ac:spMkLst>
        </pc:spChg>
        <pc:graphicFrameChg chg="mod">
          <ac:chgData name="Volkan Dalyan" userId="acd815f26c47f9fa" providerId="LiveId" clId="{3444B17D-85FC-405B-BB97-87CBBCE033DB}" dt="2024-10-04T08:22:35.645" v="149" actId="403"/>
          <ac:graphicFrameMkLst>
            <pc:docMk/>
            <pc:sldMk cId="3506137968" sldId="672"/>
            <ac:graphicFrameMk id="7" creationId="{6C119270-716B-FC91-CDDB-B7FBA5362DE5}"/>
          </ac:graphicFrameMkLst>
        </pc:graphicFrameChg>
      </pc:sldChg>
      <pc:sldChg chg="addSp delSp modSp mod modAnim">
        <pc:chgData name="Volkan Dalyan" userId="acd815f26c47f9fa" providerId="LiveId" clId="{3444B17D-85FC-405B-BB97-87CBBCE033DB}" dt="2024-10-04T08:22:13.142" v="136"/>
        <pc:sldMkLst>
          <pc:docMk/>
          <pc:sldMk cId="433903896" sldId="675"/>
        </pc:sldMkLst>
        <pc:spChg chg="add del mod">
          <ac:chgData name="Volkan Dalyan" userId="acd815f26c47f9fa" providerId="LiveId" clId="{3444B17D-85FC-405B-BB97-87CBBCE033DB}" dt="2024-10-04T08:19:34.999" v="84" actId="21"/>
          <ac:spMkLst>
            <pc:docMk/>
            <pc:sldMk cId="433903896" sldId="675"/>
            <ac:spMk id="4" creationId="{02BB2E82-860E-EA35-4BEB-79BCBF20FBB1}"/>
          </ac:spMkLst>
        </pc:spChg>
        <pc:spChg chg="add del mod">
          <ac:chgData name="Volkan Dalyan" userId="acd815f26c47f9fa" providerId="LiveId" clId="{3444B17D-85FC-405B-BB97-87CBBCE033DB}" dt="2024-10-04T08:19:34.999" v="84" actId="21"/>
          <ac:spMkLst>
            <pc:docMk/>
            <pc:sldMk cId="433903896" sldId="675"/>
            <ac:spMk id="5" creationId="{E587166D-92C2-4501-27D9-AE8B9DF33843}"/>
          </ac:spMkLst>
        </pc:spChg>
        <pc:spChg chg="add del mod">
          <ac:chgData name="Volkan Dalyan" userId="acd815f26c47f9fa" providerId="LiveId" clId="{3444B17D-85FC-405B-BB97-87CBBCE033DB}" dt="2024-10-04T08:19:34.999" v="84" actId="21"/>
          <ac:spMkLst>
            <pc:docMk/>
            <pc:sldMk cId="433903896" sldId="675"/>
            <ac:spMk id="6" creationId="{AD397952-E878-47D8-E303-5B3816A1F257}"/>
          </ac:spMkLst>
        </pc:spChg>
        <pc:spChg chg="add del mod">
          <ac:chgData name="Volkan Dalyan" userId="acd815f26c47f9fa" providerId="LiveId" clId="{3444B17D-85FC-405B-BB97-87CBBCE033DB}" dt="2024-10-04T08:19:34.999" v="84" actId="21"/>
          <ac:spMkLst>
            <pc:docMk/>
            <pc:sldMk cId="433903896" sldId="675"/>
            <ac:spMk id="8" creationId="{370E2BA2-168D-C569-0853-3E7B37D3DA35}"/>
          </ac:spMkLst>
        </pc:spChg>
        <pc:spChg chg="add del mod">
          <ac:chgData name="Volkan Dalyan" userId="acd815f26c47f9fa" providerId="LiveId" clId="{3444B17D-85FC-405B-BB97-87CBBCE033DB}" dt="2024-10-04T08:19:34.999" v="84" actId="21"/>
          <ac:spMkLst>
            <pc:docMk/>
            <pc:sldMk cId="433903896" sldId="675"/>
            <ac:spMk id="9" creationId="{35BAA459-BD12-740F-D405-23758D963EF8}"/>
          </ac:spMkLst>
        </pc:spChg>
        <pc:spChg chg="add del mod">
          <ac:chgData name="Volkan Dalyan" userId="acd815f26c47f9fa" providerId="LiveId" clId="{3444B17D-85FC-405B-BB97-87CBBCE033DB}" dt="2024-10-04T08:19:34.999" v="84" actId="21"/>
          <ac:spMkLst>
            <pc:docMk/>
            <pc:sldMk cId="433903896" sldId="675"/>
            <ac:spMk id="10" creationId="{D07AA5C0-3F26-E681-DD7B-4721CDB103EC}"/>
          </ac:spMkLst>
        </pc:spChg>
        <pc:graphicFrameChg chg="mod">
          <ac:chgData name="Volkan Dalyan" userId="acd815f26c47f9fa" providerId="LiveId" clId="{3444B17D-85FC-405B-BB97-87CBBCE033DB}" dt="2024-10-04T08:19:31.504" v="83"/>
          <ac:graphicFrameMkLst>
            <pc:docMk/>
            <pc:sldMk cId="433903896" sldId="675"/>
            <ac:graphicFrameMk id="7" creationId="{6C119270-716B-FC91-CDDB-B7FBA5362DE5}"/>
          </ac:graphicFrameMkLst>
        </pc:graphicFrameChg>
      </pc:sldChg>
      <pc:sldChg chg="addSp delSp modSp mod modAnim">
        <pc:chgData name="Volkan Dalyan" userId="acd815f26c47f9fa" providerId="LiveId" clId="{3444B17D-85FC-405B-BB97-87CBBCE033DB}" dt="2024-10-04T08:22:11.376" v="135"/>
        <pc:sldMkLst>
          <pc:docMk/>
          <pc:sldMk cId="1808136045" sldId="676"/>
        </pc:sldMkLst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5" creationId="{7A549E87-4B8F-3E18-97F6-8DB580421329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6" creationId="{90C24EF4-F971-7013-39AD-9B4837B7C78B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9" creationId="{3DB8DF61-F768-984F-066B-A59C7D37D421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10" creationId="{41FFBA6F-A3CC-1B14-9B47-C01484D71ABF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12" creationId="{56ACD0DC-89FA-E729-07E2-C89BA5C7D4B5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13" creationId="{247710DB-563E-7FA1-C0E0-6B7FB304BE6A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15" creationId="{9373ABDB-0607-5EE7-8A99-E11BC14FFB0C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16" creationId="{10FF9C94-3872-879E-12B9-37BE8241B5C5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18" creationId="{E8DB08BB-BFBF-1FAD-CA0C-BFFE7E8F9693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19" creationId="{70184A44-5D2D-68CD-2A0F-DAAF4ACEDFBF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21" creationId="{F4F75EE0-1E68-D369-78E5-878275996587}"/>
          </ac:spMkLst>
        </pc:spChg>
        <pc:spChg chg="mod">
          <ac:chgData name="Volkan Dalyan" userId="acd815f26c47f9fa" providerId="LiveId" clId="{3444B17D-85FC-405B-BB97-87CBBCE033DB}" dt="2024-10-04T08:20:13.214" v="95"/>
          <ac:spMkLst>
            <pc:docMk/>
            <pc:sldMk cId="1808136045" sldId="676"/>
            <ac:spMk id="22" creationId="{7F822266-9EE3-74AF-E5C3-5014D60B8479}"/>
          </ac:spMkLst>
        </pc:spChg>
        <pc:grpChg chg="add del mod">
          <ac:chgData name="Volkan Dalyan" userId="acd815f26c47f9fa" providerId="LiveId" clId="{3444B17D-85FC-405B-BB97-87CBBCE033DB}" dt="2024-10-04T08:20:30.081" v="103" actId="21"/>
          <ac:grpSpMkLst>
            <pc:docMk/>
            <pc:sldMk cId="1808136045" sldId="676"/>
            <ac:grpSpMk id="4" creationId="{BEECB9B1-1FAF-2987-144F-DD7669620978}"/>
          </ac:grpSpMkLst>
        </pc:grpChg>
        <pc:grpChg chg="add del mod">
          <ac:chgData name="Volkan Dalyan" userId="acd815f26c47f9fa" providerId="LiveId" clId="{3444B17D-85FC-405B-BB97-87CBBCE033DB}" dt="2024-10-04T08:20:30.081" v="103" actId="21"/>
          <ac:grpSpMkLst>
            <pc:docMk/>
            <pc:sldMk cId="1808136045" sldId="676"/>
            <ac:grpSpMk id="8" creationId="{913A3310-A609-E603-84F2-E6E742C6F1A8}"/>
          </ac:grpSpMkLst>
        </pc:grpChg>
        <pc:grpChg chg="add del mod">
          <ac:chgData name="Volkan Dalyan" userId="acd815f26c47f9fa" providerId="LiveId" clId="{3444B17D-85FC-405B-BB97-87CBBCE033DB}" dt="2024-10-04T08:20:30.081" v="103" actId="21"/>
          <ac:grpSpMkLst>
            <pc:docMk/>
            <pc:sldMk cId="1808136045" sldId="676"/>
            <ac:grpSpMk id="11" creationId="{691CA7A7-41E1-2DFA-F794-D0BFD0F43DF7}"/>
          </ac:grpSpMkLst>
        </pc:grpChg>
        <pc:grpChg chg="add del mod">
          <ac:chgData name="Volkan Dalyan" userId="acd815f26c47f9fa" providerId="LiveId" clId="{3444B17D-85FC-405B-BB97-87CBBCE033DB}" dt="2024-10-04T08:20:30.081" v="103" actId="21"/>
          <ac:grpSpMkLst>
            <pc:docMk/>
            <pc:sldMk cId="1808136045" sldId="676"/>
            <ac:grpSpMk id="14" creationId="{8963848A-8703-0F9F-5B39-1C41800C13CF}"/>
          </ac:grpSpMkLst>
        </pc:grpChg>
        <pc:grpChg chg="add del mod">
          <ac:chgData name="Volkan Dalyan" userId="acd815f26c47f9fa" providerId="LiveId" clId="{3444B17D-85FC-405B-BB97-87CBBCE033DB}" dt="2024-10-04T08:20:30.081" v="103" actId="21"/>
          <ac:grpSpMkLst>
            <pc:docMk/>
            <pc:sldMk cId="1808136045" sldId="676"/>
            <ac:grpSpMk id="17" creationId="{9D21045C-BB8C-1A9B-3E3C-A595BC76FC9D}"/>
          </ac:grpSpMkLst>
        </pc:grpChg>
        <pc:grpChg chg="add del mod">
          <ac:chgData name="Volkan Dalyan" userId="acd815f26c47f9fa" providerId="LiveId" clId="{3444B17D-85FC-405B-BB97-87CBBCE033DB}" dt="2024-10-04T08:20:30.081" v="103" actId="21"/>
          <ac:grpSpMkLst>
            <pc:docMk/>
            <pc:sldMk cId="1808136045" sldId="676"/>
            <ac:grpSpMk id="20" creationId="{C353A50C-0704-6AF2-94BF-628AA4575017}"/>
          </ac:grpSpMkLst>
        </pc:grpChg>
        <pc:graphicFrameChg chg="mod">
          <ac:chgData name="Volkan Dalyan" userId="acd815f26c47f9fa" providerId="LiveId" clId="{3444B17D-85FC-405B-BB97-87CBBCE033DB}" dt="2024-10-04T08:20:26.371" v="102"/>
          <ac:graphicFrameMkLst>
            <pc:docMk/>
            <pc:sldMk cId="1808136045" sldId="676"/>
            <ac:graphicFrameMk id="7" creationId="{94D4512F-0FD5-A4D2-6C6B-CFC72BB5B3B1}"/>
          </ac:graphicFrameMkLst>
        </pc:graphicFrameChg>
      </pc:sldChg>
      <pc:sldChg chg="modSp">
        <pc:chgData name="Volkan Dalyan" userId="acd815f26c47f9fa" providerId="LiveId" clId="{3444B17D-85FC-405B-BB97-87CBBCE033DB}" dt="2024-10-04T09:31:24.637" v="154" actId="207"/>
        <pc:sldMkLst>
          <pc:docMk/>
          <pc:sldMk cId="2604419454" sldId="682"/>
        </pc:sldMkLst>
        <pc:graphicFrameChg chg="mod">
          <ac:chgData name="Volkan Dalyan" userId="acd815f26c47f9fa" providerId="LiveId" clId="{3444B17D-85FC-405B-BB97-87CBBCE033DB}" dt="2024-10-04T09:31:24.637" v="154" actId="207"/>
          <ac:graphicFrameMkLst>
            <pc:docMk/>
            <pc:sldMk cId="2604419454" sldId="682"/>
            <ac:graphicFrameMk id="7" creationId="{4AC180F0-B592-230B-DB8B-B84C346EFCB3}"/>
          </ac:graphicFrameMkLst>
        </pc:graphicFrameChg>
      </pc:sldChg>
      <pc:sldChg chg="modSp">
        <pc:chgData name="Volkan Dalyan" userId="acd815f26c47f9fa" providerId="LiveId" clId="{3444B17D-85FC-405B-BB97-87CBBCE033DB}" dt="2024-10-04T09:31:29.121" v="155" actId="207"/>
        <pc:sldMkLst>
          <pc:docMk/>
          <pc:sldMk cId="1349477682" sldId="683"/>
        </pc:sldMkLst>
        <pc:graphicFrameChg chg="mod">
          <ac:chgData name="Volkan Dalyan" userId="acd815f26c47f9fa" providerId="LiveId" clId="{3444B17D-85FC-405B-BB97-87CBBCE033DB}" dt="2024-10-04T09:31:29.121" v="155" actId="207"/>
          <ac:graphicFrameMkLst>
            <pc:docMk/>
            <pc:sldMk cId="1349477682" sldId="683"/>
            <ac:graphicFrameMk id="7" creationId="{4AC180F0-B592-230B-DB8B-B84C346EFCB3}"/>
          </ac:graphicFrameMkLst>
        </pc:graphicFrameChg>
      </pc:sldChg>
      <pc:sldChg chg="modSp">
        <pc:chgData name="Volkan Dalyan" userId="acd815f26c47f9fa" providerId="LiveId" clId="{3444B17D-85FC-405B-BB97-87CBBCE033DB}" dt="2024-10-04T09:31:34.254" v="157" actId="207"/>
        <pc:sldMkLst>
          <pc:docMk/>
          <pc:sldMk cId="1559037042" sldId="684"/>
        </pc:sldMkLst>
        <pc:graphicFrameChg chg="mod">
          <ac:chgData name="Volkan Dalyan" userId="acd815f26c47f9fa" providerId="LiveId" clId="{3444B17D-85FC-405B-BB97-87CBBCE033DB}" dt="2024-10-04T09:31:34.254" v="157" actId="207"/>
          <ac:graphicFrameMkLst>
            <pc:docMk/>
            <pc:sldMk cId="1559037042" sldId="684"/>
            <ac:graphicFrameMk id="7" creationId="{4AC180F0-B592-230B-DB8B-B84C346EFCB3}"/>
          </ac:graphicFrameMkLst>
        </pc:graphicFrameChg>
      </pc:sldChg>
      <pc:sldChg chg="modSp">
        <pc:chgData name="Volkan Dalyan" userId="acd815f26c47f9fa" providerId="LiveId" clId="{3444B17D-85FC-405B-BB97-87CBBCE033DB}" dt="2024-10-04T09:31:39.301" v="159" actId="207"/>
        <pc:sldMkLst>
          <pc:docMk/>
          <pc:sldMk cId="1418285724" sldId="685"/>
        </pc:sldMkLst>
        <pc:graphicFrameChg chg="mod">
          <ac:chgData name="Volkan Dalyan" userId="acd815f26c47f9fa" providerId="LiveId" clId="{3444B17D-85FC-405B-BB97-87CBBCE033DB}" dt="2024-10-04T09:31:39.301" v="159" actId="207"/>
          <ac:graphicFrameMkLst>
            <pc:docMk/>
            <pc:sldMk cId="1418285724" sldId="685"/>
            <ac:graphicFrameMk id="7" creationId="{4AC180F0-B592-230B-DB8B-B84C346EFCB3}"/>
          </ac:graphicFrameMkLst>
        </pc:graphicFrameChg>
      </pc:sldChg>
      <pc:sldChg chg="addSp delSp modSp mod modAnim">
        <pc:chgData name="Volkan Dalyan" userId="acd815f26c47f9fa" providerId="LiveId" clId="{3444B17D-85FC-405B-BB97-87CBBCE033DB}" dt="2024-10-04T08:22:05.034" v="132"/>
        <pc:sldMkLst>
          <pc:docMk/>
          <pc:sldMk cId="2758587747" sldId="735"/>
        </pc:sldMkLst>
        <pc:spChg chg="add del mod">
          <ac:chgData name="Volkan Dalyan" userId="acd815f26c47f9fa" providerId="LiveId" clId="{3444B17D-85FC-405B-BB97-87CBBCE033DB}" dt="2024-10-04T08:20:00.736" v="94" actId="478"/>
          <ac:spMkLst>
            <pc:docMk/>
            <pc:sldMk cId="2758587747" sldId="735"/>
            <ac:spMk id="2" creationId="{02BB2E82-860E-EA35-4BEB-79BCBF20FBB1}"/>
          </ac:spMkLst>
        </pc:spChg>
        <pc:spChg chg="add del mod">
          <ac:chgData name="Volkan Dalyan" userId="acd815f26c47f9fa" providerId="LiveId" clId="{3444B17D-85FC-405B-BB97-87CBBCE033DB}" dt="2024-10-04T08:20:00.736" v="94" actId="478"/>
          <ac:spMkLst>
            <pc:docMk/>
            <pc:sldMk cId="2758587747" sldId="735"/>
            <ac:spMk id="3" creationId="{E587166D-92C2-4501-27D9-AE8B9DF33843}"/>
          </ac:spMkLst>
        </pc:spChg>
        <pc:spChg chg="add del mod">
          <ac:chgData name="Volkan Dalyan" userId="acd815f26c47f9fa" providerId="LiveId" clId="{3444B17D-85FC-405B-BB97-87CBBCE033DB}" dt="2024-10-04T08:20:00.736" v="94" actId="478"/>
          <ac:spMkLst>
            <pc:docMk/>
            <pc:sldMk cId="2758587747" sldId="735"/>
            <ac:spMk id="8" creationId="{AD397952-E878-47D8-E303-5B3816A1F257}"/>
          </ac:spMkLst>
        </pc:spChg>
        <pc:spChg chg="add del mod">
          <ac:chgData name="Volkan Dalyan" userId="acd815f26c47f9fa" providerId="LiveId" clId="{3444B17D-85FC-405B-BB97-87CBBCE033DB}" dt="2024-10-04T08:20:00.736" v="94" actId="478"/>
          <ac:spMkLst>
            <pc:docMk/>
            <pc:sldMk cId="2758587747" sldId="735"/>
            <ac:spMk id="9" creationId="{370E2BA2-168D-C569-0853-3E7B37D3DA35}"/>
          </ac:spMkLst>
        </pc:spChg>
        <pc:spChg chg="add del mod">
          <ac:chgData name="Volkan Dalyan" userId="acd815f26c47f9fa" providerId="LiveId" clId="{3444B17D-85FC-405B-BB97-87CBBCE033DB}" dt="2024-10-04T08:20:00.736" v="94" actId="478"/>
          <ac:spMkLst>
            <pc:docMk/>
            <pc:sldMk cId="2758587747" sldId="735"/>
            <ac:spMk id="10" creationId="{35BAA459-BD12-740F-D405-23758D963EF8}"/>
          </ac:spMkLst>
        </pc:spChg>
        <pc:spChg chg="add del mod">
          <ac:chgData name="Volkan Dalyan" userId="acd815f26c47f9fa" providerId="LiveId" clId="{3444B17D-85FC-405B-BB97-87CBBCE033DB}" dt="2024-10-04T08:20:00.736" v="94" actId="478"/>
          <ac:spMkLst>
            <pc:docMk/>
            <pc:sldMk cId="2758587747" sldId="735"/>
            <ac:spMk id="11" creationId="{D07AA5C0-3F26-E681-DD7B-4721CDB103EC}"/>
          </ac:spMkLst>
        </pc:spChg>
        <pc:spChg chg="add mod">
          <ac:chgData name="Volkan Dalyan" userId="acd815f26c47f9fa" providerId="LiveId" clId="{3444B17D-85FC-405B-BB97-87CBBCE033DB}" dt="2024-10-04T08:19:45.602" v="88"/>
          <ac:spMkLst>
            <pc:docMk/>
            <pc:sldMk cId="2758587747" sldId="735"/>
            <ac:spMk id="12" creationId="{12B27C6E-B9B2-5AD4-0BE2-F88E55214A32}"/>
          </ac:spMkLst>
        </pc:spChg>
        <pc:spChg chg="add mod">
          <ac:chgData name="Volkan Dalyan" userId="acd815f26c47f9fa" providerId="LiveId" clId="{3444B17D-85FC-405B-BB97-87CBBCE033DB}" dt="2024-10-04T08:19:54.457" v="92"/>
          <ac:spMkLst>
            <pc:docMk/>
            <pc:sldMk cId="2758587747" sldId="735"/>
            <ac:spMk id="13" creationId="{FD69B3D8-816A-95F2-6C40-7B89DFCAE444}"/>
          </ac:spMkLst>
        </pc:spChg>
        <pc:graphicFrameChg chg="mod">
          <ac:chgData name="Volkan Dalyan" userId="acd815f26c47f9fa" providerId="LiveId" clId="{3444B17D-85FC-405B-BB97-87CBBCE033DB}" dt="2024-10-04T08:19:57.592" v="93"/>
          <ac:graphicFrameMkLst>
            <pc:docMk/>
            <pc:sldMk cId="2758587747" sldId="735"/>
            <ac:graphicFrameMk id="7" creationId="{3A228FE2-4792-67BF-9AD2-A090DF2B953B}"/>
          </ac:graphicFrameMkLst>
        </pc:graphicFrameChg>
      </pc:sldChg>
      <pc:sldChg chg="addSp delSp modSp mod modAnim">
        <pc:chgData name="Volkan Dalyan" userId="acd815f26c47f9fa" providerId="LiveId" clId="{3444B17D-85FC-405B-BB97-87CBBCE033DB}" dt="2024-10-04T08:22:03.602" v="131"/>
        <pc:sldMkLst>
          <pc:docMk/>
          <pc:sldMk cId="2131947553" sldId="736"/>
        </pc:sldMkLst>
        <pc:spChg chg="add del mod">
          <ac:chgData name="Volkan Dalyan" userId="acd815f26c47f9fa" providerId="LiveId" clId="{3444B17D-85FC-405B-BB97-87CBBCE033DB}" dt="2024-10-04T08:21:46.180" v="127" actId="478"/>
          <ac:spMkLst>
            <pc:docMk/>
            <pc:sldMk cId="2131947553" sldId="736"/>
            <ac:spMk id="2" creationId="{AF944942-D17D-AFD4-6C39-AA87FA6394C3}"/>
          </ac:spMkLst>
        </pc:spChg>
        <pc:spChg chg="add del mod">
          <ac:chgData name="Volkan Dalyan" userId="acd815f26c47f9fa" providerId="LiveId" clId="{3444B17D-85FC-405B-BB97-87CBBCE033DB}" dt="2024-10-04T08:21:46.180" v="127" actId="478"/>
          <ac:spMkLst>
            <pc:docMk/>
            <pc:sldMk cId="2131947553" sldId="736"/>
            <ac:spMk id="3" creationId="{4D708D20-696E-1CF5-90CA-92B233CFA62C}"/>
          </ac:spMkLst>
        </pc:spChg>
        <pc:spChg chg="add del mod">
          <ac:chgData name="Volkan Dalyan" userId="acd815f26c47f9fa" providerId="LiveId" clId="{3444B17D-85FC-405B-BB97-87CBBCE033DB}" dt="2024-10-04T08:21:46.180" v="127" actId="478"/>
          <ac:spMkLst>
            <pc:docMk/>
            <pc:sldMk cId="2131947553" sldId="736"/>
            <ac:spMk id="8" creationId="{25F96B45-4CCC-3E2C-EDD5-98843BF4E38E}"/>
          </ac:spMkLst>
        </pc:spChg>
        <pc:spChg chg="add del mod">
          <ac:chgData name="Volkan Dalyan" userId="acd815f26c47f9fa" providerId="LiveId" clId="{3444B17D-85FC-405B-BB97-87CBBCE033DB}" dt="2024-10-04T08:21:46.180" v="127" actId="478"/>
          <ac:spMkLst>
            <pc:docMk/>
            <pc:sldMk cId="2131947553" sldId="736"/>
            <ac:spMk id="9" creationId="{4921542C-D9EF-9C39-8A9C-81EC06A6092F}"/>
          </ac:spMkLst>
        </pc:spChg>
        <pc:spChg chg="add del mod">
          <ac:chgData name="Volkan Dalyan" userId="acd815f26c47f9fa" providerId="LiveId" clId="{3444B17D-85FC-405B-BB97-87CBBCE033DB}" dt="2024-10-04T08:21:46.180" v="127" actId="478"/>
          <ac:spMkLst>
            <pc:docMk/>
            <pc:sldMk cId="2131947553" sldId="736"/>
            <ac:spMk id="10" creationId="{B0A9527D-DD38-FF95-9283-F75ED7A25BC1}"/>
          </ac:spMkLst>
        </pc:spChg>
        <pc:spChg chg="add del mod">
          <ac:chgData name="Volkan Dalyan" userId="acd815f26c47f9fa" providerId="LiveId" clId="{3444B17D-85FC-405B-BB97-87CBBCE033DB}" dt="2024-10-04T08:21:46.180" v="127" actId="478"/>
          <ac:spMkLst>
            <pc:docMk/>
            <pc:sldMk cId="2131947553" sldId="736"/>
            <ac:spMk id="11" creationId="{D0B40FB5-499B-1C10-65BF-25C7605D2C43}"/>
          </ac:spMkLst>
        </pc:spChg>
        <pc:graphicFrameChg chg="mod">
          <ac:chgData name="Volkan Dalyan" userId="acd815f26c47f9fa" providerId="LiveId" clId="{3444B17D-85FC-405B-BB97-87CBBCE033DB}" dt="2024-10-04T08:21:43.649" v="126"/>
          <ac:graphicFrameMkLst>
            <pc:docMk/>
            <pc:sldMk cId="2131947553" sldId="736"/>
            <ac:graphicFrameMk id="7" creationId="{3A228FE2-4792-67BF-9AD2-A090DF2B953B}"/>
          </ac:graphicFrameMkLst>
        </pc:graphicFrameChg>
      </pc:sldChg>
      <pc:sldChg chg="addSp delSp modSp mod modAnim">
        <pc:chgData name="Volkan Dalyan" userId="acd815f26c47f9fa" providerId="LiveId" clId="{3444B17D-85FC-405B-BB97-87CBBCE033DB}" dt="2024-10-04T08:21:58.821" v="130"/>
        <pc:sldMkLst>
          <pc:docMk/>
          <pc:sldMk cId="858252854" sldId="737"/>
        </pc:sldMkLst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3" creationId="{7A549E87-4B8F-3E18-97F6-8DB580421329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8" creationId="{90C24EF4-F971-7013-39AD-9B4837B7C78B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10" creationId="{3DB8DF61-F768-984F-066B-A59C7D37D421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11" creationId="{41FFBA6F-A3CC-1B14-9B47-C01484D71ABF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13" creationId="{56ACD0DC-89FA-E729-07E2-C89BA5C7D4B5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14" creationId="{247710DB-563E-7FA1-C0E0-6B7FB304BE6A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16" creationId="{9373ABDB-0607-5EE7-8A99-E11BC14FFB0C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17" creationId="{10FF9C94-3872-879E-12B9-37BE8241B5C5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19" creationId="{E8DB08BB-BFBF-1FAD-CA0C-BFFE7E8F9693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20" creationId="{70184A44-5D2D-68CD-2A0F-DAAF4ACEDFBF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22" creationId="{F4F75EE0-1E68-D369-78E5-878275996587}"/>
          </ac:spMkLst>
        </pc:spChg>
        <pc:spChg chg="mod">
          <ac:chgData name="Volkan Dalyan" userId="acd815f26c47f9fa" providerId="LiveId" clId="{3444B17D-85FC-405B-BB97-87CBBCE033DB}" dt="2024-10-04T08:20:33.875" v="104"/>
          <ac:spMkLst>
            <pc:docMk/>
            <pc:sldMk cId="858252854" sldId="737"/>
            <ac:spMk id="23" creationId="{7F822266-9EE3-74AF-E5C3-5014D60B8479}"/>
          </ac:spMkLst>
        </pc:spChg>
        <pc:grpChg chg="add del mod">
          <ac:chgData name="Volkan Dalyan" userId="acd815f26c47f9fa" providerId="LiveId" clId="{3444B17D-85FC-405B-BB97-87CBBCE033DB}" dt="2024-10-04T08:20:50.232" v="111" actId="478"/>
          <ac:grpSpMkLst>
            <pc:docMk/>
            <pc:sldMk cId="858252854" sldId="737"/>
            <ac:grpSpMk id="2" creationId="{BEECB9B1-1FAF-2987-144F-DD7669620978}"/>
          </ac:grpSpMkLst>
        </pc:grpChg>
        <pc:grpChg chg="add del mod">
          <ac:chgData name="Volkan Dalyan" userId="acd815f26c47f9fa" providerId="LiveId" clId="{3444B17D-85FC-405B-BB97-87CBBCE033DB}" dt="2024-10-04T08:20:50.232" v="111" actId="478"/>
          <ac:grpSpMkLst>
            <pc:docMk/>
            <pc:sldMk cId="858252854" sldId="737"/>
            <ac:grpSpMk id="9" creationId="{913A3310-A609-E603-84F2-E6E742C6F1A8}"/>
          </ac:grpSpMkLst>
        </pc:grpChg>
        <pc:grpChg chg="add del mod">
          <ac:chgData name="Volkan Dalyan" userId="acd815f26c47f9fa" providerId="LiveId" clId="{3444B17D-85FC-405B-BB97-87CBBCE033DB}" dt="2024-10-04T08:20:50.232" v="111" actId="478"/>
          <ac:grpSpMkLst>
            <pc:docMk/>
            <pc:sldMk cId="858252854" sldId="737"/>
            <ac:grpSpMk id="12" creationId="{691CA7A7-41E1-2DFA-F794-D0BFD0F43DF7}"/>
          </ac:grpSpMkLst>
        </pc:grpChg>
        <pc:grpChg chg="add del mod">
          <ac:chgData name="Volkan Dalyan" userId="acd815f26c47f9fa" providerId="LiveId" clId="{3444B17D-85FC-405B-BB97-87CBBCE033DB}" dt="2024-10-04T08:20:50.232" v="111" actId="478"/>
          <ac:grpSpMkLst>
            <pc:docMk/>
            <pc:sldMk cId="858252854" sldId="737"/>
            <ac:grpSpMk id="15" creationId="{8963848A-8703-0F9F-5B39-1C41800C13CF}"/>
          </ac:grpSpMkLst>
        </pc:grpChg>
        <pc:grpChg chg="add del mod">
          <ac:chgData name="Volkan Dalyan" userId="acd815f26c47f9fa" providerId="LiveId" clId="{3444B17D-85FC-405B-BB97-87CBBCE033DB}" dt="2024-10-04T08:20:50.232" v="111" actId="478"/>
          <ac:grpSpMkLst>
            <pc:docMk/>
            <pc:sldMk cId="858252854" sldId="737"/>
            <ac:grpSpMk id="18" creationId="{9D21045C-BB8C-1A9B-3E3C-A595BC76FC9D}"/>
          </ac:grpSpMkLst>
        </pc:grpChg>
        <pc:grpChg chg="add del mod">
          <ac:chgData name="Volkan Dalyan" userId="acd815f26c47f9fa" providerId="LiveId" clId="{3444B17D-85FC-405B-BB97-87CBBCE033DB}" dt="2024-10-04T08:20:50.232" v="111" actId="478"/>
          <ac:grpSpMkLst>
            <pc:docMk/>
            <pc:sldMk cId="858252854" sldId="737"/>
            <ac:grpSpMk id="21" creationId="{C353A50C-0704-6AF2-94BF-628AA4575017}"/>
          </ac:grpSpMkLst>
        </pc:grpChg>
        <pc:graphicFrameChg chg="mod">
          <ac:chgData name="Volkan Dalyan" userId="acd815f26c47f9fa" providerId="LiveId" clId="{3444B17D-85FC-405B-BB97-87CBBCE033DB}" dt="2024-10-04T08:20:46.901" v="110"/>
          <ac:graphicFrameMkLst>
            <pc:docMk/>
            <pc:sldMk cId="858252854" sldId="737"/>
            <ac:graphicFrameMk id="7" creationId="{3A228FE2-4792-67BF-9AD2-A090DF2B953B}"/>
          </ac:graphicFrameMkLst>
        </pc:graphicFrameChg>
      </pc:sldChg>
      <pc:sldChg chg="modAnim">
        <pc:chgData name="Volkan Dalyan" userId="acd815f26c47f9fa" providerId="LiveId" clId="{3444B17D-85FC-405B-BB97-87CBBCE033DB}" dt="2024-10-04T09:07:48.481" v="150"/>
        <pc:sldMkLst>
          <pc:docMk/>
          <pc:sldMk cId="528721215" sldId="739"/>
        </pc:sldMkLst>
      </pc:sldChg>
      <pc:sldChg chg="modAnim">
        <pc:chgData name="Volkan Dalyan" userId="acd815f26c47f9fa" providerId="LiveId" clId="{3444B17D-85FC-405B-BB97-87CBBCE033DB}" dt="2024-10-04T09:07:51.712" v="151"/>
        <pc:sldMkLst>
          <pc:docMk/>
          <pc:sldMk cId="2892030714" sldId="741"/>
        </pc:sldMkLst>
      </pc:sldChg>
      <pc:sldChg chg="modAnim">
        <pc:chgData name="Volkan Dalyan" userId="acd815f26c47f9fa" providerId="LiveId" clId="{3444B17D-85FC-405B-BB97-87CBBCE033DB}" dt="2024-10-03T14:12:10.048" v="12"/>
        <pc:sldMkLst>
          <pc:docMk/>
          <pc:sldMk cId="937508595" sldId="742"/>
        </pc:sldMkLst>
      </pc:sldChg>
      <pc:sldChg chg="modAnim">
        <pc:chgData name="Volkan Dalyan" userId="acd815f26c47f9fa" providerId="LiveId" clId="{3444B17D-85FC-405B-BB97-87CBBCE033DB}" dt="2024-10-03T14:07:29.416" v="11"/>
        <pc:sldMkLst>
          <pc:docMk/>
          <pc:sldMk cId="892880429" sldId="745"/>
        </pc:sldMkLst>
      </pc:sldChg>
      <pc:sldChg chg="modAnim">
        <pc:chgData name="Volkan Dalyan" userId="acd815f26c47f9fa" providerId="LiveId" clId="{3444B17D-85FC-405B-BB97-87CBBCE033DB}" dt="2024-10-03T14:54:04.100" v="15"/>
        <pc:sldMkLst>
          <pc:docMk/>
          <pc:sldMk cId="3109569451" sldId="770"/>
        </pc:sldMkLst>
      </pc:sldChg>
      <pc:sldChg chg="modAnim">
        <pc:chgData name="Volkan Dalyan" userId="acd815f26c47f9fa" providerId="LiveId" clId="{3444B17D-85FC-405B-BB97-87CBBCE033DB}" dt="2024-10-03T14:54:16.933" v="16"/>
        <pc:sldMkLst>
          <pc:docMk/>
          <pc:sldMk cId="2891407414" sldId="771"/>
        </pc:sldMkLst>
      </pc:sldChg>
      <pc:sldChg chg="modAnim">
        <pc:chgData name="Volkan Dalyan" userId="acd815f26c47f9fa" providerId="LiveId" clId="{3444B17D-85FC-405B-BB97-87CBBCE033DB}" dt="2024-10-03T14:54:43.948" v="19"/>
        <pc:sldMkLst>
          <pc:docMk/>
          <pc:sldMk cId="3359674644" sldId="772"/>
        </pc:sldMkLst>
      </pc:sldChg>
      <pc:sldChg chg="modAnim">
        <pc:chgData name="Volkan Dalyan" userId="acd815f26c47f9fa" providerId="LiveId" clId="{3444B17D-85FC-405B-BB97-87CBBCE033DB}" dt="2024-10-03T14:55:27.809" v="34"/>
        <pc:sldMkLst>
          <pc:docMk/>
          <pc:sldMk cId="3784327816" sldId="773"/>
        </pc:sldMkLst>
      </pc:sldChg>
      <pc:sldChg chg="modAnim">
        <pc:chgData name="Volkan Dalyan" userId="acd815f26c47f9fa" providerId="LiveId" clId="{3444B17D-85FC-405B-BB97-87CBBCE033DB}" dt="2024-10-03T14:55:50.092" v="36"/>
        <pc:sldMkLst>
          <pc:docMk/>
          <pc:sldMk cId="1378931820" sldId="774"/>
        </pc:sldMkLst>
      </pc:sldChg>
      <pc:sldChg chg="modAnim">
        <pc:chgData name="Volkan Dalyan" userId="acd815f26c47f9fa" providerId="LiveId" clId="{3444B17D-85FC-405B-BB97-87CBBCE033DB}" dt="2024-10-03T14:56:13.092" v="46"/>
        <pc:sldMkLst>
          <pc:docMk/>
          <pc:sldMk cId="647019538" sldId="775"/>
        </pc:sldMkLst>
      </pc:sldChg>
      <pc:sldChg chg="modAnim">
        <pc:chgData name="Volkan Dalyan" userId="acd815f26c47f9fa" providerId="LiveId" clId="{3444B17D-85FC-405B-BB97-87CBBCE033DB}" dt="2024-10-03T13:54:56.299" v="10"/>
        <pc:sldMkLst>
          <pc:docMk/>
          <pc:sldMk cId="3948750607" sldId="776"/>
        </pc:sldMkLst>
      </pc:sldChg>
      <pc:sldChg chg="modAnim">
        <pc:chgData name="Volkan Dalyan" userId="acd815f26c47f9fa" providerId="LiveId" clId="{3444B17D-85FC-405B-BB97-87CBBCE033DB}" dt="2024-10-03T13:30:32.264" v="4"/>
        <pc:sldMkLst>
          <pc:docMk/>
          <pc:sldMk cId="2958783530" sldId="777"/>
        </pc:sldMkLst>
      </pc:sldChg>
      <pc:sldMasterChg chg="modSldLayout">
        <pc:chgData name="Volkan Dalyan" userId="acd815f26c47f9fa" providerId="LiveId" clId="{3444B17D-85FC-405B-BB97-87CBBCE033DB}" dt="2024-10-04T09:07:51.712" v="151"/>
        <pc:sldMasterMkLst>
          <pc:docMk/>
          <pc:sldMasterMk cId="3739717136" sldId="2147483648"/>
        </pc:sldMasterMkLst>
        <pc:sldLayoutChg chg="modSp mod">
          <pc:chgData name="Volkan Dalyan" userId="acd815f26c47f9fa" providerId="LiveId" clId="{3444B17D-85FC-405B-BB97-87CBBCE033DB}" dt="2024-10-04T07:40:34.939" v="49" actId="13244"/>
          <pc:sldLayoutMkLst>
            <pc:docMk/>
            <pc:sldMasterMk cId="3739717136" sldId="2147483648"/>
            <pc:sldLayoutMk cId="2815042973" sldId="2147483677"/>
          </pc:sldLayoutMkLst>
          <pc:spChg chg="mod ord">
            <ac:chgData name="Volkan Dalyan" userId="acd815f26c47f9fa" providerId="LiveId" clId="{3444B17D-85FC-405B-BB97-87CBBCE033DB}" dt="2024-10-04T07:40:34.939" v="49" actId="13244"/>
            <ac:spMkLst>
              <pc:docMk/>
              <pc:sldMasterMk cId="3739717136" sldId="2147483648"/>
              <pc:sldLayoutMk cId="2815042973" sldId="2147483677"/>
              <ac:spMk id="7" creationId="{3395CA4A-8D2E-F3A9-7AF0-D53B1AB1CB80}"/>
            </ac:spMkLst>
          </pc:spChg>
          <pc:spChg chg="mod">
            <ac:chgData name="Volkan Dalyan" userId="acd815f26c47f9fa" providerId="LiveId" clId="{3444B17D-85FC-405B-BB97-87CBBCE033DB}" dt="2024-10-04T07:40:32.252" v="48" actId="962"/>
            <ac:spMkLst>
              <pc:docMk/>
              <pc:sldMasterMk cId="3739717136" sldId="2147483648"/>
              <pc:sldLayoutMk cId="2815042973" sldId="2147483677"/>
              <ac:spMk id="8" creationId="{C01D9414-19E3-210B-BA52-50F8874AC2CB}"/>
            </ac:spMkLst>
          </pc:spChg>
        </pc:sldLayoutChg>
        <pc:sldLayoutChg chg="modSp mod">
          <pc:chgData name="Volkan Dalyan" userId="acd815f26c47f9fa" providerId="LiveId" clId="{3444B17D-85FC-405B-BB97-87CBBCE033DB}" dt="2024-10-04T07:41:06.458" v="54" actId="13244"/>
          <pc:sldLayoutMkLst>
            <pc:docMk/>
            <pc:sldMasterMk cId="3739717136" sldId="2147483648"/>
            <pc:sldLayoutMk cId="989497373" sldId="2147483678"/>
          </pc:sldLayoutMkLst>
          <pc:spChg chg="mod ord">
            <ac:chgData name="Volkan Dalyan" userId="acd815f26c47f9fa" providerId="LiveId" clId="{3444B17D-85FC-405B-BB97-87CBBCE033DB}" dt="2024-10-04T07:41:06.458" v="54" actId="13244"/>
            <ac:spMkLst>
              <pc:docMk/>
              <pc:sldMasterMk cId="3739717136" sldId="2147483648"/>
              <pc:sldLayoutMk cId="989497373" sldId="2147483678"/>
              <ac:spMk id="2" creationId="{928B1498-1E7C-4D0D-DD28-041FDC6D5E78}"/>
            </ac:spMkLst>
          </pc:spChg>
          <pc:spChg chg="mod ord">
            <ac:chgData name="Volkan Dalyan" userId="acd815f26c47f9fa" providerId="LiveId" clId="{3444B17D-85FC-405B-BB97-87CBBCE033DB}" dt="2024-10-04T07:41:03.892" v="53" actId="13244"/>
            <ac:spMkLst>
              <pc:docMk/>
              <pc:sldMasterMk cId="3739717136" sldId="2147483648"/>
              <pc:sldLayoutMk cId="989497373" sldId="2147483678"/>
              <ac:spMk id="12" creationId="{C44598DC-F3F6-9CFE-5315-55E47303FE74}"/>
            </ac:spMkLst>
          </pc:spChg>
          <pc:spChg chg="mod">
            <ac:chgData name="Volkan Dalyan" userId="acd815f26c47f9fa" providerId="LiveId" clId="{3444B17D-85FC-405B-BB97-87CBBCE033DB}" dt="2024-10-04T07:41:02.868" v="52" actId="962"/>
            <ac:spMkLst>
              <pc:docMk/>
              <pc:sldMasterMk cId="3739717136" sldId="2147483648"/>
              <pc:sldLayoutMk cId="989497373" sldId="2147483678"/>
              <ac:spMk id="13" creationId="{852A4A03-46D8-CEC8-CA0A-A49BBAB21F41}"/>
            </ac:spMkLst>
          </pc:spChg>
        </pc:sldLayoutChg>
        <pc:sldLayoutChg chg="modSp mod">
          <pc:chgData name="Volkan Dalyan" userId="acd815f26c47f9fa" providerId="LiveId" clId="{3444B17D-85FC-405B-BB97-87CBBCE033DB}" dt="2024-10-03T14:53:38.723" v="13" actId="14100"/>
          <pc:sldLayoutMkLst>
            <pc:docMk/>
            <pc:sldMasterMk cId="3739717136" sldId="2147483648"/>
            <pc:sldLayoutMk cId="3333476899" sldId="2147483690"/>
          </pc:sldLayoutMkLst>
          <pc:spChg chg="mod">
            <ac:chgData name="Volkan Dalyan" userId="acd815f26c47f9fa" providerId="LiveId" clId="{3444B17D-85FC-405B-BB97-87CBBCE033DB}" dt="2024-10-03T14:53:38.723" v="13" actId="14100"/>
            <ac:spMkLst>
              <pc:docMk/>
              <pc:sldMasterMk cId="3739717136" sldId="2147483648"/>
              <pc:sldLayoutMk cId="3333476899" sldId="2147483690"/>
              <ac:spMk id="2" creationId="{F9A04603-581D-3F3D-E093-20D967EED938}"/>
            </ac:spMkLst>
          </pc:spChg>
        </pc:sldLayoutChg>
        <pc:sldLayoutChg chg="modAnim">
          <pc:chgData name="Volkan Dalyan" userId="acd815f26c47f9fa" providerId="LiveId" clId="{3444B17D-85FC-405B-BB97-87CBBCE033DB}" dt="2024-10-03T14:54:04.100" v="15"/>
          <pc:sldLayoutMkLst>
            <pc:docMk/>
            <pc:sldMasterMk cId="3739717136" sldId="2147483648"/>
            <pc:sldLayoutMk cId="3351383994" sldId="2147483691"/>
          </pc:sldLayoutMkLst>
        </pc:sldLayoutChg>
        <pc:sldLayoutChg chg="modAnim">
          <pc:chgData name="Volkan Dalyan" userId="acd815f26c47f9fa" providerId="LiveId" clId="{3444B17D-85FC-405B-BB97-87CBBCE033DB}" dt="2024-10-03T14:54:16.933" v="16"/>
          <pc:sldLayoutMkLst>
            <pc:docMk/>
            <pc:sldMasterMk cId="3739717136" sldId="2147483648"/>
            <pc:sldLayoutMk cId="1508787017" sldId="2147483692"/>
          </pc:sldLayoutMkLst>
        </pc:sldLayoutChg>
        <pc:sldLayoutChg chg="modSp mod modAnim">
          <pc:chgData name="Volkan Dalyan" userId="acd815f26c47f9fa" providerId="LiveId" clId="{3444B17D-85FC-405B-BB97-87CBBCE033DB}" dt="2024-10-03T14:54:54.014" v="21" actId="1038"/>
          <pc:sldLayoutMkLst>
            <pc:docMk/>
            <pc:sldMasterMk cId="3739717136" sldId="2147483648"/>
            <pc:sldLayoutMk cId="2107880759" sldId="2147483693"/>
          </pc:sldLayoutMkLst>
          <pc:spChg chg="mod">
            <ac:chgData name="Volkan Dalyan" userId="acd815f26c47f9fa" providerId="LiveId" clId="{3444B17D-85FC-405B-BB97-87CBBCE033DB}" dt="2024-10-03T14:54:54.014" v="21" actId="1038"/>
            <ac:spMkLst>
              <pc:docMk/>
              <pc:sldMasterMk cId="3739717136" sldId="2147483648"/>
              <pc:sldLayoutMk cId="2107880759" sldId="2147483693"/>
              <ac:spMk id="10" creationId="{727B4A0E-18FF-409F-CB7B-941641F3DF01}"/>
            </ac:spMkLst>
          </pc:spChg>
        </pc:sldLayoutChg>
        <pc:sldLayoutChg chg="modSp mod modAnim">
          <pc:chgData name="Volkan Dalyan" userId="acd815f26c47f9fa" providerId="LiveId" clId="{3444B17D-85FC-405B-BB97-87CBBCE033DB}" dt="2024-10-03T14:55:27.809" v="34"/>
          <pc:sldLayoutMkLst>
            <pc:docMk/>
            <pc:sldMasterMk cId="3739717136" sldId="2147483648"/>
            <pc:sldLayoutMk cId="705591313" sldId="2147483694"/>
          </pc:sldLayoutMkLst>
          <pc:spChg chg="mod">
            <ac:chgData name="Volkan Dalyan" userId="acd815f26c47f9fa" providerId="LiveId" clId="{3444B17D-85FC-405B-BB97-87CBBCE033DB}" dt="2024-10-03T14:55:14.246" v="32" actId="1035"/>
            <ac:spMkLst>
              <pc:docMk/>
              <pc:sldMasterMk cId="3739717136" sldId="2147483648"/>
              <pc:sldLayoutMk cId="705591313" sldId="2147483694"/>
              <ac:spMk id="7" creationId="{0801088D-2788-D6B4-DD69-F6B83FD3F30D}"/>
            </ac:spMkLst>
          </pc:spChg>
        </pc:sldLayoutChg>
        <pc:sldLayoutChg chg="modAnim">
          <pc:chgData name="Volkan Dalyan" userId="acd815f26c47f9fa" providerId="LiveId" clId="{3444B17D-85FC-405B-BB97-87CBBCE033DB}" dt="2024-10-03T14:55:50.092" v="36"/>
          <pc:sldLayoutMkLst>
            <pc:docMk/>
            <pc:sldMasterMk cId="3739717136" sldId="2147483648"/>
            <pc:sldLayoutMk cId="805696790" sldId="2147483695"/>
          </pc:sldLayoutMkLst>
        </pc:sldLayoutChg>
        <pc:sldLayoutChg chg="modSp mod modAnim">
          <pc:chgData name="Volkan Dalyan" userId="acd815f26c47f9fa" providerId="LiveId" clId="{3444B17D-85FC-405B-BB97-87CBBCE033DB}" dt="2024-10-03T14:56:13.092" v="46"/>
          <pc:sldLayoutMkLst>
            <pc:docMk/>
            <pc:sldMasterMk cId="3739717136" sldId="2147483648"/>
            <pc:sldLayoutMk cId="2462603948" sldId="2147483696"/>
          </pc:sldLayoutMkLst>
          <pc:spChg chg="mod">
            <ac:chgData name="Volkan Dalyan" userId="acd815f26c47f9fa" providerId="LiveId" clId="{3444B17D-85FC-405B-BB97-87CBBCE033DB}" dt="2024-10-03T14:56:01.757" v="44" actId="1038"/>
            <ac:spMkLst>
              <pc:docMk/>
              <pc:sldMasterMk cId="3739717136" sldId="2147483648"/>
              <pc:sldLayoutMk cId="2462603948" sldId="2147483696"/>
              <ac:spMk id="22" creationId="{C7F77338-A238-4FEC-16E9-48D480BFE025}"/>
            </ac:spMkLst>
          </pc:spChg>
        </pc:sldLayoutChg>
        <pc:sldLayoutChg chg="modAnim">
          <pc:chgData name="Volkan Dalyan" userId="acd815f26c47f9fa" providerId="LiveId" clId="{3444B17D-85FC-405B-BB97-87CBBCE033DB}" dt="2024-10-04T09:07:48.481" v="150"/>
          <pc:sldLayoutMkLst>
            <pc:docMk/>
            <pc:sldMasterMk cId="3739717136" sldId="2147483648"/>
            <pc:sldLayoutMk cId="3478963715" sldId="2147483703"/>
          </pc:sldLayoutMkLst>
        </pc:sldLayoutChg>
        <pc:sldLayoutChg chg="modAnim">
          <pc:chgData name="Volkan Dalyan" userId="acd815f26c47f9fa" providerId="LiveId" clId="{3444B17D-85FC-405B-BB97-87CBBCE033DB}" dt="2024-10-04T09:07:51.712" v="151"/>
          <pc:sldLayoutMkLst>
            <pc:docMk/>
            <pc:sldMasterMk cId="3739717136" sldId="2147483648"/>
            <pc:sldLayoutMk cId="1594118014" sldId="2147483704"/>
          </pc:sldLayoutMkLst>
        </pc:sldLayoutChg>
        <pc:sldLayoutChg chg="modAnim">
          <pc:chgData name="Volkan Dalyan" userId="acd815f26c47f9fa" providerId="LiveId" clId="{3444B17D-85FC-405B-BB97-87CBBCE033DB}" dt="2024-10-03T14:12:10.048" v="12"/>
          <pc:sldLayoutMkLst>
            <pc:docMk/>
            <pc:sldMasterMk cId="3739717136" sldId="2147483648"/>
            <pc:sldLayoutMk cId="2455656598" sldId="2147483705"/>
          </pc:sldLayoutMkLst>
        </pc:sldLayoutChg>
        <pc:sldLayoutChg chg="modAnim">
          <pc:chgData name="Volkan Dalyan" userId="acd815f26c47f9fa" providerId="LiveId" clId="{3444B17D-85FC-405B-BB97-87CBBCE033DB}" dt="2024-10-03T14:07:29.416" v="11"/>
          <pc:sldLayoutMkLst>
            <pc:docMk/>
            <pc:sldMasterMk cId="3739717136" sldId="2147483648"/>
            <pc:sldLayoutMk cId="1271378790" sldId="2147483707"/>
          </pc:sldLayoutMkLst>
        </pc:sldLayoutChg>
        <pc:sldLayoutChg chg="modAnim">
          <pc:chgData name="Volkan Dalyan" userId="acd815f26c47f9fa" providerId="LiveId" clId="{3444B17D-85FC-405B-BB97-87CBBCE033DB}" dt="2024-10-03T13:54:56.299" v="10"/>
          <pc:sldLayoutMkLst>
            <pc:docMk/>
            <pc:sldMasterMk cId="3739717136" sldId="2147483648"/>
            <pc:sldLayoutMk cId="692603291" sldId="2147483712"/>
          </pc:sldLayoutMkLst>
        </pc:sldLayoutChg>
        <pc:sldLayoutChg chg="modAnim">
          <pc:chgData name="Volkan Dalyan" userId="acd815f26c47f9fa" providerId="LiveId" clId="{3444B17D-85FC-405B-BB97-87CBBCE033DB}" dt="2024-10-03T13:30:32.264" v="4"/>
          <pc:sldLayoutMkLst>
            <pc:docMk/>
            <pc:sldMasterMk cId="3739717136" sldId="2147483648"/>
            <pc:sldLayoutMk cId="2731861434" sldId="2147483722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microsoft.com/office/2011/relationships/chartColorStyle" Target="colors10.xml"/><Relationship Id="rId1" Type="http://schemas.microsoft.com/office/2011/relationships/chartStyle" Target="style1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microsoft.com/office/2011/relationships/chartColorStyle" Target="colors11.xml"/><Relationship Id="rId1" Type="http://schemas.microsoft.com/office/2011/relationships/chartStyle" Target="style1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microsoft.com/office/2011/relationships/chartColorStyle" Target="colors12.xml"/><Relationship Id="rId1" Type="http://schemas.microsoft.com/office/2011/relationships/chartStyle" Target="style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microsoft.com/office/2011/relationships/chartColorStyle" Target="colors13.xml"/><Relationship Id="rId1" Type="http://schemas.microsoft.com/office/2011/relationships/chartStyle" Target="style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microsoft.com/office/2011/relationships/chartColorStyle" Target="colors4.xml"/><Relationship Id="rId1" Type="http://schemas.microsoft.com/office/2011/relationships/chartStyle" Target="style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tx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60AE-4E64-B569-A011CEE58A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68-4369-B68A-1B9DAB45D7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68-4369-B68A-1B9DAB45D7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68-4369-B68A-1B9DAB45D76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68-4369-B68A-1B9DAB45D76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68-4369-B68A-1B9DAB45D76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2026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68-4369-B68A-1B9DAB45D7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2"/>
        <c:axId val="1149759583"/>
        <c:axId val="1149760543"/>
      </c:barChart>
      <c:catAx>
        <c:axId val="11497595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9760543"/>
        <c:crosses val="autoZero"/>
        <c:auto val="1"/>
        <c:lblAlgn val="ctr"/>
        <c:lblOffset val="100"/>
        <c:noMultiLvlLbl val="0"/>
      </c:catAx>
      <c:valAx>
        <c:axId val="11497605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497595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0671158306855915"/>
          <c:w val="0.99951830095312155"/>
          <c:h val="7.5411319862322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1600" b="0" i="0" u="none" strike="noStrike" kern="1200" baseline="0">
                      <a:solidFill>
                        <a:schemeClr val="tx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5DC-4679-A46B-84EC0CAEB5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8B-4970-AE32-EF8F64653BD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F8B-4970-AE32-EF8F64653BD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F8B-4970-AE32-EF8F64653BD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F8B-4970-AE32-EF8F64653B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89-4AC3-9FE5-AEEA825758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8B-4970-AE32-EF8F64653BD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F8B-4970-AE32-EF8F64653BD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F8B-4970-AE32-EF8F64653BD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F8B-4970-AE32-EF8F64653B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89-4AC3-9FE5-AEEA825758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68-43F3-8606-D9A990E1EC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68-43F3-8606-D9A990E1EC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68-43F3-8606-D9A990E1EC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7"/>
        <c:overlap val="-75"/>
        <c:axId val="1469706896"/>
        <c:axId val="1469709776"/>
      </c:barChart>
      <c:catAx>
        <c:axId val="146970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9709776"/>
        <c:crosses val="autoZero"/>
        <c:auto val="1"/>
        <c:lblAlgn val="ctr"/>
        <c:lblOffset val="100"/>
        <c:noMultiLvlLbl val="0"/>
      </c:catAx>
      <c:valAx>
        <c:axId val="1469709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69706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2E-4B01-9FAF-A5B774B1DD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2E-4B01-9FAF-A5B774B1DD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2E-4B01-9FAF-A5B774B1D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20"/>
        <c:axId val="1190902127"/>
        <c:axId val="1190883407"/>
      </c:barChart>
      <c:catAx>
        <c:axId val="1190902127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190883407"/>
        <c:crosses val="autoZero"/>
        <c:auto val="1"/>
        <c:lblAlgn val="ctr"/>
        <c:lblOffset val="100"/>
        <c:noMultiLvlLbl val="0"/>
      </c:catAx>
      <c:valAx>
        <c:axId val="1190883407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902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68-4369-B68A-1B9DAB45D7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68-4369-B68A-1B9DAB45D7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68-4369-B68A-1B9DAB45D76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68-4369-B68A-1B9DAB45D76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68-4369-B68A-1B9DAB45D76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2026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68-4369-B68A-1B9DAB45D7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2"/>
        <c:axId val="1149759583"/>
        <c:axId val="1149760543"/>
      </c:barChart>
      <c:catAx>
        <c:axId val="11497595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9760543"/>
        <c:crosses val="autoZero"/>
        <c:auto val="1"/>
        <c:lblAlgn val="ctr"/>
        <c:lblOffset val="100"/>
        <c:noMultiLvlLbl val="0"/>
      </c:catAx>
      <c:valAx>
        <c:axId val="11497605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497595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0671158306855915"/>
          <c:w val="0.99951830095312155"/>
          <c:h val="7.5411319862322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4D8-4230-B9D0-C7C7613E87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D8-4230-B9D0-C7C7613E87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D8-4230-B9D0-C7C7613E87A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D8-4230-B9D0-C7C7613E87A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4D8-4230-B9D0-C7C7613E87A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4D8-4230-B9D0-C7C7613E87A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4D8-4230-B9D0-C7C7613E87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4D8-4230-B9D0-C7C7613E87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D8-4230-B9D0-C7C7613E87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D8-4230-B9D0-C7C7613E87A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D8-4230-B9D0-C7C7613E87A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4D8-4230-B9D0-C7C7613E87A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4D8-4230-B9D0-C7C7613E87A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4D8-4230-B9D0-C7C7613E87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77-4560-AD33-FC1063309A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77-4560-AD33-FC1063309A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6890975"/>
        <c:axId val="1736904415"/>
      </c:barChart>
      <c:catAx>
        <c:axId val="1736890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6904415"/>
        <c:crosses val="autoZero"/>
        <c:auto val="1"/>
        <c:lblAlgn val="ctr"/>
        <c:lblOffset val="100"/>
        <c:noMultiLvlLbl val="0"/>
      </c:catAx>
      <c:valAx>
        <c:axId val="173690441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36890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6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0881007"/>
        <c:axId val="1190896367"/>
      </c:lineChart>
      <c:catAx>
        <c:axId val="1190881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81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1"/>
                </a:solidFill>
              </a:ln>
              <a:effectLst/>
            </c:spPr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6"/>
                </a:solidFill>
              </a:ln>
              <a:effectLst/>
            </c:spPr>
          </c:marker>
          <c:dLbls>
            <c:spPr>
              <a:solidFill>
                <a:schemeClr val="accent6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97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0881007"/>
        <c:axId val="1190896367"/>
      </c:lineChart>
      <c:catAx>
        <c:axId val="1190881007"/>
        <c:scaling>
          <c:orientation val="minMax"/>
        </c:scaling>
        <c:delete val="0"/>
        <c:axPos val="b"/>
        <c:majorGridlines>
          <c:spPr>
            <a:ln w="9525" cap="flat" cmpd="sng" algn="ctr"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chemeClr val="tx1">
                      <a:lumMod val="60000"/>
                      <a:lumOff val="40000"/>
                      <a:alpha val="0"/>
                    </a:schemeClr>
                  </a:gs>
                </a:gsLst>
                <a:lin ang="1620000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0881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0881007"/>
        <c:axId val="1190896367"/>
      </c:lineChart>
      <c:catAx>
        <c:axId val="1190881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81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alpha val="90000"/>
              </a:schemeClr>
            </a:solidFill>
            <a:ln w="508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>
                <a:alpha val="90000"/>
              </a:schemeClr>
            </a:solidFill>
            <a:ln w="508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0881007"/>
        <c:axId val="1190896367"/>
      </c:areaChart>
      <c:catAx>
        <c:axId val="1190881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8100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A3F8C-4D85-4672-9F34-DAB60869C8A8}" type="datetimeFigureOut">
              <a:rPr lang="tr-TR" smtClean="0"/>
              <a:t>4.10.2024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C853A-5155-427B-8C77-41AEF72B1E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105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fa No Y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663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o">
            <a:extLst>
              <a:ext uri="{FF2B5EF4-FFF2-40B4-BE49-F238E27FC236}">
                <a16:creationId xmlns:a16="http://schemas.microsoft.com/office/drawing/2014/main" id="{7D92A71D-8277-8391-EA3C-5E61A8CE31D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0460" y="424548"/>
            <a:ext cx="2921540" cy="976403"/>
          </a:xfrm>
          <a:prstGeom prst="rect">
            <a:avLst/>
          </a:prstGeom>
          <a:noFill/>
        </p:spPr>
        <p:txBody>
          <a:bodyPr wrap="square" tIns="72000" rIns="720000" bIns="72000" anchor="ctr" anchorCtr="0">
            <a:spAutoFit/>
          </a:bodyPr>
          <a:lstStyle>
            <a:lvl1pPr marL="0" indent="0" algn="r">
              <a:buNone/>
              <a:defRPr sz="6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" name="Ara Başlık">
            <a:extLst>
              <a:ext uri="{FF2B5EF4-FFF2-40B4-BE49-F238E27FC236}">
                <a16:creationId xmlns:a16="http://schemas.microsoft.com/office/drawing/2014/main" id="{28B002F9-AB02-D5E3-A5D5-E3098ECA4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6333" y="3822365"/>
            <a:ext cx="10515600" cy="1634248"/>
          </a:xfrm>
          <a:prstGeom prst="rect">
            <a:avLst/>
          </a:prstGeom>
        </p:spPr>
        <p:txBody>
          <a:bodyPr lIns="0" anchor="b" anchorCtr="0"/>
          <a:lstStyle>
            <a:lvl1pPr>
              <a:defRPr sz="48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Alt Başlık">
            <a:extLst>
              <a:ext uri="{FF2B5EF4-FFF2-40B4-BE49-F238E27FC236}">
                <a16:creationId xmlns:a16="http://schemas.microsoft.com/office/drawing/2014/main" id="{AC43DB70-FE4B-2496-FFDF-94261627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3" y="5456613"/>
            <a:ext cx="2921540" cy="477805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Gradyan Dörtgen">
            <a:extLst>
              <a:ext uri="{FF2B5EF4-FFF2-40B4-BE49-F238E27FC236}">
                <a16:creationId xmlns:a16="http://schemas.microsoft.com/office/drawing/2014/main" id="{B886B1E1-5DEB-6A0D-F6A8-6D76A4D196B6}"/>
              </a:ext>
            </a:extLst>
          </p:cNvPr>
          <p:cNvSpPr/>
          <p:nvPr userDrawn="1"/>
        </p:nvSpPr>
        <p:spPr>
          <a:xfrm>
            <a:off x="11925300" y="424549"/>
            <a:ext cx="266700" cy="85815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4786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ja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i Dikdörtgen">
            <a:extLst>
              <a:ext uri="{FF2B5EF4-FFF2-40B4-BE49-F238E27FC236}">
                <a16:creationId xmlns:a16="http://schemas.microsoft.com/office/drawing/2014/main" id="{3798CDCB-6727-44CA-9272-24F92B2F5BA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lt Başlık">
            <a:extLst>
              <a:ext uri="{FF2B5EF4-FFF2-40B4-BE49-F238E27FC236}">
                <a16:creationId xmlns:a16="http://schemas.microsoft.com/office/drawing/2014/main" id="{7CB995A2-5F0C-CC73-84BF-1A68A4C123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2" y="5484313"/>
            <a:ext cx="5036291" cy="349702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sp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5" name="Başlık">
            <a:extLst>
              <a:ext uri="{FF2B5EF4-FFF2-40B4-BE49-F238E27FC236}">
                <a16:creationId xmlns:a16="http://schemas.microsoft.com/office/drawing/2014/main" id="{BC226E0E-85AF-7703-3B34-A779DA30B6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6333" y="3822365"/>
            <a:ext cx="5036292" cy="1634248"/>
          </a:xfrm>
          <a:prstGeom prst="rect">
            <a:avLst/>
          </a:prstGeom>
        </p:spPr>
        <p:txBody>
          <a:bodyPr lIns="0" anchor="b" anchorCtr="0"/>
          <a:lstStyle>
            <a:lvl1pPr>
              <a:defRPr sz="48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</a:lstStyle>
          <a:p>
            <a:r>
              <a:rPr lang="en-US" dirty="0"/>
              <a:t>AJANDA</a:t>
            </a:r>
            <a:endParaRPr lang="tr-TR" dirty="0"/>
          </a:p>
        </p:txBody>
      </p:sp>
      <p:sp>
        <p:nvSpPr>
          <p:cNvPr id="17" name="Bölüm Başlığı 01">
            <a:extLst>
              <a:ext uri="{FF2B5EF4-FFF2-40B4-BE49-F238E27FC236}">
                <a16:creationId xmlns:a16="http://schemas.microsoft.com/office/drawing/2014/main" id="{D98C00E3-DD5F-1755-D2C0-1F9FADD8636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73143" y="1106082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 baseline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6" name="No 01">
            <a:extLst>
              <a:ext uri="{FF2B5EF4-FFF2-40B4-BE49-F238E27FC236}">
                <a16:creationId xmlns:a16="http://schemas.microsoft.com/office/drawing/2014/main" id="{A81DF9EC-164F-FF49-36E0-FA0EECCBA5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73044" y="1106082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8" name="Bölüm Başlığı 02">
            <a:extLst>
              <a:ext uri="{FF2B5EF4-FFF2-40B4-BE49-F238E27FC236}">
                <a16:creationId xmlns:a16="http://schemas.microsoft.com/office/drawing/2014/main" id="{5854CC6E-31C4-3E1E-7210-35C4C757C31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73144" y="1725800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7" name="No 02">
            <a:extLst>
              <a:ext uri="{FF2B5EF4-FFF2-40B4-BE49-F238E27FC236}">
                <a16:creationId xmlns:a16="http://schemas.microsoft.com/office/drawing/2014/main" id="{9C9A3925-5B18-051E-834C-2079870E0D3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73044" y="1725800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9" name="Bölüm Başlığı 03">
            <a:extLst>
              <a:ext uri="{FF2B5EF4-FFF2-40B4-BE49-F238E27FC236}">
                <a16:creationId xmlns:a16="http://schemas.microsoft.com/office/drawing/2014/main" id="{8EF8F179-29EA-7ED2-2B29-18275471629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73142" y="2345518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8" name="No 03">
            <a:extLst>
              <a:ext uri="{FF2B5EF4-FFF2-40B4-BE49-F238E27FC236}">
                <a16:creationId xmlns:a16="http://schemas.microsoft.com/office/drawing/2014/main" id="{1C691368-9D23-5D29-0CA0-A55C0C26559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73044" y="2345518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20" name="Bölüm Başlığı 04">
            <a:extLst>
              <a:ext uri="{FF2B5EF4-FFF2-40B4-BE49-F238E27FC236}">
                <a16:creationId xmlns:a16="http://schemas.microsoft.com/office/drawing/2014/main" id="{E5063143-5628-21AF-A127-829474E1620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73140" y="2965236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9" name="No 04">
            <a:extLst>
              <a:ext uri="{FF2B5EF4-FFF2-40B4-BE49-F238E27FC236}">
                <a16:creationId xmlns:a16="http://schemas.microsoft.com/office/drawing/2014/main" id="{EFB20A36-F10B-DAEA-0845-6BBDA3746F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73044" y="2965236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1" name="Bölüm Başlığı 05">
            <a:extLst>
              <a:ext uri="{FF2B5EF4-FFF2-40B4-BE49-F238E27FC236}">
                <a16:creationId xmlns:a16="http://schemas.microsoft.com/office/drawing/2014/main" id="{907952CC-1D92-5D4A-3231-5CB43BDC777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73138" y="3584954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0" name="No 05">
            <a:extLst>
              <a:ext uri="{FF2B5EF4-FFF2-40B4-BE49-F238E27FC236}">
                <a16:creationId xmlns:a16="http://schemas.microsoft.com/office/drawing/2014/main" id="{C399290E-33AF-99D6-12AE-63B97FBBE5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73044" y="3584954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22" name="Bölüm Başlığı 06">
            <a:extLst>
              <a:ext uri="{FF2B5EF4-FFF2-40B4-BE49-F238E27FC236}">
                <a16:creationId xmlns:a16="http://schemas.microsoft.com/office/drawing/2014/main" id="{5A6279F8-1427-4B18-8349-6DDFC4B2BED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473136" y="4204672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1" name="No 06">
            <a:extLst>
              <a:ext uri="{FF2B5EF4-FFF2-40B4-BE49-F238E27FC236}">
                <a16:creationId xmlns:a16="http://schemas.microsoft.com/office/drawing/2014/main" id="{5B34DD18-0F62-F0B4-A7EA-CE87AD4D861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73044" y="4204672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3" name="Bölüm Başlığı 07">
            <a:extLst>
              <a:ext uri="{FF2B5EF4-FFF2-40B4-BE49-F238E27FC236}">
                <a16:creationId xmlns:a16="http://schemas.microsoft.com/office/drawing/2014/main" id="{105E42F2-CC65-402E-640E-9D0FC12D423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73144" y="4824390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2" name="No 07">
            <a:extLst>
              <a:ext uri="{FF2B5EF4-FFF2-40B4-BE49-F238E27FC236}">
                <a16:creationId xmlns:a16="http://schemas.microsoft.com/office/drawing/2014/main" id="{014D380F-A8DB-EEF4-54BF-FE3484A673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673052" y="4824390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07</a:t>
            </a:r>
          </a:p>
        </p:txBody>
      </p:sp>
      <p:sp>
        <p:nvSpPr>
          <p:cNvPr id="12" name="Bölüm Başlığı 08">
            <a:extLst>
              <a:ext uri="{FF2B5EF4-FFF2-40B4-BE49-F238E27FC236}">
                <a16:creationId xmlns:a16="http://schemas.microsoft.com/office/drawing/2014/main" id="{032395FA-9039-1D0D-440E-BBDD8281E94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73152" y="5444106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4" name="No 08">
            <a:extLst>
              <a:ext uri="{FF2B5EF4-FFF2-40B4-BE49-F238E27FC236}">
                <a16:creationId xmlns:a16="http://schemas.microsoft.com/office/drawing/2014/main" id="{CD43DD6E-E1F6-94D5-F66B-A39B680D97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673060" y="5444108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94762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kkımızd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35EAA28E-0FA9-E95A-AD53-4BAC05E15DD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6" name="Kaplama">
            <a:extLst>
              <a:ext uri="{FF2B5EF4-FFF2-40B4-BE49-F238E27FC236}">
                <a16:creationId xmlns:a16="http://schemas.microsoft.com/office/drawing/2014/main" id="{4F19C63A-E77E-0BDF-4BE6-1987EBB2F4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anchor="b" anchorCtr="0"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55AE74DD-3AE3-4DB3-2B65-B96E22E963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97400" y="1096963"/>
            <a:ext cx="6604000" cy="4664075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540000" tIns="648000"/>
          <a:lstStyle>
            <a:lvl1pPr>
              <a:defRPr sz="3600"/>
            </a:lvl1pPr>
          </a:lstStyle>
          <a:p>
            <a:r>
              <a:rPr lang="en-US" dirty="0"/>
              <a:t>HAKKIMIZDA</a:t>
            </a:r>
            <a:endParaRPr lang="tr-TR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FC0758-63A2-9A83-861C-F49E02E47D4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65387" y="2514600"/>
            <a:ext cx="5350214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Üst Başlık">
            <a:extLst>
              <a:ext uri="{FF2B5EF4-FFF2-40B4-BE49-F238E27FC236}">
                <a16:creationId xmlns:a16="http://schemas.microsoft.com/office/drawing/2014/main" id="{07C6F776-7F52-954C-1993-6D1A5DD935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165387" y="1309881"/>
            <a:ext cx="5350214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1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animBg="1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ğerlerim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eğer 03">
            <a:extLst>
              <a:ext uri="{FF2B5EF4-FFF2-40B4-BE49-F238E27FC236}">
                <a16:creationId xmlns:a16="http://schemas.microsoft.com/office/drawing/2014/main" id="{494C3436-E96C-ADE4-8998-67E455175CE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79486" y="3429000"/>
            <a:ext cx="4068000" cy="3428999"/>
          </a:xfrm>
          <a:custGeom>
            <a:avLst/>
            <a:gdLst>
              <a:gd name="connsiteX0" fmla="*/ 0 w 4068000"/>
              <a:gd name="connsiteY0" fmla="*/ 0 h 3428999"/>
              <a:gd name="connsiteX1" fmla="*/ 4068000 w 4068000"/>
              <a:gd name="connsiteY1" fmla="*/ 0 h 3428999"/>
              <a:gd name="connsiteX2" fmla="*/ 4068000 w 4068000"/>
              <a:gd name="connsiteY2" fmla="*/ 3428999 h 3428999"/>
              <a:gd name="connsiteX3" fmla="*/ 0 w 406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8999">
                <a:moveTo>
                  <a:pt x="0" y="0"/>
                </a:moveTo>
                <a:lnTo>
                  <a:pt x="4068000" y="0"/>
                </a:lnTo>
                <a:lnTo>
                  <a:pt x="406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tIns="1260000">
            <a:noAutofit/>
          </a:bodyPr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 err="1"/>
              <a:t>Değer</a:t>
            </a:r>
            <a:r>
              <a:rPr lang="en-US" dirty="0"/>
              <a:t> 03</a:t>
            </a:r>
          </a:p>
        </p:txBody>
      </p:sp>
      <p:sp>
        <p:nvSpPr>
          <p:cNvPr id="17" name="Değer 02">
            <a:extLst>
              <a:ext uri="{FF2B5EF4-FFF2-40B4-BE49-F238E27FC236}">
                <a16:creationId xmlns:a16="http://schemas.microsoft.com/office/drawing/2014/main" id="{0FD56CC0-0323-8EFE-6441-85BBD63ECDB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86200" y="3429000"/>
            <a:ext cx="4068000" cy="3428999"/>
          </a:xfrm>
          <a:custGeom>
            <a:avLst/>
            <a:gdLst>
              <a:gd name="connsiteX0" fmla="*/ 0 w 4068000"/>
              <a:gd name="connsiteY0" fmla="*/ 0 h 3428999"/>
              <a:gd name="connsiteX1" fmla="*/ 4068000 w 4068000"/>
              <a:gd name="connsiteY1" fmla="*/ 0 h 3428999"/>
              <a:gd name="connsiteX2" fmla="*/ 4068000 w 4068000"/>
              <a:gd name="connsiteY2" fmla="*/ 3428999 h 3428999"/>
              <a:gd name="connsiteX3" fmla="*/ 0 w 406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8999">
                <a:moveTo>
                  <a:pt x="0" y="0"/>
                </a:moveTo>
                <a:lnTo>
                  <a:pt x="4068000" y="0"/>
                </a:lnTo>
                <a:lnTo>
                  <a:pt x="406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tIns="1260000">
            <a:noAutofit/>
          </a:bodyPr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 err="1"/>
              <a:t>Değer</a:t>
            </a:r>
            <a:r>
              <a:rPr lang="en-US" dirty="0"/>
              <a:t> 02</a:t>
            </a:r>
          </a:p>
        </p:txBody>
      </p:sp>
      <p:sp>
        <p:nvSpPr>
          <p:cNvPr id="16" name="Değer 01">
            <a:extLst>
              <a:ext uri="{FF2B5EF4-FFF2-40B4-BE49-F238E27FC236}">
                <a16:creationId xmlns:a16="http://schemas.microsoft.com/office/drawing/2014/main" id="{0C5C7373-F3C6-4FF8-70F9-C2D3752D840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0" y="3429000"/>
            <a:ext cx="4068000" cy="3428999"/>
          </a:xfrm>
          <a:custGeom>
            <a:avLst/>
            <a:gdLst>
              <a:gd name="connsiteX0" fmla="*/ 0 w 4068000"/>
              <a:gd name="connsiteY0" fmla="*/ 0 h 3428999"/>
              <a:gd name="connsiteX1" fmla="*/ 4068000 w 4068000"/>
              <a:gd name="connsiteY1" fmla="*/ 0 h 3428999"/>
              <a:gd name="connsiteX2" fmla="*/ 4068000 w 4068000"/>
              <a:gd name="connsiteY2" fmla="*/ 3428999 h 3428999"/>
              <a:gd name="connsiteX3" fmla="*/ 0 w 406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8999">
                <a:moveTo>
                  <a:pt x="0" y="0"/>
                </a:moveTo>
                <a:lnTo>
                  <a:pt x="4068000" y="0"/>
                </a:lnTo>
                <a:lnTo>
                  <a:pt x="406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tIns="1260000">
            <a:noAutofit/>
          </a:bodyPr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 err="1"/>
              <a:t>Değer</a:t>
            </a:r>
            <a:r>
              <a:rPr lang="en-US" dirty="0"/>
              <a:t> 01</a:t>
            </a:r>
          </a:p>
        </p:txBody>
      </p:sp>
      <p:sp>
        <p:nvSpPr>
          <p:cNvPr id="5" name="Arka Plan">
            <a:extLst>
              <a:ext uri="{FF2B5EF4-FFF2-40B4-BE49-F238E27FC236}">
                <a16:creationId xmlns:a16="http://schemas.microsoft.com/office/drawing/2014/main" id="{B1A7FD7F-1A1E-7AB0-3BD9-0635B366C7F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121920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Başlık - Kaplama">
            <a:extLst>
              <a:ext uri="{FF2B5EF4-FFF2-40B4-BE49-F238E27FC236}">
                <a16:creationId xmlns:a16="http://schemas.microsoft.com/office/drawing/2014/main" id="{993725AA-9E1E-702D-50F3-B0D967B42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3429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rIns="180000" bIns="1440000" anchor="b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DEĞERLERİMİZ</a:t>
            </a:r>
            <a:endParaRPr lang="tr-TR" dirty="0"/>
          </a:p>
        </p:txBody>
      </p:sp>
      <p:sp>
        <p:nvSpPr>
          <p:cNvPr id="3" name="Üst Başlık">
            <a:extLst>
              <a:ext uri="{FF2B5EF4-FFF2-40B4-BE49-F238E27FC236}">
                <a16:creationId xmlns:a16="http://schemas.microsoft.com/office/drawing/2014/main" id="{45776097-8357-EF34-7F84-F24D79956AB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162300" y="1014809"/>
            <a:ext cx="5867400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0" name="İkon 01">
            <a:extLst>
              <a:ext uri="{FF2B5EF4-FFF2-40B4-BE49-F238E27FC236}">
                <a16:creationId xmlns:a16="http://schemas.microsoft.com/office/drawing/2014/main" id="{5F4681E8-3CD6-4320-7025-EF1845EEBB7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31020" y="2616920"/>
            <a:ext cx="1624160" cy="162416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4" name="İkon 02">
            <a:extLst>
              <a:ext uri="{FF2B5EF4-FFF2-40B4-BE49-F238E27FC236}">
                <a16:creationId xmlns:a16="http://schemas.microsoft.com/office/drawing/2014/main" id="{D6E39EFF-482A-FFFC-9C22-EFBA0EA1BAD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94820" y="2616920"/>
            <a:ext cx="1624160" cy="162416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5" name="İkon 03">
            <a:extLst>
              <a:ext uri="{FF2B5EF4-FFF2-40B4-BE49-F238E27FC236}">
                <a16:creationId xmlns:a16="http://schemas.microsoft.com/office/drawing/2014/main" id="{48C9C3C9-59D3-6905-24B3-C9B6EDB570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58620" y="2616920"/>
            <a:ext cx="1624160" cy="162416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4" name="Açıklama 01">
            <a:extLst>
              <a:ext uri="{FF2B5EF4-FFF2-40B4-BE49-F238E27FC236}">
                <a16:creationId xmlns:a16="http://schemas.microsoft.com/office/drawing/2014/main" id="{005BC96C-E724-EADC-095A-3452853123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64020" y="5171567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6" name="Açıklama 02">
            <a:extLst>
              <a:ext uri="{FF2B5EF4-FFF2-40B4-BE49-F238E27FC236}">
                <a16:creationId xmlns:a16="http://schemas.microsoft.com/office/drawing/2014/main" id="{C40314C0-6C33-B490-E8CB-D64FB792216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901820" y="5171567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7" name="Açıklama 03">
            <a:extLst>
              <a:ext uri="{FF2B5EF4-FFF2-40B4-BE49-F238E27FC236}">
                <a16:creationId xmlns:a16="http://schemas.microsoft.com/office/drawing/2014/main" id="{7E28751A-3054-2382-884C-290EBD6AFE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39620" y="5171567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4635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2" grpId="0" animBg="1"/>
      <p:bldP spid="3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4" grpId="0" animBg="1"/>
      <p:bldP spid="15" grpId="0" animBg="1"/>
      <p:bldP spid="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yonumuz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kaplan">
            <a:extLst>
              <a:ext uri="{FF2B5EF4-FFF2-40B4-BE49-F238E27FC236}">
                <a16:creationId xmlns:a16="http://schemas.microsoft.com/office/drawing/2014/main" id="{5DFF3BDB-32C7-1ADE-1480-AF35D95014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1"/>
            <a:ext cx="12191999" cy="6858000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Arkaplan</a:t>
            </a:r>
            <a:endParaRPr lang="tr-TR" dirty="0"/>
          </a:p>
        </p:txBody>
      </p:sp>
      <p:sp>
        <p:nvSpPr>
          <p:cNvPr id="22" name="Kaplama">
            <a:extLst>
              <a:ext uri="{FF2B5EF4-FFF2-40B4-BE49-F238E27FC236}">
                <a16:creationId xmlns:a16="http://schemas.microsoft.com/office/drawing/2014/main" id="{4E8C55FF-23DE-78CC-0653-854FD541F4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t" anchorCtr="0"/>
          <a:lstStyle>
            <a:lvl1pPr algn="r">
              <a:defRPr sz="180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4" name="Beyaz 01">
            <a:extLst>
              <a:ext uri="{FF2B5EF4-FFF2-40B4-BE49-F238E27FC236}">
                <a16:creationId xmlns:a16="http://schemas.microsoft.com/office/drawing/2014/main" id="{914F7545-FBC5-04C0-2D7B-723A831765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7" name="Beyaz 02">
            <a:extLst>
              <a:ext uri="{FF2B5EF4-FFF2-40B4-BE49-F238E27FC236}">
                <a16:creationId xmlns:a16="http://schemas.microsoft.com/office/drawing/2014/main" id="{94F0DD4A-5E83-5923-01CF-C7E1DA1098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442686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..</a:t>
            </a:r>
          </a:p>
        </p:txBody>
      </p:sp>
      <p:sp>
        <p:nvSpPr>
          <p:cNvPr id="11" name="Beyaz 03">
            <a:extLst>
              <a:ext uri="{FF2B5EF4-FFF2-40B4-BE49-F238E27FC236}">
                <a16:creationId xmlns:a16="http://schemas.microsoft.com/office/drawing/2014/main" id="{DF21DD1F-B390-101B-55A7-1AE7F11B38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885372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9" name="Başlık">
            <a:extLst>
              <a:ext uri="{FF2B5EF4-FFF2-40B4-BE49-F238E27FC236}">
                <a16:creationId xmlns:a16="http://schemas.microsoft.com/office/drawing/2014/main" id="{B644BAD9-21ED-102C-4172-9326D5DAA2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328058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</p:spPr>
        <p:txBody>
          <a:bodyPr wrap="square" lIns="2016000" tIns="1440000">
            <a:noAutofit/>
          </a:bodyPr>
          <a:lstStyle>
            <a:lvl1pPr marL="0" indent="0">
              <a:buNone/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VİZYONUMUZ</a:t>
            </a:r>
          </a:p>
        </p:txBody>
      </p:sp>
      <p:sp>
        <p:nvSpPr>
          <p:cNvPr id="17" name="Metin">
            <a:extLst>
              <a:ext uri="{FF2B5EF4-FFF2-40B4-BE49-F238E27FC236}">
                <a16:creationId xmlns:a16="http://schemas.microsoft.com/office/drawing/2014/main" id="{8EEF98F4-EF0B-4CB9-315C-37332381258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95325" y="2224314"/>
            <a:ext cx="4537075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Üst Başlık">
            <a:extLst>
              <a:ext uri="{FF2B5EF4-FFF2-40B4-BE49-F238E27FC236}">
                <a16:creationId xmlns:a16="http://schemas.microsoft.com/office/drawing/2014/main" id="{ECFF860C-03A1-33C9-05D7-ACDC99583FB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5325" y="920467"/>
            <a:ext cx="4537075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53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  <p:bldP spid="4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4430" userDrawn="1">
          <p15:clr>
            <a:srgbClr val="FBAE40"/>
          </p15:clr>
        </p15:guide>
        <p15:guide id="2" pos="3296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yonumu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">
            <a:extLst>
              <a:ext uri="{FF2B5EF4-FFF2-40B4-BE49-F238E27FC236}">
                <a16:creationId xmlns:a16="http://schemas.microsoft.com/office/drawing/2014/main" id="{9EA71746-7E17-BD0B-27CD-F6B80BE188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749" y="1712687"/>
            <a:ext cx="5241925" cy="609599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3600"/>
            </a:lvl1pPr>
          </a:lstStyle>
          <a:p>
            <a:r>
              <a:rPr lang="en-US" dirty="0"/>
              <a:t>MİSYONUMUZ</a:t>
            </a:r>
            <a:endParaRPr lang="tr-TR" dirty="0"/>
          </a:p>
        </p:txBody>
      </p:sp>
      <p:sp>
        <p:nvSpPr>
          <p:cNvPr id="3" name="Metin">
            <a:extLst>
              <a:ext uri="{FF2B5EF4-FFF2-40B4-BE49-F238E27FC236}">
                <a16:creationId xmlns:a16="http://schemas.microsoft.com/office/drawing/2014/main" id="{F3040DF3-D73E-B813-5739-5512A56FD8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54750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Arka Plan">
            <a:extLst>
              <a:ext uri="{FF2B5EF4-FFF2-40B4-BE49-F238E27FC236}">
                <a16:creationId xmlns:a16="http://schemas.microsoft.com/office/drawing/2014/main" id="{B2B5A6E7-82DF-D44F-5DAA-B8B5FBC274B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5263165" cy="6858000"/>
          </a:xfrm>
          <a:custGeom>
            <a:avLst/>
            <a:gdLst>
              <a:gd name="connsiteX0" fmla="*/ 4411685 w 5263165"/>
              <a:gd name="connsiteY0" fmla="*/ 6006520 h 6858000"/>
              <a:gd name="connsiteX1" fmla="*/ 5263165 w 5263165"/>
              <a:gd name="connsiteY1" fmla="*/ 6858000 h 6858000"/>
              <a:gd name="connsiteX2" fmla="*/ 3560205 w 5263165"/>
              <a:gd name="connsiteY2" fmla="*/ 6858000 h 6858000"/>
              <a:gd name="connsiteX3" fmla="*/ 0 w 5263165"/>
              <a:gd name="connsiteY3" fmla="*/ 5200652 h 6858000"/>
              <a:gd name="connsiteX4" fmla="*/ 1657349 w 5263165"/>
              <a:gd name="connsiteY4" fmla="*/ 6858000 h 6858000"/>
              <a:gd name="connsiteX5" fmla="*/ 0 w 5263165"/>
              <a:gd name="connsiteY5" fmla="*/ 6858000 h 6858000"/>
              <a:gd name="connsiteX6" fmla="*/ 2609849 w 5263165"/>
              <a:gd name="connsiteY6" fmla="*/ 2609852 h 6858000"/>
              <a:gd name="connsiteX7" fmla="*/ 5061460 w 5263165"/>
              <a:gd name="connsiteY7" fmla="*/ 5061461 h 6858000"/>
              <a:gd name="connsiteX8" fmla="*/ 3264921 w 5263165"/>
              <a:gd name="connsiteY8" fmla="*/ 6858000 h 6858000"/>
              <a:gd name="connsiteX9" fmla="*/ 1954779 w 5263165"/>
              <a:gd name="connsiteY9" fmla="*/ 6858000 h 6858000"/>
              <a:gd name="connsiteX10" fmla="*/ 158240 w 5263165"/>
              <a:gd name="connsiteY10" fmla="*/ 5061461 h 6858000"/>
              <a:gd name="connsiteX11" fmla="*/ 3355722 w 5263165"/>
              <a:gd name="connsiteY11" fmla="*/ 1903609 h 6858000"/>
              <a:gd name="connsiteX12" fmla="*/ 3943355 w 5263165"/>
              <a:gd name="connsiteY12" fmla="*/ 2491241 h 6858000"/>
              <a:gd name="connsiteX13" fmla="*/ 3355722 w 5263165"/>
              <a:gd name="connsiteY13" fmla="*/ 3078874 h 6858000"/>
              <a:gd name="connsiteX14" fmla="*/ 2768089 w 5263165"/>
              <a:gd name="connsiteY14" fmla="*/ 2491241 h 6858000"/>
              <a:gd name="connsiteX15" fmla="*/ 2609849 w 5263165"/>
              <a:gd name="connsiteY15" fmla="*/ 178822 h 6858000"/>
              <a:gd name="connsiteX16" fmla="*/ 3686173 w 5263165"/>
              <a:gd name="connsiteY16" fmla="*/ 1255147 h 6858000"/>
              <a:gd name="connsiteX17" fmla="*/ 2609849 w 5263165"/>
              <a:gd name="connsiteY17" fmla="*/ 2331472 h 6858000"/>
              <a:gd name="connsiteX18" fmla="*/ 1533524 w 5263165"/>
              <a:gd name="connsiteY18" fmla="*/ 1255147 h 6858000"/>
              <a:gd name="connsiteX19" fmla="*/ 2 w 5263165"/>
              <a:gd name="connsiteY19" fmla="*/ 19052 h 6858000"/>
              <a:gd name="connsiteX20" fmla="*/ 2451611 w 5263165"/>
              <a:gd name="connsiteY20" fmla="*/ 2470662 h 6858000"/>
              <a:gd name="connsiteX21" fmla="*/ 2 w 5263165"/>
              <a:gd name="connsiteY21" fmla="*/ 4922271 h 6858000"/>
              <a:gd name="connsiteX22" fmla="*/ 0 w 5263165"/>
              <a:gd name="connsiteY22" fmla="*/ 4922269 h 6858000"/>
              <a:gd name="connsiteX23" fmla="*/ 0 w 5263165"/>
              <a:gd name="connsiteY23" fmla="*/ 19054 h 6858000"/>
              <a:gd name="connsiteX24" fmla="*/ 298961 w 5263165"/>
              <a:gd name="connsiteY24" fmla="*/ 0 h 6858000"/>
              <a:gd name="connsiteX25" fmla="*/ 2451610 w 5263165"/>
              <a:gd name="connsiteY25" fmla="*/ 0 h 6858000"/>
              <a:gd name="connsiteX26" fmla="*/ 1375286 w 5263165"/>
              <a:gd name="connsiteY26" fmla="*/ 10763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63165" h="6858000">
                <a:moveTo>
                  <a:pt x="4411685" y="6006520"/>
                </a:moveTo>
                <a:lnTo>
                  <a:pt x="5263165" y="6858000"/>
                </a:lnTo>
                <a:lnTo>
                  <a:pt x="3560205" y="6858000"/>
                </a:lnTo>
                <a:close/>
                <a:moveTo>
                  <a:pt x="0" y="5200652"/>
                </a:moveTo>
                <a:lnTo>
                  <a:pt x="1657349" y="6858000"/>
                </a:lnTo>
                <a:lnTo>
                  <a:pt x="0" y="6858000"/>
                </a:lnTo>
                <a:close/>
                <a:moveTo>
                  <a:pt x="2609849" y="2609852"/>
                </a:moveTo>
                <a:lnTo>
                  <a:pt x="5061460" y="5061461"/>
                </a:lnTo>
                <a:lnTo>
                  <a:pt x="3264921" y="6858000"/>
                </a:lnTo>
                <a:lnTo>
                  <a:pt x="1954779" y="6858000"/>
                </a:lnTo>
                <a:lnTo>
                  <a:pt x="158240" y="5061461"/>
                </a:lnTo>
                <a:close/>
                <a:moveTo>
                  <a:pt x="3355722" y="1903609"/>
                </a:moveTo>
                <a:lnTo>
                  <a:pt x="3943355" y="2491241"/>
                </a:lnTo>
                <a:lnTo>
                  <a:pt x="3355722" y="3078874"/>
                </a:lnTo>
                <a:lnTo>
                  <a:pt x="2768089" y="2491241"/>
                </a:lnTo>
                <a:close/>
                <a:moveTo>
                  <a:pt x="2609849" y="178822"/>
                </a:moveTo>
                <a:lnTo>
                  <a:pt x="3686173" y="1255147"/>
                </a:lnTo>
                <a:lnTo>
                  <a:pt x="2609849" y="2331472"/>
                </a:lnTo>
                <a:lnTo>
                  <a:pt x="1533524" y="1255147"/>
                </a:lnTo>
                <a:close/>
                <a:moveTo>
                  <a:pt x="2" y="19052"/>
                </a:moveTo>
                <a:lnTo>
                  <a:pt x="2451611" y="2470662"/>
                </a:lnTo>
                <a:lnTo>
                  <a:pt x="2" y="4922271"/>
                </a:lnTo>
                <a:lnTo>
                  <a:pt x="0" y="4922269"/>
                </a:lnTo>
                <a:lnTo>
                  <a:pt x="0" y="19054"/>
                </a:lnTo>
                <a:close/>
                <a:moveTo>
                  <a:pt x="298961" y="0"/>
                </a:moveTo>
                <a:lnTo>
                  <a:pt x="2451610" y="0"/>
                </a:lnTo>
                <a:lnTo>
                  <a:pt x="1375286" y="10763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5" name="Kaplama">
            <a:extLst>
              <a:ext uri="{FF2B5EF4-FFF2-40B4-BE49-F238E27FC236}">
                <a16:creationId xmlns:a16="http://schemas.microsoft.com/office/drawing/2014/main" id="{585DF7CF-CCDA-02AA-07DC-7BA3EE2DB0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0"/>
            <a:ext cx="5263165" cy="6858000"/>
          </a:xfrm>
          <a:custGeom>
            <a:avLst/>
            <a:gdLst>
              <a:gd name="connsiteX0" fmla="*/ 4411685 w 5263165"/>
              <a:gd name="connsiteY0" fmla="*/ 6006520 h 6858000"/>
              <a:gd name="connsiteX1" fmla="*/ 5263165 w 5263165"/>
              <a:gd name="connsiteY1" fmla="*/ 6858000 h 6858000"/>
              <a:gd name="connsiteX2" fmla="*/ 3560205 w 5263165"/>
              <a:gd name="connsiteY2" fmla="*/ 6858000 h 6858000"/>
              <a:gd name="connsiteX3" fmla="*/ 0 w 5263165"/>
              <a:gd name="connsiteY3" fmla="*/ 5200652 h 6858000"/>
              <a:gd name="connsiteX4" fmla="*/ 1657349 w 5263165"/>
              <a:gd name="connsiteY4" fmla="*/ 6858000 h 6858000"/>
              <a:gd name="connsiteX5" fmla="*/ 0 w 5263165"/>
              <a:gd name="connsiteY5" fmla="*/ 6858000 h 6858000"/>
              <a:gd name="connsiteX6" fmla="*/ 2609849 w 5263165"/>
              <a:gd name="connsiteY6" fmla="*/ 2609852 h 6858000"/>
              <a:gd name="connsiteX7" fmla="*/ 5061459 w 5263165"/>
              <a:gd name="connsiteY7" fmla="*/ 5061461 h 6858000"/>
              <a:gd name="connsiteX8" fmla="*/ 3264921 w 5263165"/>
              <a:gd name="connsiteY8" fmla="*/ 6858000 h 6858000"/>
              <a:gd name="connsiteX9" fmla="*/ 1954779 w 5263165"/>
              <a:gd name="connsiteY9" fmla="*/ 6858000 h 6858000"/>
              <a:gd name="connsiteX10" fmla="*/ 158240 w 5263165"/>
              <a:gd name="connsiteY10" fmla="*/ 5061461 h 6858000"/>
              <a:gd name="connsiteX11" fmla="*/ 3355721 w 5263165"/>
              <a:gd name="connsiteY11" fmla="*/ 1903609 h 6858000"/>
              <a:gd name="connsiteX12" fmla="*/ 3943355 w 5263165"/>
              <a:gd name="connsiteY12" fmla="*/ 2491241 h 6858000"/>
              <a:gd name="connsiteX13" fmla="*/ 3355721 w 5263165"/>
              <a:gd name="connsiteY13" fmla="*/ 3078874 h 6858000"/>
              <a:gd name="connsiteX14" fmla="*/ 2768089 w 5263165"/>
              <a:gd name="connsiteY14" fmla="*/ 2491241 h 6858000"/>
              <a:gd name="connsiteX15" fmla="*/ 2609849 w 5263165"/>
              <a:gd name="connsiteY15" fmla="*/ 178822 h 6858000"/>
              <a:gd name="connsiteX16" fmla="*/ 3686173 w 5263165"/>
              <a:gd name="connsiteY16" fmla="*/ 1255147 h 6858000"/>
              <a:gd name="connsiteX17" fmla="*/ 2609849 w 5263165"/>
              <a:gd name="connsiteY17" fmla="*/ 2331472 h 6858000"/>
              <a:gd name="connsiteX18" fmla="*/ 1533523 w 5263165"/>
              <a:gd name="connsiteY18" fmla="*/ 1255147 h 6858000"/>
              <a:gd name="connsiteX19" fmla="*/ 2 w 5263165"/>
              <a:gd name="connsiteY19" fmla="*/ 19052 h 6858000"/>
              <a:gd name="connsiteX20" fmla="*/ 2451611 w 5263165"/>
              <a:gd name="connsiteY20" fmla="*/ 2470662 h 6858000"/>
              <a:gd name="connsiteX21" fmla="*/ 2 w 5263165"/>
              <a:gd name="connsiteY21" fmla="*/ 4922271 h 6858000"/>
              <a:gd name="connsiteX22" fmla="*/ 0 w 5263165"/>
              <a:gd name="connsiteY22" fmla="*/ 4922269 h 6858000"/>
              <a:gd name="connsiteX23" fmla="*/ 0 w 5263165"/>
              <a:gd name="connsiteY23" fmla="*/ 19054 h 6858000"/>
              <a:gd name="connsiteX24" fmla="*/ 298961 w 5263165"/>
              <a:gd name="connsiteY24" fmla="*/ 0 h 6858000"/>
              <a:gd name="connsiteX25" fmla="*/ 2451611 w 5263165"/>
              <a:gd name="connsiteY25" fmla="*/ 0 h 6858000"/>
              <a:gd name="connsiteX26" fmla="*/ 1375285 w 5263165"/>
              <a:gd name="connsiteY26" fmla="*/ 10763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63165" h="6858000">
                <a:moveTo>
                  <a:pt x="4411685" y="6006520"/>
                </a:moveTo>
                <a:lnTo>
                  <a:pt x="5263165" y="6858000"/>
                </a:lnTo>
                <a:lnTo>
                  <a:pt x="3560205" y="6858000"/>
                </a:lnTo>
                <a:close/>
                <a:moveTo>
                  <a:pt x="0" y="5200652"/>
                </a:moveTo>
                <a:lnTo>
                  <a:pt x="1657349" y="6858000"/>
                </a:lnTo>
                <a:lnTo>
                  <a:pt x="0" y="6858000"/>
                </a:lnTo>
                <a:close/>
                <a:moveTo>
                  <a:pt x="2609849" y="2609852"/>
                </a:moveTo>
                <a:lnTo>
                  <a:pt x="5061459" y="5061461"/>
                </a:lnTo>
                <a:lnTo>
                  <a:pt x="3264921" y="6858000"/>
                </a:lnTo>
                <a:lnTo>
                  <a:pt x="1954779" y="6858000"/>
                </a:lnTo>
                <a:lnTo>
                  <a:pt x="158240" y="5061461"/>
                </a:lnTo>
                <a:close/>
                <a:moveTo>
                  <a:pt x="3355721" y="1903609"/>
                </a:moveTo>
                <a:lnTo>
                  <a:pt x="3943355" y="2491241"/>
                </a:lnTo>
                <a:lnTo>
                  <a:pt x="3355721" y="3078874"/>
                </a:lnTo>
                <a:lnTo>
                  <a:pt x="2768089" y="2491241"/>
                </a:lnTo>
                <a:close/>
                <a:moveTo>
                  <a:pt x="2609849" y="178822"/>
                </a:moveTo>
                <a:lnTo>
                  <a:pt x="3686173" y="1255147"/>
                </a:lnTo>
                <a:lnTo>
                  <a:pt x="2609849" y="2331472"/>
                </a:lnTo>
                <a:lnTo>
                  <a:pt x="1533523" y="1255147"/>
                </a:lnTo>
                <a:close/>
                <a:moveTo>
                  <a:pt x="2" y="19052"/>
                </a:moveTo>
                <a:lnTo>
                  <a:pt x="2451611" y="2470662"/>
                </a:lnTo>
                <a:lnTo>
                  <a:pt x="2" y="4922271"/>
                </a:lnTo>
                <a:lnTo>
                  <a:pt x="0" y="4922269"/>
                </a:lnTo>
                <a:lnTo>
                  <a:pt x="0" y="19054"/>
                </a:lnTo>
                <a:close/>
                <a:moveTo>
                  <a:pt x="298961" y="0"/>
                </a:moveTo>
                <a:lnTo>
                  <a:pt x="2451611" y="0"/>
                </a:lnTo>
                <a:lnTo>
                  <a:pt x="1375285" y="1076325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189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lvl1pPr marL="0" indent="0" algn="l">
              <a:buNone/>
              <a:defRPr lang="en-US" sz="1600" smtClean="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 lang="en-US" sz="1800" smtClean="0">
                <a:solidFill>
                  <a:schemeClr val="lt1"/>
                </a:solidFill>
              </a:defRPr>
            </a:lvl2pPr>
            <a:lvl3pPr marL="685800" indent="0">
              <a:buNone/>
              <a:defRPr lang="en-US" sz="1800" smtClean="0">
                <a:solidFill>
                  <a:schemeClr val="lt1"/>
                </a:solidFill>
              </a:defRPr>
            </a:lvl3pPr>
            <a:lvl4pPr marL="1143000" indent="0">
              <a:buNone/>
              <a:defRPr lang="en-US" smtClean="0">
                <a:solidFill>
                  <a:schemeClr val="lt1"/>
                </a:solidFill>
              </a:defRPr>
            </a:lvl4pPr>
            <a:lvl5pPr marL="1600200" indent="0">
              <a:buNone/>
              <a:defRPr lang="tr-TR">
                <a:solidFill>
                  <a:schemeClr val="lt1"/>
                </a:solidFill>
              </a:defRPr>
            </a:lvl5pPr>
          </a:lstStyle>
          <a:p>
            <a:pPr marL="0" lvl="0" algn="ctr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6" name="Üst Başlık">
            <a:extLst>
              <a:ext uri="{FF2B5EF4-FFF2-40B4-BE49-F238E27FC236}">
                <a16:creationId xmlns:a16="http://schemas.microsoft.com/office/drawing/2014/main" id="{755B24C7-F8A9-0F00-DEB1-0B4B675CD43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54749" y="1305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1" name="Dikdortgen">
            <a:extLst>
              <a:ext uri="{FF2B5EF4-FFF2-40B4-BE49-F238E27FC236}">
                <a16:creationId xmlns:a16="http://schemas.microsoft.com/office/drawing/2014/main" id="{E7A080AE-DD13-317E-CDF5-1904BEBEE9F7}"/>
              </a:ext>
            </a:extLst>
          </p:cNvPr>
          <p:cNvSpPr/>
          <p:nvPr userDrawn="1"/>
        </p:nvSpPr>
        <p:spPr>
          <a:xfrm rot="2700000">
            <a:off x="11155559" y="-1003469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0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189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30721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  <p:bldP spid="15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den B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elkenar 6">
            <a:extLst>
              <a:ext uri="{FF2B5EF4-FFF2-40B4-BE49-F238E27FC236}">
                <a16:creationId xmlns:a16="http://schemas.microsoft.com/office/drawing/2014/main" id="{6379E677-F394-8A92-F269-15692B2C7980}"/>
              </a:ext>
            </a:extLst>
          </p:cNvPr>
          <p:cNvSpPr/>
          <p:nvPr userDrawn="1"/>
        </p:nvSpPr>
        <p:spPr>
          <a:xfrm>
            <a:off x="9131746" y="5901037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Paralelkenar 5">
            <a:extLst>
              <a:ext uri="{FF2B5EF4-FFF2-40B4-BE49-F238E27FC236}">
                <a16:creationId xmlns:a16="http://schemas.microsoft.com/office/drawing/2014/main" id="{DB82E855-8465-66E3-C951-2DA1D83895BA}"/>
              </a:ext>
            </a:extLst>
          </p:cNvPr>
          <p:cNvSpPr/>
          <p:nvPr userDrawn="1"/>
        </p:nvSpPr>
        <p:spPr>
          <a:xfrm>
            <a:off x="10284850" y="-2903713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Paralelkenar 4">
            <a:extLst>
              <a:ext uri="{FF2B5EF4-FFF2-40B4-BE49-F238E27FC236}">
                <a16:creationId xmlns:a16="http://schemas.microsoft.com/office/drawing/2014/main" id="{50754725-BBBF-0474-BF73-C0027D98AFB3}"/>
              </a:ext>
            </a:extLst>
          </p:cNvPr>
          <p:cNvSpPr/>
          <p:nvPr userDrawn="1"/>
        </p:nvSpPr>
        <p:spPr>
          <a:xfrm>
            <a:off x="735574" y="5010150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Paralelkenar 3">
            <a:extLst>
              <a:ext uri="{FF2B5EF4-FFF2-40B4-BE49-F238E27FC236}">
                <a16:creationId xmlns:a16="http://schemas.microsoft.com/office/drawing/2014/main" id="{C43E52EE-E422-D10C-9000-3455905BA100}"/>
              </a:ext>
            </a:extLst>
          </p:cNvPr>
          <p:cNvSpPr/>
          <p:nvPr userDrawn="1"/>
        </p:nvSpPr>
        <p:spPr>
          <a:xfrm>
            <a:off x="1428750" y="-3110359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" name="Paralelkenar 2">
            <a:extLst>
              <a:ext uri="{FF2B5EF4-FFF2-40B4-BE49-F238E27FC236}">
                <a16:creationId xmlns:a16="http://schemas.microsoft.com/office/drawing/2014/main" id="{42918FB2-A9F7-F634-39BC-89B9EF63EABD}"/>
              </a:ext>
            </a:extLst>
          </p:cNvPr>
          <p:cNvSpPr/>
          <p:nvPr userDrawn="1"/>
        </p:nvSpPr>
        <p:spPr>
          <a:xfrm>
            <a:off x="171450" y="845154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Paralelkenar 1">
            <a:extLst>
              <a:ext uri="{FF2B5EF4-FFF2-40B4-BE49-F238E27FC236}">
                <a16:creationId xmlns:a16="http://schemas.microsoft.com/office/drawing/2014/main" id="{883AFC6F-6C40-B34E-19AF-3A5ED105219A}"/>
              </a:ext>
            </a:extLst>
          </p:cNvPr>
          <p:cNvSpPr/>
          <p:nvPr userDrawn="1"/>
        </p:nvSpPr>
        <p:spPr>
          <a:xfrm>
            <a:off x="-19050" y="-2357437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ka Plan">
            <a:extLst>
              <a:ext uri="{FF2B5EF4-FFF2-40B4-BE49-F238E27FC236}">
                <a16:creationId xmlns:a16="http://schemas.microsoft.com/office/drawing/2014/main" id="{7E29F800-474D-B725-0B01-5BCDFC9C3B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7650" y="0"/>
            <a:ext cx="6591300" cy="6858000"/>
          </a:xfrm>
          <a:custGeom>
            <a:avLst/>
            <a:gdLst>
              <a:gd name="connsiteX0" fmla="*/ 4743058 w 6591300"/>
              <a:gd name="connsiteY0" fmla="*/ 2571750 h 6858000"/>
              <a:gd name="connsiteX1" fmla="*/ 6591300 w 6591300"/>
              <a:gd name="connsiteY1" fmla="*/ 2571750 h 6858000"/>
              <a:gd name="connsiteX2" fmla="*/ 4591442 w 6591300"/>
              <a:gd name="connsiteY2" fmla="*/ 6858000 h 6858000"/>
              <a:gd name="connsiteX3" fmla="*/ 2743200 w 6591300"/>
              <a:gd name="connsiteY3" fmla="*/ 6858000 h 6858000"/>
              <a:gd name="connsiteX4" fmla="*/ 3371458 w 6591300"/>
              <a:gd name="connsiteY4" fmla="*/ 1285875 h 6858000"/>
              <a:gd name="connsiteX5" fmla="*/ 5219700 w 6591300"/>
              <a:gd name="connsiteY5" fmla="*/ 1285875 h 6858000"/>
              <a:gd name="connsiteX6" fmla="*/ 3219842 w 6591300"/>
              <a:gd name="connsiteY6" fmla="*/ 5572125 h 6858000"/>
              <a:gd name="connsiteX7" fmla="*/ 1371600 w 6591300"/>
              <a:gd name="connsiteY7" fmla="*/ 5572125 h 6858000"/>
              <a:gd name="connsiteX8" fmla="*/ 1999858 w 6591300"/>
              <a:gd name="connsiteY8" fmla="*/ 0 h 6858000"/>
              <a:gd name="connsiteX9" fmla="*/ 3848100 w 6591300"/>
              <a:gd name="connsiteY9" fmla="*/ 0 h 6858000"/>
              <a:gd name="connsiteX10" fmla="*/ 1848242 w 6591300"/>
              <a:gd name="connsiteY10" fmla="*/ 4286250 h 6858000"/>
              <a:gd name="connsiteX11" fmla="*/ 0 w 6591300"/>
              <a:gd name="connsiteY11" fmla="*/ 4286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91300" h="6858000">
                <a:moveTo>
                  <a:pt x="4743058" y="2571750"/>
                </a:moveTo>
                <a:lnTo>
                  <a:pt x="6591300" y="2571750"/>
                </a:lnTo>
                <a:lnTo>
                  <a:pt x="4591442" y="6858000"/>
                </a:lnTo>
                <a:lnTo>
                  <a:pt x="2743200" y="6858000"/>
                </a:lnTo>
                <a:close/>
                <a:moveTo>
                  <a:pt x="3371458" y="1285875"/>
                </a:moveTo>
                <a:lnTo>
                  <a:pt x="5219700" y="1285875"/>
                </a:lnTo>
                <a:lnTo>
                  <a:pt x="3219842" y="5572125"/>
                </a:lnTo>
                <a:lnTo>
                  <a:pt x="1371600" y="5572125"/>
                </a:lnTo>
                <a:close/>
                <a:moveTo>
                  <a:pt x="1999858" y="0"/>
                </a:moveTo>
                <a:lnTo>
                  <a:pt x="3848100" y="0"/>
                </a:lnTo>
                <a:lnTo>
                  <a:pt x="1848242" y="4286250"/>
                </a:lnTo>
                <a:lnTo>
                  <a:pt x="0" y="42862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6" name="Kaplama">
            <a:extLst>
              <a:ext uri="{FF2B5EF4-FFF2-40B4-BE49-F238E27FC236}">
                <a16:creationId xmlns:a16="http://schemas.microsoft.com/office/drawing/2014/main" id="{32CE8A10-848F-A056-20B5-990E2D40D7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7650" y="0"/>
            <a:ext cx="6591300" cy="6858000"/>
          </a:xfrm>
          <a:custGeom>
            <a:avLst/>
            <a:gdLst>
              <a:gd name="connsiteX0" fmla="*/ 4743058 w 6591300"/>
              <a:gd name="connsiteY0" fmla="*/ 2571750 h 6858000"/>
              <a:gd name="connsiteX1" fmla="*/ 6591300 w 6591300"/>
              <a:gd name="connsiteY1" fmla="*/ 2571750 h 6858000"/>
              <a:gd name="connsiteX2" fmla="*/ 4591442 w 6591300"/>
              <a:gd name="connsiteY2" fmla="*/ 6858000 h 6858000"/>
              <a:gd name="connsiteX3" fmla="*/ 2743200 w 6591300"/>
              <a:gd name="connsiteY3" fmla="*/ 6858000 h 6858000"/>
              <a:gd name="connsiteX4" fmla="*/ 3371458 w 6591300"/>
              <a:gd name="connsiteY4" fmla="*/ 1285875 h 6858000"/>
              <a:gd name="connsiteX5" fmla="*/ 5219700 w 6591300"/>
              <a:gd name="connsiteY5" fmla="*/ 1285875 h 6858000"/>
              <a:gd name="connsiteX6" fmla="*/ 3219842 w 6591300"/>
              <a:gd name="connsiteY6" fmla="*/ 5572125 h 6858000"/>
              <a:gd name="connsiteX7" fmla="*/ 1371600 w 6591300"/>
              <a:gd name="connsiteY7" fmla="*/ 5572125 h 6858000"/>
              <a:gd name="connsiteX8" fmla="*/ 1999858 w 6591300"/>
              <a:gd name="connsiteY8" fmla="*/ 0 h 6858000"/>
              <a:gd name="connsiteX9" fmla="*/ 3848100 w 6591300"/>
              <a:gd name="connsiteY9" fmla="*/ 0 h 6858000"/>
              <a:gd name="connsiteX10" fmla="*/ 1848242 w 6591300"/>
              <a:gd name="connsiteY10" fmla="*/ 4286250 h 6858000"/>
              <a:gd name="connsiteX11" fmla="*/ 0 w 6591300"/>
              <a:gd name="connsiteY11" fmla="*/ 4286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91300" h="6858000">
                <a:moveTo>
                  <a:pt x="4743058" y="2571750"/>
                </a:moveTo>
                <a:lnTo>
                  <a:pt x="6591300" y="2571750"/>
                </a:lnTo>
                <a:lnTo>
                  <a:pt x="4591442" y="6858000"/>
                </a:lnTo>
                <a:lnTo>
                  <a:pt x="2743200" y="6858000"/>
                </a:lnTo>
                <a:close/>
                <a:moveTo>
                  <a:pt x="3371458" y="1285875"/>
                </a:moveTo>
                <a:lnTo>
                  <a:pt x="5219700" y="1285875"/>
                </a:lnTo>
                <a:lnTo>
                  <a:pt x="3219842" y="5572125"/>
                </a:lnTo>
                <a:lnTo>
                  <a:pt x="1371600" y="5572125"/>
                </a:lnTo>
                <a:close/>
                <a:moveTo>
                  <a:pt x="1999858" y="0"/>
                </a:moveTo>
                <a:lnTo>
                  <a:pt x="3848100" y="0"/>
                </a:lnTo>
                <a:lnTo>
                  <a:pt x="1848242" y="4286250"/>
                </a:lnTo>
                <a:lnTo>
                  <a:pt x="0" y="4286250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189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lvl1pPr>
              <a:defRPr lang="tr-TR" sz="16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8" name="Madde 03">
            <a:extLst>
              <a:ext uri="{FF2B5EF4-FFF2-40B4-BE49-F238E27FC236}">
                <a16:creationId xmlns:a16="http://schemas.microsoft.com/office/drawing/2014/main" id="{6849537E-2335-BDFB-F331-7EBE3C3F408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66000" y="2861130"/>
            <a:ext cx="3978275" cy="558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  <a:br>
              <a:rPr lang="en-US" dirty="0"/>
            </a:br>
            <a:r>
              <a:rPr lang="en-US" dirty="0"/>
              <a:t>Click to edit Master text styles</a:t>
            </a:r>
          </a:p>
        </p:txBody>
      </p:sp>
      <p:sp>
        <p:nvSpPr>
          <p:cNvPr id="19" name="Madde 02">
            <a:extLst>
              <a:ext uri="{FF2B5EF4-FFF2-40B4-BE49-F238E27FC236}">
                <a16:creationId xmlns:a16="http://schemas.microsoft.com/office/drawing/2014/main" id="{161187DC-CEF3-8D6E-FEF4-1A587DA60EB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915150" y="3630934"/>
            <a:ext cx="3978275" cy="558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  <a:br>
              <a:rPr lang="en-US" dirty="0"/>
            </a:br>
            <a:r>
              <a:rPr lang="en-US" dirty="0"/>
              <a:t>Click to edit Master text styles</a:t>
            </a:r>
          </a:p>
        </p:txBody>
      </p:sp>
      <p:sp>
        <p:nvSpPr>
          <p:cNvPr id="20" name="Madde 01">
            <a:extLst>
              <a:ext uri="{FF2B5EF4-FFF2-40B4-BE49-F238E27FC236}">
                <a16:creationId xmlns:a16="http://schemas.microsoft.com/office/drawing/2014/main" id="{0CF77042-FD12-77AD-96F0-7F2028668D0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64300" y="4400738"/>
            <a:ext cx="3978275" cy="558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  <a:br>
              <a:rPr lang="en-US" dirty="0"/>
            </a:br>
            <a:r>
              <a:rPr lang="en-US" dirty="0"/>
              <a:t>Click to edit Master text styles</a:t>
            </a:r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CF8403FC-88BB-31C3-7F6D-1986C8B62F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2175" y="17145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3600"/>
            </a:lvl1pPr>
          </a:lstStyle>
          <a:p>
            <a:r>
              <a:rPr lang="en-US" dirty="0"/>
              <a:t>NEDEN BİZ?</a:t>
            </a:r>
            <a:endParaRPr lang="tr-TR" dirty="0"/>
          </a:p>
        </p:txBody>
      </p:sp>
      <p:sp>
        <p:nvSpPr>
          <p:cNvPr id="17" name="Üst Başlık">
            <a:extLst>
              <a:ext uri="{FF2B5EF4-FFF2-40B4-BE49-F238E27FC236}">
                <a16:creationId xmlns:a16="http://schemas.microsoft.com/office/drawing/2014/main" id="{95D1E43C-7EBF-10C5-4B53-068143EBB98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72175" y="1312427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4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" grpId="0" animBg="1"/>
      <p:bldP spid="8" grpId="0" animBg="1"/>
      <p:bldP spid="13" grpId="0"/>
      <p:bldP spid="16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1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lü Sö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 Plan">
            <a:extLst>
              <a:ext uri="{FF2B5EF4-FFF2-40B4-BE49-F238E27FC236}">
                <a16:creationId xmlns:a16="http://schemas.microsoft.com/office/drawing/2014/main" id="{56C13D87-6DF1-898C-2CB0-39AC3017470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8" name="Özlü söz">
            <a:extLst>
              <a:ext uri="{FF2B5EF4-FFF2-40B4-BE49-F238E27FC236}">
                <a16:creationId xmlns:a16="http://schemas.microsoft.com/office/drawing/2014/main" id="{A826F28F-DA17-6CA4-EBBF-125FE3A57A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6562312" y="989044"/>
                </a:moveTo>
                <a:lnTo>
                  <a:pt x="6400769" y="1360091"/>
                </a:lnTo>
                <a:cubicBezTo>
                  <a:pt x="6377210" y="1413939"/>
                  <a:pt x="6359541" y="1457690"/>
                  <a:pt x="6347762" y="1491345"/>
                </a:cubicBezTo>
                <a:cubicBezTo>
                  <a:pt x="6335983" y="1525000"/>
                  <a:pt x="6327990" y="1553607"/>
                  <a:pt x="6323783" y="1577166"/>
                </a:cubicBezTo>
                <a:cubicBezTo>
                  <a:pt x="6319576" y="1600724"/>
                  <a:pt x="6317472" y="1624283"/>
                  <a:pt x="6317472" y="1647841"/>
                </a:cubicBezTo>
                <a:cubicBezTo>
                  <a:pt x="6317472" y="1733661"/>
                  <a:pt x="6344817" y="1802233"/>
                  <a:pt x="6399506" y="1853557"/>
                </a:cubicBezTo>
                <a:cubicBezTo>
                  <a:pt x="6454196" y="1904881"/>
                  <a:pt x="6522768" y="1930543"/>
                  <a:pt x="6605223" y="1930543"/>
                </a:cubicBezTo>
                <a:cubicBezTo>
                  <a:pt x="6687677" y="1930543"/>
                  <a:pt x="6756249" y="1904881"/>
                  <a:pt x="6810939" y="1853557"/>
                </a:cubicBezTo>
                <a:cubicBezTo>
                  <a:pt x="6865628" y="1802233"/>
                  <a:pt x="6892973" y="1733661"/>
                  <a:pt x="6892973" y="1647841"/>
                </a:cubicBezTo>
                <a:cubicBezTo>
                  <a:pt x="6892973" y="1562021"/>
                  <a:pt x="6866049" y="1494711"/>
                  <a:pt x="6812201" y="1445911"/>
                </a:cubicBezTo>
                <a:cubicBezTo>
                  <a:pt x="6792008" y="1427611"/>
                  <a:pt x="6769685" y="1412743"/>
                  <a:pt x="6745233" y="1401305"/>
                </a:cubicBezTo>
                <a:lnTo>
                  <a:pt x="6743917" y="1400767"/>
                </a:lnTo>
                <a:lnTo>
                  <a:pt x="6862683" y="989044"/>
                </a:lnTo>
                <a:close/>
                <a:moveTo>
                  <a:pt x="5900992" y="989044"/>
                </a:moveTo>
                <a:lnTo>
                  <a:pt x="5739448" y="1360091"/>
                </a:lnTo>
                <a:cubicBezTo>
                  <a:pt x="5715889" y="1413939"/>
                  <a:pt x="5698220" y="1457690"/>
                  <a:pt x="5686441" y="1491345"/>
                </a:cubicBezTo>
                <a:cubicBezTo>
                  <a:pt x="5674662" y="1525000"/>
                  <a:pt x="5666669" y="1553607"/>
                  <a:pt x="5662462" y="1577166"/>
                </a:cubicBezTo>
                <a:cubicBezTo>
                  <a:pt x="5658255" y="1600724"/>
                  <a:pt x="5656152" y="1624283"/>
                  <a:pt x="5656152" y="1647841"/>
                </a:cubicBezTo>
                <a:cubicBezTo>
                  <a:pt x="5656152" y="1733661"/>
                  <a:pt x="5683496" y="1802233"/>
                  <a:pt x="5738186" y="1853557"/>
                </a:cubicBezTo>
                <a:cubicBezTo>
                  <a:pt x="5792875" y="1904881"/>
                  <a:pt x="5861447" y="1930543"/>
                  <a:pt x="5943902" y="1930543"/>
                </a:cubicBezTo>
                <a:cubicBezTo>
                  <a:pt x="6026357" y="1930543"/>
                  <a:pt x="6094929" y="1904881"/>
                  <a:pt x="6149618" y="1853557"/>
                </a:cubicBezTo>
                <a:cubicBezTo>
                  <a:pt x="6204307" y="1802233"/>
                  <a:pt x="6231652" y="1733661"/>
                  <a:pt x="6231652" y="1647841"/>
                </a:cubicBezTo>
                <a:cubicBezTo>
                  <a:pt x="6231652" y="1562021"/>
                  <a:pt x="6204728" y="1494711"/>
                  <a:pt x="6150880" y="1445911"/>
                </a:cubicBezTo>
                <a:cubicBezTo>
                  <a:pt x="6130687" y="1427611"/>
                  <a:pt x="6108364" y="1412743"/>
                  <a:pt x="6083912" y="1401305"/>
                </a:cubicBezTo>
                <a:lnTo>
                  <a:pt x="6082596" y="1400767"/>
                </a:lnTo>
                <a:lnTo>
                  <a:pt x="6201363" y="98904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wrap="square" lIns="720000" tIns="3096000" rIns="720000">
            <a:noAutofit/>
          </a:bodyPr>
          <a:lstStyle>
            <a:lvl1pPr marL="0" indent="0" algn="ctr">
              <a:lnSpc>
                <a:spcPct val="120000"/>
              </a:lnSpc>
              <a:buNone/>
              <a:defRPr sz="360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Kişi">
            <a:extLst>
              <a:ext uri="{FF2B5EF4-FFF2-40B4-BE49-F238E27FC236}">
                <a16:creationId xmlns:a16="http://schemas.microsoft.com/office/drawing/2014/main" id="{DBC82761-5731-6C54-C1A3-ECC29146C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4721225"/>
            <a:ext cx="10801350" cy="1325563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Leonardo da Vinci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9028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uiExpand="1" build="p" animBg="1">
        <p:tmplLst>
          <p:tmpl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lü Sö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&quot;">
            <a:extLst>
              <a:ext uri="{FF2B5EF4-FFF2-40B4-BE49-F238E27FC236}">
                <a16:creationId xmlns:a16="http://schemas.microsoft.com/office/drawing/2014/main" id="{E46D7DBD-D7EC-AADD-7900-465D6C0F1918}"/>
              </a:ext>
            </a:extLst>
          </p:cNvPr>
          <p:cNvSpPr txBox="1">
            <a:spLocks/>
          </p:cNvSpPr>
          <p:nvPr userDrawn="1"/>
        </p:nvSpPr>
        <p:spPr>
          <a:xfrm>
            <a:off x="4659086" y="727981"/>
            <a:ext cx="2873829" cy="1325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9900" kern="120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9900" dirty="0">
                <a:gradFill>
                  <a:gsLst>
                    <a:gs pos="100000">
                      <a:schemeClr val="accent6"/>
                    </a:gs>
                    <a:gs pos="0">
                      <a:schemeClr val="accent1"/>
                    </a:gs>
                  </a:gsLst>
                  <a:lin ang="18900000" scaled="1"/>
                </a:gradFill>
              </a:rPr>
              <a:t>“</a:t>
            </a:r>
          </a:p>
        </p:txBody>
      </p:sp>
      <p:sp>
        <p:nvSpPr>
          <p:cNvPr id="5" name="Özlü söz">
            <a:extLst>
              <a:ext uri="{FF2B5EF4-FFF2-40B4-BE49-F238E27FC236}">
                <a16:creationId xmlns:a16="http://schemas.microsoft.com/office/drawing/2014/main" id="{A8E56C46-917F-62C0-A969-BBE3E574CF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3048001"/>
            <a:ext cx="10801350" cy="16732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Kişi">
            <a:extLst>
              <a:ext uri="{FF2B5EF4-FFF2-40B4-BE49-F238E27FC236}">
                <a16:creationId xmlns:a16="http://schemas.microsoft.com/office/drawing/2014/main" id="{4952CC1F-2BF3-C507-01EA-71B87318F0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4721225"/>
            <a:ext cx="10801350" cy="1325563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Leonardo da Vinci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9841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rihç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aşlık 01">
            <a:extLst>
              <a:ext uri="{FF2B5EF4-FFF2-40B4-BE49-F238E27FC236}">
                <a16:creationId xmlns:a16="http://schemas.microsoft.com/office/drawing/2014/main" id="{BAFE779B-AA24-4CE8-7A7E-56629F0DC0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257160" y="3625275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cxnSp>
        <p:nvCxnSpPr>
          <p:cNvPr id="6" name="Tarih Bağlayıcı 02">
            <a:extLst>
              <a:ext uri="{FF2B5EF4-FFF2-40B4-BE49-F238E27FC236}">
                <a16:creationId xmlns:a16="http://schemas.microsoft.com/office/drawing/2014/main" id="{F7967E5B-94E1-1A5E-BC24-5743D4795439}"/>
              </a:ext>
            </a:extLst>
          </p:cNvPr>
          <p:cNvCxnSpPr>
            <a:cxnSpLocks/>
          </p:cNvCxnSpPr>
          <p:nvPr userDrawn="1"/>
        </p:nvCxnSpPr>
        <p:spPr>
          <a:xfrm>
            <a:off x="2489200" y="3429000"/>
            <a:ext cx="97028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Yıl 01">
            <a:extLst>
              <a:ext uri="{FF2B5EF4-FFF2-40B4-BE49-F238E27FC236}">
                <a16:creationId xmlns:a16="http://schemas.microsoft.com/office/drawing/2014/main" id="{814A35B6-8BB8-3074-99FD-08ED36EC45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2560" y="2307382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2020</a:t>
            </a:r>
            <a:endParaRPr lang="tr-TR" dirty="0"/>
          </a:p>
        </p:txBody>
      </p:sp>
      <p:sp>
        <p:nvSpPr>
          <p:cNvPr id="13" name="Tarih Oval 01">
            <a:extLst>
              <a:ext uri="{FF2B5EF4-FFF2-40B4-BE49-F238E27FC236}">
                <a16:creationId xmlns:a16="http://schemas.microsoft.com/office/drawing/2014/main" id="{FFAD7867-12DB-E9D3-ED4D-4C17C3FB8A92}"/>
              </a:ext>
            </a:extLst>
          </p:cNvPr>
          <p:cNvSpPr/>
          <p:nvPr userDrawn="1"/>
        </p:nvSpPr>
        <p:spPr>
          <a:xfrm>
            <a:off x="3447854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01">
            <a:extLst>
              <a:ext uri="{FF2B5EF4-FFF2-40B4-BE49-F238E27FC236}">
                <a16:creationId xmlns:a16="http://schemas.microsoft.com/office/drawing/2014/main" id="{5EE54CC5-E72D-D08D-575C-AC58FEA80A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0554" y="4318000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18" name="Başlık 02">
            <a:extLst>
              <a:ext uri="{FF2B5EF4-FFF2-40B4-BE49-F238E27FC236}">
                <a16:creationId xmlns:a16="http://schemas.microsoft.com/office/drawing/2014/main" id="{DCBC1A34-0BC7-6EF7-C9CB-A943FC14EF8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32661" y="598081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2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19" name="Yıl 02">
            <a:extLst>
              <a:ext uri="{FF2B5EF4-FFF2-40B4-BE49-F238E27FC236}">
                <a16:creationId xmlns:a16="http://schemas.microsoft.com/office/drawing/2014/main" id="{5A06D16E-A98A-B988-7228-2C5D99E59A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8061" y="3552042"/>
            <a:ext cx="2368550" cy="1009075"/>
          </a:xfrm>
          <a:prstGeom prst="rect">
            <a:avLst/>
          </a:prstGeom>
        </p:spPr>
        <p:txBody>
          <a:bodyPr lIns="0" tIns="108000" rIns="0" bIns="0" anchor="t" anchorCtr="0"/>
          <a:lstStyle>
            <a:lvl1pPr marL="0" indent="0">
              <a:buNone/>
              <a:defRPr sz="36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2021</a:t>
            </a:r>
            <a:endParaRPr lang="tr-TR" dirty="0"/>
          </a:p>
        </p:txBody>
      </p:sp>
      <p:sp>
        <p:nvSpPr>
          <p:cNvPr id="20" name="Tarih Oval 02">
            <a:extLst>
              <a:ext uri="{FF2B5EF4-FFF2-40B4-BE49-F238E27FC236}">
                <a16:creationId xmlns:a16="http://schemas.microsoft.com/office/drawing/2014/main" id="{B4C9DA18-CF27-614B-605C-67D98748609E}"/>
              </a:ext>
            </a:extLst>
          </p:cNvPr>
          <p:cNvSpPr/>
          <p:nvPr userDrawn="1"/>
        </p:nvSpPr>
        <p:spPr>
          <a:xfrm>
            <a:off x="632335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02">
            <a:extLst>
              <a:ext uri="{FF2B5EF4-FFF2-40B4-BE49-F238E27FC236}">
                <a16:creationId xmlns:a16="http://schemas.microsoft.com/office/drawing/2014/main" id="{EA4A44B1-28ED-6227-4788-8832CCFA24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36055" y="1290806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22" name="Başlık 03">
            <a:extLst>
              <a:ext uri="{FF2B5EF4-FFF2-40B4-BE49-F238E27FC236}">
                <a16:creationId xmlns:a16="http://schemas.microsoft.com/office/drawing/2014/main" id="{64E6CBCF-23D9-BC97-022E-A4C3B6BAB55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9237151" y="3625275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3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23" name="Yıl 03">
            <a:extLst>
              <a:ext uri="{FF2B5EF4-FFF2-40B4-BE49-F238E27FC236}">
                <a16:creationId xmlns:a16="http://schemas.microsoft.com/office/drawing/2014/main" id="{94D5D8C1-E2E8-0D0C-2D83-D999459E6F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62551" y="2307382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2023</a:t>
            </a:r>
            <a:endParaRPr lang="tr-TR" dirty="0"/>
          </a:p>
        </p:txBody>
      </p:sp>
      <p:sp>
        <p:nvSpPr>
          <p:cNvPr id="24" name="Tarih Oval 03">
            <a:extLst>
              <a:ext uri="{FF2B5EF4-FFF2-40B4-BE49-F238E27FC236}">
                <a16:creationId xmlns:a16="http://schemas.microsoft.com/office/drawing/2014/main" id="{76B5D306-1ADF-2582-0406-C981E05DCD9F}"/>
              </a:ext>
            </a:extLst>
          </p:cNvPr>
          <p:cNvSpPr/>
          <p:nvPr userDrawn="1"/>
        </p:nvSpPr>
        <p:spPr>
          <a:xfrm>
            <a:off x="942784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03">
            <a:extLst>
              <a:ext uri="{FF2B5EF4-FFF2-40B4-BE49-F238E27FC236}">
                <a16:creationId xmlns:a16="http://schemas.microsoft.com/office/drawing/2014/main" id="{C0B6B7CC-32D4-DAD6-E0D9-70F7763198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440545" y="4318000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5" name="Tarihçe">
            <a:extLst>
              <a:ext uri="{FF2B5EF4-FFF2-40B4-BE49-F238E27FC236}">
                <a16:creationId xmlns:a16="http://schemas.microsoft.com/office/drawing/2014/main" id="{FC81A0DE-0E0A-C2A1-7B9B-83AEBEAB45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923" y="2251413"/>
            <a:ext cx="2368742" cy="2368742"/>
          </a:xfrm>
          <a:custGeom>
            <a:avLst/>
            <a:gdLst>
              <a:gd name="connsiteX0" fmla="*/ 1184371 w 2368742"/>
              <a:gd name="connsiteY0" fmla="*/ 0 h 2368742"/>
              <a:gd name="connsiteX1" fmla="*/ 2368742 w 2368742"/>
              <a:gd name="connsiteY1" fmla="*/ 1184371 h 2368742"/>
              <a:gd name="connsiteX2" fmla="*/ 1184371 w 2368742"/>
              <a:gd name="connsiteY2" fmla="*/ 2368742 h 2368742"/>
              <a:gd name="connsiteX3" fmla="*/ 0 w 2368742"/>
              <a:gd name="connsiteY3" fmla="*/ 1184371 h 2368742"/>
              <a:gd name="connsiteX4" fmla="*/ 1184371 w 2368742"/>
              <a:gd name="connsiteY4" fmla="*/ 0 h 236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42" h="2368742">
                <a:moveTo>
                  <a:pt x="1184371" y="0"/>
                </a:moveTo>
                <a:cubicBezTo>
                  <a:pt x="1838481" y="0"/>
                  <a:pt x="2368742" y="530261"/>
                  <a:pt x="2368742" y="1184371"/>
                </a:cubicBezTo>
                <a:cubicBezTo>
                  <a:pt x="2368742" y="1838481"/>
                  <a:pt x="1838481" y="2368742"/>
                  <a:pt x="1184371" y="2368742"/>
                </a:cubicBezTo>
                <a:cubicBezTo>
                  <a:pt x="530261" y="2368742"/>
                  <a:pt x="0" y="1838481"/>
                  <a:pt x="0" y="1184371"/>
                </a:cubicBezTo>
                <a:cubicBezTo>
                  <a:pt x="0" y="530261"/>
                  <a:pt x="530261" y="0"/>
                  <a:pt x="1184371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algn="ctr">
              <a:defRPr lang="tr-TR" sz="2400">
                <a:solidFill>
                  <a:schemeClr val="bg1"/>
                </a:solidFill>
                <a:latin typeface="Montserrat ExtraBold" panose="00000900000000000000" pitchFamily="2" charset="-94"/>
                <a:ea typeface="+mn-ea"/>
                <a:cs typeface="+mn-cs"/>
              </a:defRPr>
            </a:lvl1pPr>
          </a:lstStyle>
          <a:p>
            <a:pPr marL="0" lvl="0" algn="ctr"/>
            <a:r>
              <a:rPr lang="en-US" dirty="0"/>
              <a:t>TARİHÇE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9629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fa No Va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43B514A6-7D09-4FB4-8F8F-E02C0A2AC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42170" y="6367204"/>
            <a:ext cx="723207" cy="3542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05887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rihç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aşlık 04">
            <a:extLst>
              <a:ext uri="{FF2B5EF4-FFF2-40B4-BE49-F238E27FC236}">
                <a16:creationId xmlns:a16="http://schemas.microsoft.com/office/drawing/2014/main" id="{BAFE779B-AA24-4CE8-7A7E-56629F0DC0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0460" y="598081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3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cxnSp>
        <p:nvCxnSpPr>
          <p:cNvPr id="6" name="Tarih Bağlayıcı 2">
            <a:extLst>
              <a:ext uri="{FF2B5EF4-FFF2-40B4-BE49-F238E27FC236}">
                <a16:creationId xmlns:a16="http://schemas.microsoft.com/office/drawing/2014/main" id="{F7967E5B-94E1-1A5E-BC24-5743D4795439}"/>
              </a:ext>
            </a:extLst>
          </p:cNvPr>
          <p:cNvCxnSpPr>
            <a:cxnSpLocks/>
          </p:cNvCxnSpPr>
          <p:nvPr userDrawn="1"/>
        </p:nvCxnSpPr>
        <p:spPr>
          <a:xfrm>
            <a:off x="-88900" y="3429000"/>
            <a:ext cx="125222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Yıl 04">
            <a:extLst>
              <a:ext uri="{FF2B5EF4-FFF2-40B4-BE49-F238E27FC236}">
                <a16:creationId xmlns:a16="http://schemas.microsoft.com/office/drawing/2014/main" id="{814A35B6-8BB8-3074-99FD-08ED36EC45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860" y="3552705"/>
            <a:ext cx="2368550" cy="1009075"/>
          </a:xfrm>
          <a:prstGeom prst="rect">
            <a:avLst/>
          </a:prstGeom>
        </p:spPr>
        <p:txBody>
          <a:bodyPr lIns="0" tIns="108000" rIns="0" bIns="0" anchor="t" anchorCtr="0"/>
          <a:lstStyle>
            <a:lvl1pPr marL="0" indent="0">
              <a:buNone/>
              <a:defRPr sz="36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2024</a:t>
            </a:r>
            <a:endParaRPr lang="tr-TR" dirty="0"/>
          </a:p>
        </p:txBody>
      </p:sp>
      <p:sp>
        <p:nvSpPr>
          <p:cNvPr id="13" name="Tarih Oval 04">
            <a:extLst>
              <a:ext uri="{FF2B5EF4-FFF2-40B4-BE49-F238E27FC236}">
                <a16:creationId xmlns:a16="http://schemas.microsoft.com/office/drawing/2014/main" id="{FFAD7867-12DB-E9D3-ED4D-4C17C3FB8A92}"/>
              </a:ext>
            </a:extLst>
          </p:cNvPr>
          <p:cNvSpPr/>
          <p:nvPr userDrawn="1"/>
        </p:nvSpPr>
        <p:spPr>
          <a:xfrm>
            <a:off x="641154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 useBgFill="1">
        <p:nvSpPr>
          <p:cNvPr id="17" name="Metin 04">
            <a:extLst>
              <a:ext uri="{FF2B5EF4-FFF2-40B4-BE49-F238E27FC236}">
                <a16:creationId xmlns:a16="http://schemas.microsoft.com/office/drawing/2014/main" id="{5EE54CC5-E72D-D08D-575C-AC58FEA80A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854" y="1290806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18" name="Başlık 05">
            <a:extLst>
              <a:ext uri="{FF2B5EF4-FFF2-40B4-BE49-F238E27FC236}">
                <a16:creationId xmlns:a16="http://schemas.microsoft.com/office/drawing/2014/main" id="{DCBC1A34-0BC7-6EF7-C9CB-A943FC14EF8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325961" y="3625275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4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19" name="Yıl 05">
            <a:extLst>
              <a:ext uri="{FF2B5EF4-FFF2-40B4-BE49-F238E27FC236}">
                <a16:creationId xmlns:a16="http://schemas.microsoft.com/office/drawing/2014/main" id="{5A06D16E-A98A-B988-7228-2C5D99E59A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51361" y="2316206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2025</a:t>
            </a:r>
            <a:endParaRPr lang="tr-TR" dirty="0"/>
          </a:p>
        </p:txBody>
      </p:sp>
      <p:sp>
        <p:nvSpPr>
          <p:cNvPr id="20" name="Tarih Oval 05">
            <a:extLst>
              <a:ext uri="{FF2B5EF4-FFF2-40B4-BE49-F238E27FC236}">
                <a16:creationId xmlns:a16="http://schemas.microsoft.com/office/drawing/2014/main" id="{B4C9DA18-CF27-614B-605C-67D98748609E}"/>
              </a:ext>
            </a:extLst>
          </p:cNvPr>
          <p:cNvSpPr/>
          <p:nvPr userDrawn="1"/>
        </p:nvSpPr>
        <p:spPr>
          <a:xfrm>
            <a:off x="351665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05">
            <a:extLst>
              <a:ext uri="{FF2B5EF4-FFF2-40B4-BE49-F238E27FC236}">
                <a16:creationId xmlns:a16="http://schemas.microsoft.com/office/drawing/2014/main" id="{EA4A44B1-28ED-6227-4788-8832CCFA24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29355" y="4318000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22" name="Başlık 06">
            <a:extLst>
              <a:ext uri="{FF2B5EF4-FFF2-40B4-BE49-F238E27FC236}">
                <a16:creationId xmlns:a16="http://schemas.microsoft.com/office/drawing/2014/main" id="{64E6CBCF-23D9-BC97-022E-A4C3B6BAB55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30451" y="598081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5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23" name="Yıl 06">
            <a:extLst>
              <a:ext uri="{FF2B5EF4-FFF2-40B4-BE49-F238E27FC236}">
                <a16:creationId xmlns:a16="http://schemas.microsoft.com/office/drawing/2014/main" id="{94D5D8C1-E2E8-0D0C-2D83-D999459E6F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55851" y="3552705"/>
            <a:ext cx="2368550" cy="1009075"/>
          </a:xfrm>
          <a:prstGeom prst="rect">
            <a:avLst/>
          </a:prstGeom>
        </p:spPr>
        <p:txBody>
          <a:bodyPr lIns="0" tIns="108000" rIns="0" bIns="0" anchor="t" anchorCtr="0"/>
          <a:lstStyle>
            <a:lvl1pPr marL="0" indent="0">
              <a:buNone/>
              <a:defRPr sz="360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2026</a:t>
            </a:r>
            <a:endParaRPr lang="tr-TR" dirty="0"/>
          </a:p>
        </p:txBody>
      </p:sp>
      <p:sp>
        <p:nvSpPr>
          <p:cNvPr id="24" name="Tarih Oval 06">
            <a:extLst>
              <a:ext uri="{FF2B5EF4-FFF2-40B4-BE49-F238E27FC236}">
                <a16:creationId xmlns:a16="http://schemas.microsoft.com/office/drawing/2014/main" id="{76B5D306-1ADF-2582-0406-C981E05DCD9F}"/>
              </a:ext>
            </a:extLst>
          </p:cNvPr>
          <p:cNvSpPr/>
          <p:nvPr userDrawn="1"/>
        </p:nvSpPr>
        <p:spPr>
          <a:xfrm>
            <a:off x="662114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06">
            <a:extLst>
              <a:ext uri="{FF2B5EF4-FFF2-40B4-BE49-F238E27FC236}">
                <a16:creationId xmlns:a16="http://schemas.microsoft.com/office/drawing/2014/main" id="{C0B6B7CC-32D4-DAD6-E0D9-70F7763198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633845" y="1290806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3" name="Başlık 07">
            <a:extLst>
              <a:ext uri="{FF2B5EF4-FFF2-40B4-BE49-F238E27FC236}">
                <a16:creationId xmlns:a16="http://schemas.microsoft.com/office/drawing/2014/main" id="{5F550B24-3F91-A86A-027C-B1E5964C0D5A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228255" y="3636436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6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4" name="Yıl 07">
            <a:extLst>
              <a:ext uri="{FF2B5EF4-FFF2-40B4-BE49-F238E27FC236}">
                <a16:creationId xmlns:a16="http://schemas.microsoft.com/office/drawing/2014/main" id="{7221AE1B-7F2A-49F8-69F5-17CEADAA7F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53655" y="2296221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2027</a:t>
            </a:r>
            <a:endParaRPr lang="tr-TR" dirty="0"/>
          </a:p>
        </p:txBody>
      </p:sp>
      <p:sp>
        <p:nvSpPr>
          <p:cNvPr id="7" name="Tarih Oval 07">
            <a:extLst>
              <a:ext uri="{FF2B5EF4-FFF2-40B4-BE49-F238E27FC236}">
                <a16:creationId xmlns:a16="http://schemas.microsoft.com/office/drawing/2014/main" id="{F5415CB3-B14D-5F49-CCE4-E8DB84EB6953}"/>
              </a:ext>
            </a:extLst>
          </p:cNvPr>
          <p:cNvSpPr/>
          <p:nvPr userDrawn="1"/>
        </p:nvSpPr>
        <p:spPr>
          <a:xfrm>
            <a:off x="9418949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 useBgFill="1">
        <p:nvSpPr>
          <p:cNvPr id="8" name="Metin 07">
            <a:extLst>
              <a:ext uri="{FF2B5EF4-FFF2-40B4-BE49-F238E27FC236}">
                <a16:creationId xmlns:a16="http://schemas.microsoft.com/office/drawing/2014/main" id="{A3ED8D35-E27E-E19A-F43D-EEA087767A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431649" y="4329161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843711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rihç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Tarih Bağlayıcı 8">
            <a:extLst>
              <a:ext uri="{FF2B5EF4-FFF2-40B4-BE49-F238E27FC236}">
                <a16:creationId xmlns:a16="http://schemas.microsoft.com/office/drawing/2014/main" id="{FF587C94-4BB1-CAF8-2771-6D6E44579EA9}"/>
              </a:ext>
            </a:extLst>
          </p:cNvPr>
          <p:cNvCxnSpPr>
            <a:cxnSpLocks/>
          </p:cNvCxnSpPr>
          <p:nvPr userDrawn="1"/>
        </p:nvCxnSpPr>
        <p:spPr>
          <a:xfrm>
            <a:off x="0" y="3421152"/>
            <a:ext cx="2006600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arih">
            <a:extLst>
              <a:ext uri="{FF2B5EF4-FFF2-40B4-BE49-F238E27FC236}">
                <a16:creationId xmlns:a16="http://schemas.microsoft.com/office/drawing/2014/main" id="{C59591B1-C930-5ADD-FAF7-2EA446B04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8021" y="1435524"/>
            <a:ext cx="3986952" cy="3986952"/>
          </a:xfrm>
          <a:custGeom>
            <a:avLst/>
            <a:gdLst>
              <a:gd name="connsiteX0" fmla="*/ 1993476 w 3986952"/>
              <a:gd name="connsiteY0" fmla="*/ 0 h 3986952"/>
              <a:gd name="connsiteX1" fmla="*/ 3986952 w 3986952"/>
              <a:gd name="connsiteY1" fmla="*/ 1993476 h 3986952"/>
              <a:gd name="connsiteX2" fmla="*/ 1993476 w 3986952"/>
              <a:gd name="connsiteY2" fmla="*/ 3986952 h 3986952"/>
              <a:gd name="connsiteX3" fmla="*/ 0 w 3986952"/>
              <a:gd name="connsiteY3" fmla="*/ 1993476 h 3986952"/>
              <a:gd name="connsiteX4" fmla="*/ 1993476 w 3986952"/>
              <a:gd name="connsiteY4" fmla="*/ 0 h 398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6952" h="3986952">
                <a:moveTo>
                  <a:pt x="1993476" y="0"/>
                </a:moveTo>
                <a:cubicBezTo>
                  <a:pt x="3094442" y="0"/>
                  <a:pt x="3986952" y="892510"/>
                  <a:pt x="3986952" y="1993476"/>
                </a:cubicBezTo>
                <a:cubicBezTo>
                  <a:pt x="3986952" y="3094442"/>
                  <a:pt x="3094442" y="3986952"/>
                  <a:pt x="1993476" y="3986952"/>
                </a:cubicBezTo>
                <a:cubicBezTo>
                  <a:pt x="892510" y="3986952"/>
                  <a:pt x="0" y="3094442"/>
                  <a:pt x="0" y="1993476"/>
                </a:cubicBezTo>
                <a:cubicBezTo>
                  <a:pt x="0" y="892510"/>
                  <a:pt x="892510" y="0"/>
                  <a:pt x="1993476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tr-TR" dirty="0">
                <a:solidFill>
                  <a:schemeClr val="bg1"/>
                </a:solidFill>
                <a:latin typeface="Montserrat ExtraBold" panose="00000900000000000000" pitchFamily="2" charset="-94"/>
                <a:ea typeface="+mn-ea"/>
                <a:cs typeface="+mn-cs"/>
              </a:defRPr>
            </a:lvl1pPr>
          </a:lstStyle>
          <a:p>
            <a:pPr marL="0" lvl="0" algn="ctr"/>
            <a:r>
              <a:rPr lang="en-US" dirty="0"/>
              <a:t>2024</a:t>
            </a:r>
            <a:endParaRPr lang="tr-TR" dirty="0"/>
          </a:p>
        </p:txBody>
      </p:sp>
      <p:sp>
        <p:nvSpPr>
          <p:cNvPr id="8" name="Metin">
            <a:extLst>
              <a:ext uri="{FF2B5EF4-FFF2-40B4-BE49-F238E27FC236}">
                <a16:creationId xmlns:a16="http://schemas.microsoft.com/office/drawing/2014/main" id="{56C15786-8253-6D8F-232A-347F94F0BB0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54750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Üst Başlık">
            <a:extLst>
              <a:ext uri="{FF2B5EF4-FFF2-40B4-BE49-F238E27FC236}">
                <a16:creationId xmlns:a16="http://schemas.microsoft.com/office/drawing/2014/main" id="{D59C3482-383C-771D-D6F1-C229A42CBAC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54749" y="1331123"/>
            <a:ext cx="4537075" cy="383381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FA727328-04EF-8B78-5263-18E2B665F0D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52350" y="1703288"/>
            <a:ext cx="5207000" cy="609599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dirty="0" smtClean="0">
                <a:latin typeface="+mj-lt"/>
                <a:ea typeface="+mj-ea"/>
                <a:cs typeface="+mj-cs"/>
              </a:defRPr>
            </a:lvl1pPr>
            <a:lvl2pPr marL="228600" indent="0">
              <a:buNone/>
              <a:defRPr lang="en-US" sz="1800" dirty="0">
                <a:solidFill>
                  <a:schemeClr val="tx1"/>
                </a:solidFill>
              </a:defRPr>
            </a:lvl2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SINIRSIZ İLERLEME</a:t>
            </a:r>
          </a:p>
        </p:txBody>
      </p:sp>
    </p:spTree>
    <p:extLst>
      <p:ext uri="{BB962C8B-B14F-4D97-AF65-F5344CB8AC3E}">
        <p14:creationId xmlns:p14="http://schemas.microsoft.com/office/powerpoint/2010/main" val="1074186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Ekip Foto 06">
            <a:extLst>
              <a:ext uri="{FF2B5EF4-FFF2-40B4-BE49-F238E27FC236}">
                <a16:creationId xmlns:a16="http://schemas.microsoft.com/office/drawing/2014/main" id="{AF45F288-584F-5D9D-25E9-C368A6A9267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4545013"/>
            <a:ext cx="1992313" cy="23129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06</a:t>
            </a:r>
            <a:endParaRPr lang="tr-TR" dirty="0"/>
          </a:p>
        </p:txBody>
      </p:sp>
      <p:sp>
        <p:nvSpPr>
          <p:cNvPr id="57" name="Ekip Foto 07">
            <a:extLst>
              <a:ext uri="{FF2B5EF4-FFF2-40B4-BE49-F238E27FC236}">
                <a16:creationId xmlns:a16="http://schemas.microsoft.com/office/drawing/2014/main" id="{096855DF-FE4D-7EB2-750E-D1C6E611952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043363" y="4545013"/>
            <a:ext cx="2058987" cy="23129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07</a:t>
            </a:r>
            <a:endParaRPr lang="tr-TR" dirty="0"/>
          </a:p>
        </p:txBody>
      </p:sp>
      <p:sp>
        <p:nvSpPr>
          <p:cNvPr id="58" name="Ekip Foto 08">
            <a:extLst>
              <a:ext uri="{FF2B5EF4-FFF2-40B4-BE49-F238E27FC236}">
                <a16:creationId xmlns:a16="http://schemas.microsoft.com/office/drawing/2014/main" id="{B58C517C-E24B-36FF-C0F9-DE5D9DFF1817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148639" y="4545013"/>
            <a:ext cx="2005012" cy="23129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08</a:t>
            </a:r>
            <a:endParaRPr lang="tr-TR" dirty="0"/>
          </a:p>
        </p:txBody>
      </p:sp>
      <p:sp>
        <p:nvSpPr>
          <p:cNvPr id="55" name="Ekip Foto 05">
            <a:extLst>
              <a:ext uri="{FF2B5EF4-FFF2-40B4-BE49-F238E27FC236}">
                <a16:creationId xmlns:a16="http://schemas.microsoft.com/office/drawing/2014/main" id="{0B47C415-6D66-C5A1-490C-9E2CA20ED65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0164763" y="2272507"/>
            <a:ext cx="2016124" cy="22883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05</a:t>
            </a:r>
            <a:endParaRPr lang="tr-TR" dirty="0"/>
          </a:p>
        </p:txBody>
      </p:sp>
      <p:sp>
        <p:nvSpPr>
          <p:cNvPr id="54" name="Ekip Foto 04">
            <a:extLst>
              <a:ext uri="{FF2B5EF4-FFF2-40B4-BE49-F238E27FC236}">
                <a16:creationId xmlns:a16="http://schemas.microsoft.com/office/drawing/2014/main" id="{3C55536C-E847-F64E-7293-95D8A13EDD2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089650" y="2284412"/>
            <a:ext cx="2058987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51" name="Ekip Foto 01">
            <a:extLst>
              <a:ext uri="{FF2B5EF4-FFF2-40B4-BE49-F238E27FC236}">
                <a16:creationId xmlns:a16="http://schemas.microsoft.com/office/drawing/2014/main" id="{38C45BD6-1C96-436B-6E85-A5550FC72C8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992313" y="0"/>
            <a:ext cx="2058987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52" name="Ekip Foto 02">
            <a:extLst>
              <a:ext uri="{FF2B5EF4-FFF2-40B4-BE49-F238E27FC236}">
                <a16:creationId xmlns:a16="http://schemas.microsoft.com/office/drawing/2014/main" id="{0B527453-B8DD-468D-59EB-0D17CFF6A4F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059362" y="0"/>
            <a:ext cx="2058987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53" name="Ekip Foto 03">
            <a:extLst>
              <a:ext uri="{FF2B5EF4-FFF2-40B4-BE49-F238E27FC236}">
                <a16:creationId xmlns:a16="http://schemas.microsoft.com/office/drawing/2014/main" id="{5CA211B9-A2FD-6A7D-272D-B6F7A294FF8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58756" y="-9525"/>
            <a:ext cx="2006008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1" name="Ad Soyad 01">
            <a:extLst>
              <a:ext uri="{FF2B5EF4-FFF2-40B4-BE49-F238E27FC236}">
                <a16:creationId xmlns:a16="http://schemas.microsoft.com/office/drawing/2014/main" id="{9769D091-ED20-BF81-4084-0FB98BDA4A5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0" y="0"/>
            <a:ext cx="2182813" cy="2268538"/>
          </a:xfrm>
          <a:custGeom>
            <a:avLst/>
            <a:gdLst>
              <a:gd name="connsiteX0" fmla="*/ 0 w 2182813"/>
              <a:gd name="connsiteY0" fmla="*/ 0 h 2268538"/>
              <a:gd name="connsiteX1" fmla="*/ 1992313 w 2182813"/>
              <a:gd name="connsiteY1" fmla="*/ 0 h 2268538"/>
              <a:gd name="connsiteX2" fmla="*/ 1992313 w 2182813"/>
              <a:gd name="connsiteY2" fmla="*/ 1023780 h 2268538"/>
              <a:gd name="connsiteX3" fmla="*/ 2182813 w 2182813"/>
              <a:gd name="connsiteY3" fmla="*/ 1134270 h 2268538"/>
              <a:gd name="connsiteX4" fmla="*/ 1992313 w 2182813"/>
              <a:gd name="connsiteY4" fmla="*/ 1244759 h 2268538"/>
              <a:gd name="connsiteX5" fmla="*/ 1992313 w 2182813"/>
              <a:gd name="connsiteY5" fmla="*/ 2268538 h 2268538"/>
              <a:gd name="connsiteX6" fmla="*/ 0 w 2182813"/>
              <a:gd name="connsiteY6" fmla="*/ 2268538 h 226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2813" h="2268538">
                <a:moveTo>
                  <a:pt x="0" y="0"/>
                </a:moveTo>
                <a:lnTo>
                  <a:pt x="1992313" y="0"/>
                </a:lnTo>
                <a:lnTo>
                  <a:pt x="1992313" y="1023780"/>
                </a:lnTo>
                <a:lnTo>
                  <a:pt x="2182813" y="1134270"/>
                </a:lnTo>
                <a:lnTo>
                  <a:pt x="1992313" y="1244759"/>
                </a:lnTo>
                <a:lnTo>
                  <a:pt x="1992313" y="2268538"/>
                </a:lnTo>
                <a:lnTo>
                  <a:pt x="0" y="22685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rIns="180000" anchor="ctr" anchorCtr="0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tr-TR" dirty="0"/>
          </a:p>
        </p:txBody>
      </p:sp>
      <p:sp>
        <p:nvSpPr>
          <p:cNvPr id="28" name="Ad Soyad 04">
            <a:extLst>
              <a:ext uri="{FF2B5EF4-FFF2-40B4-BE49-F238E27FC236}">
                <a16:creationId xmlns:a16="http://schemas.microsoft.com/office/drawing/2014/main" id="{3BBFC180-69EC-2C9F-B1A0-0B4C349762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43362" y="2276475"/>
            <a:ext cx="2236586" cy="2268538"/>
          </a:xfrm>
          <a:custGeom>
            <a:avLst/>
            <a:gdLst>
              <a:gd name="connsiteX0" fmla="*/ 0 w 2236586"/>
              <a:gd name="connsiteY0" fmla="*/ 0 h 2268538"/>
              <a:gd name="connsiteX1" fmla="*/ 2052637 w 2236586"/>
              <a:gd name="connsiteY1" fmla="*/ 0 h 2268538"/>
              <a:gd name="connsiteX2" fmla="*/ 2052637 w 2236586"/>
              <a:gd name="connsiteY2" fmla="*/ 1046630 h 2268538"/>
              <a:gd name="connsiteX3" fmla="*/ 2236586 w 2236586"/>
              <a:gd name="connsiteY3" fmla="*/ 1153320 h 2268538"/>
              <a:gd name="connsiteX4" fmla="*/ 2052637 w 2236586"/>
              <a:gd name="connsiteY4" fmla="*/ 1260010 h 2268538"/>
              <a:gd name="connsiteX5" fmla="*/ 2052637 w 2236586"/>
              <a:gd name="connsiteY5" fmla="*/ 2268538 h 2268538"/>
              <a:gd name="connsiteX6" fmla="*/ 0 w 2236586"/>
              <a:gd name="connsiteY6" fmla="*/ 2268538 h 226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6586" h="2268538">
                <a:moveTo>
                  <a:pt x="0" y="0"/>
                </a:moveTo>
                <a:lnTo>
                  <a:pt x="2052637" y="0"/>
                </a:lnTo>
                <a:lnTo>
                  <a:pt x="2052637" y="1046630"/>
                </a:lnTo>
                <a:lnTo>
                  <a:pt x="2236586" y="1153320"/>
                </a:lnTo>
                <a:lnTo>
                  <a:pt x="2052637" y="1260010"/>
                </a:lnTo>
                <a:lnTo>
                  <a:pt x="2052637" y="2268538"/>
                </a:lnTo>
                <a:lnTo>
                  <a:pt x="0" y="22685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rIns="18000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31" name="Ad Soyad 02">
            <a:extLst>
              <a:ext uri="{FF2B5EF4-FFF2-40B4-BE49-F238E27FC236}">
                <a16:creationId xmlns:a16="http://schemas.microsoft.com/office/drawing/2014/main" id="{AC7B4CF7-D175-BA63-C2A1-37210B47219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98931" y="0"/>
            <a:ext cx="2249707" cy="2276475"/>
          </a:xfrm>
          <a:custGeom>
            <a:avLst/>
            <a:gdLst>
              <a:gd name="connsiteX0" fmla="*/ 197069 w 2249707"/>
              <a:gd name="connsiteY0" fmla="*/ 0 h 2276475"/>
              <a:gd name="connsiteX1" fmla="*/ 2249707 w 2249707"/>
              <a:gd name="connsiteY1" fmla="*/ 0 h 2276475"/>
              <a:gd name="connsiteX2" fmla="*/ 2249707 w 2249707"/>
              <a:gd name="connsiteY2" fmla="*/ 2276475 h 2276475"/>
              <a:gd name="connsiteX3" fmla="*/ 197069 w 2249707"/>
              <a:gd name="connsiteY3" fmla="*/ 2276475 h 2276475"/>
              <a:gd name="connsiteX4" fmla="*/ 197069 w 2249707"/>
              <a:gd name="connsiteY4" fmla="*/ 1252537 h 2276475"/>
              <a:gd name="connsiteX5" fmla="*/ 0 w 2249707"/>
              <a:gd name="connsiteY5" fmla="*/ 1138238 h 2276475"/>
              <a:gd name="connsiteX6" fmla="*/ 197069 w 2249707"/>
              <a:gd name="connsiteY6" fmla="*/ 1023938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9707" h="2276475">
                <a:moveTo>
                  <a:pt x="197069" y="0"/>
                </a:moveTo>
                <a:lnTo>
                  <a:pt x="2249707" y="0"/>
                </a:lnTo>
                <a:lnTo>
                  <a:pt x="2249707" y="2276475"/>
                </a:lnTo>
                <a:lnTo>
                  <a:pt x="197069" y="2276475"/>
                </a:lnTo>
                <a:lnTo>
                  <a:pt x="197069" y="1252537"/>
                </a:lnTo>
                <a:lnTo>
                  <a:pt x="0" y="1138238"/>
                </a:lnTo>
                <a:lnTo>
                  <a:pt x="197069" y="10239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35" name="Ad Soyad 05">
            <a:extLst>
              <a:ext uri="{FF2B5EF4-FFF2-40B4-BE49-F238E27FC236}">
                <a16:creationId xmlns:a16="http://schemas.microsoft.com/office/drawing/2014/main" id="{FA7CCBD9-7942-59C7-91B2-D62A886DD6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164763" y="0"/>
            <a:ext cx="2027237" cy="2465607"/>
          </a:xfrm>
          <a:custGeom>
            <a:avLst/>
            <a:gdLst>
              <a:gd name="connsiteX0" fmla="*/ 0 w 2027237"/>
              <a:gd name="connsiteY0" fmla="*/ 0 h 2465607"/>
              <a:gd name="connsiteX1" fmla="*/ 2027237 w 2027237"/>
              <a:gd name="connsiteY1" fmla="*/ 0 h 2465607"/>
              <a:gd name="connsiteX2" fmla="*/ 2027237 w 2027237"/>
              <a:gd name="connsiteY2" fmla="*/ 2268538 h 2465607"/>
              <a:gd name="connsiteX3" fmla="*/ 1127918 w 2027237"/>
              <a:gd name="connsiteY3" fmla="*/ 2268538 h 2465607"/>
              <a:gd name="connsiteX4" fmla="*/ 1013618 w 2027237"/>
              <a:gd name="connsiteY4" fmla="*/ 2465607 h 2465607"/>
              <a:gd name="connsiteX5" fmla="*/ 899318 w 2027237"/>
              <a:gd name="connsiteY5" fmla="*/ 2268538 h 2465607"/>
              <a:gd name="connsiteX6" fmla="*/ 0 w 2027237"/>
              <a:gd name="connsiteY6" fmla="*/ 2268538 h 246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7237" h="2465607">
                <a:moveTo>
                  <a:pt x="0" y="0"/>
                </a:moveTo>
                <a:lnTo>
                  <a:pt x="2027237" y="0"/>
                </a:lnTo>
                <a:lnTo>
                  <a:pt x="2027237" y="2268538"/>
                </a:lnTo>
                <a:lnTo>
                  <a:pt x="1127918" y="2268538"/>
                </a:lnTo>
                <a:lnTo>
                  <a:pt x="1013618" y="2465607"/>
                </a:lnTo>
                <a:lnTo>
                  <a:pt x="899318" y="2268538"/>
                </a:lnTo>
                <a:lnTo>
                  <a:pt x="0" y="22685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tIns="0" rIns="0" bIns="21600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5" name="Ad Soyad 03">
            <a:extLst>
              <a:ext uri="{FF2B5EF4-FFF2-40B4-BE49-F238E27FC236}">
                <a16:creationId xmlns:a16="http://schemas.microsoft.com/office/drawing/2014/main" id="{C305BAB8-E88E-54E6-5E9E-75CBFD1136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48638" y="2077819"/>
            <a:ext cx="2016125" cy="2467194"/>
          </a:xfrm>
          <a:custGeom>
            <a:avLst/>
            <a:gdLst>
              <a:gd name="connsiteX0" fmla="*/ 0 w 2016125"/>
              <a:gd name="connsiteY0" fmla="*/ 198656 h 2467194"/>
              <a:gd name="connsiteX1" fmla="*/ 2016125 w 2016125"/>
              <a:gd name="connsiteY1" fmla="*/ 198656 h 2467194"/>
              <a:gd name="connsiteX2" fmla="*/ 2016125 w 2016125"/>
              <a:gd name="connsiteY2" fmla="*/ 2467194 h 2467194"/>
              <a:gd name="connsiteX3" fmla="*/ 0 w 2016125"/>
              <a:gd name="connsiteY3" fmla="*/ 2467194 h 2467194"/>
              <a:gd name="connsiteX4" fmla="*/ 1013618 w 2016125"/>
              <a:gd name="connsiteY4" fmla="*/ 0 h 2467194"/>
              <a:gd name="connsiteX5" fmla="*/ 1127918 w 2016125"/>
              <a:gd name="connsiteY5" fmla="*/ 197069 h 2467194"/>
              <a:gd name="connsiteX6" fmla="*/ 899318 w 2016125"/>
              <a:gd name="connsiteY6" fmla="*/ 197069 h 24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6125" h="2467194">
                <a:moveTo>
                  <a:pt x="0" y="198656"/>
                </a:moveTo>
                <a:lnTo>
                  <a:pt x="2016125" y="198656"/>
                </a:lnTo>
                <a:lnTo>
                  <a:pt x="2016125" y="2467194"/>
                </a:lnTo>
                <a:lnTo>
                  <a:pt x="0" y="2467194"/>
                </a:lnTo>
                <a:close/>
                <a:moveTo>
                  <a:pt x="1013618" y="0"/>
                </a:moveTo>
                <a:lnTo>
                  <a:pt x="1127918" y="197069"/>
                </a:lnTo>
                <a:lnTo>
                  <a:pt x="899318" y="19706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tIns="216000" rIns="0" b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1" name="Ad Soyad 06">
            <a:extLst>
              <a:ext uri="{FF2B5EF4-FFF2-40B4-BE49-F238E27FC236}">
                <a16:creationId xmlns:a16="http://schemas.microsoft.com/office/drawing/2014/main" id="{BC148767-92EB-B120-C55B-50A9858AA3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95243" y="4552950"/>
            <a:ext cx="2248120" cy="2305050"/>
          </a:xfrm>
          <a:custGeom>
            <a:avLst/>
            <a:gdLst>
              <a:gd name="connsiteX0" fmla="*/ 197069 w 2248120"/>
              <a:gd name="connsiteY0" fmla="*/ 1038226 h 2305050"/>
              <a:gd name="connsiteX1" fmla="*/ 197069 w 2248120"/>
              <a:gd name="connsiteY1" fmla="*/ 1266826 h 2305050"/>
              <a:gd name="connsiteX2" fmla="*/ 0 w 2248120"/>
              <a:gd name="connsiteY2" fmla="*/ 1152526 h 2305050"/>
              <a:gd name="connsiteX3" fmla="*/ 197070 w 2248120"/>
              <a:gd name="connsiteY3" fmla="*/ 0 h 2305050"/>
              <a:gd name="connsiteX4" fmla="*/ 2248120 w 2248120"/>
              <a:gd name="connsiteY4" fmla="*/ 0 h 2305050"/>
              <a:gd name="connsiteX5" fmla="*/ 2248120 w 2248120"/>
              <a:gd name="connsiteY5" fmla="*/ 2305050 h 2305050"/>
              <a:gd name="connsiteX6" fmla="*/ 197070 w 2248120"/>
              <a:gd name="connsiteY6" fmla="*/ 2305050 h 23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8120" h="2305050">
                <a:moveTo>
                  <a:pt x="197069" y="1038226"/>
                </a:moveTo>
                <a:lnTo>
                  <a:pt x="197069" y="1266826"/>
                </a:lnTo>
                <a:lnTo>
                  <a:pt x="0" y="1152526"/>
                </a:lnTo>
                <a:close/>
                <a:moveTo>
                  <a:pt x="197070" y="0"/>
                </a:moveTo>
                <a:lnTo>
                  <a:pt x="2248120" y="0"/>
                </a:lnTo>
                <a:lnTo>
                  <a:pt x="2248120" y="2305050"/>
                </a:lnTo>
                <a:lnTo>
                  <a:pt x="197070" y="230505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2" name="Ad Soyad 07">
            <a:extLst>
              <a:ext uri="{FF2B5EF4-FFF2-40B4-BE49-F238E27FC236}">
                <a16:creationId xmlns:a16="http://schemas.microsoft.com/office/drawing/2014/main" id="{D7D358F4-9C2C-88E7-E679-F5C1A2C71D1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00518" y="4552950"/>
            <a:ext cx="2248120" cy="2305050"/>
          </a:xfrm>
          <a:custGeom>
            <a:avLst/>
            <a:gdLst>
              <a:gd name="connsiteX0" fmla="*/ 197069 w 2248120"/>
              <a:gd name="connsiteY0" fmla="*/ 1038226 h 2305050"/>
              <a:gd name="connsiteX1" fmla="*/ 197069 w 2248120"/>
              <a:gd name="connsiteY1" fmla="*/ 1266826 h 2305050"/>
              <a:gd name="connsiteX2" fmla="*/ 0 w 2248120"/>
              <a:gd name="connsiteY2" fmla="*/ 1152526 h 2305050"/>
              <a:gd name="connsiteX3" fmla="*/ 197070 w 2248120"/>
              <a:gd name="connsiteY3" fmla="*/ 0 h 2305050"/>
              <a:gd name="connsiteX4" fmla="*/ 2248120 w 2248120"/>
              <a:gd name="connsiteY4" fmla="*/ 0 h 2305050"/>
              <a:gd name="connsiteX5" fmla="*/ 2248120 w 2248120"/>
              <a:gd name="connsiteY5" fmla="*/ 2305050 h 2305050"/>
              <a:gd name="connsiteX6" fmla="*/ 197070 w 2248120"/>
              <a:gd name="connsiteY6" fmla="*/ 2305050 h 23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8120" h="2305050">
                <a:moveTo>
                  <a:pt x="197069" y="1038226"/>
                </a:moveTo>
                <a:lnTo>
                  <a:pt x="197069" y="1266826"/>
                </a:lnTo>
                <a:lnTo>
                  <a:pt x="0" y="1152526"/>
                </a:lnTo>
                <a:close/>
                <a:moveTo>
                  <a:pt x="197070" y="0"/>
                </a:moveTo>
                <a:lnTo>
                  <a:pt x="2248120" y="0"/>
                </a:lnTo>
                <a:lnTo>
                  <a:pt x="2248120" y="2305050"/>
                </a:lnTo>
                <a:lnTo>
                  <a:pt x="197070" y="230505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9" name="Ad Soyad 08">
            <a:extLst>
              <a:ext uri="{FF2B5EF4-FFF2-40B4-BE49-F238E27FC236}">
                <a16:creationId xmlns:a16="http://schemas.microsoft.com/office/drawing/2014/main" id="{6FEFB2E8-56C0-9E35-4DD2-CEE67D7176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967693" y="4552950"/>
            <a:ext cx="2213194" cy="2305050"/>
          </a:xfrm>
          <a:custGeom>
            <a:avLst/>
            <a:gdLst>
              <a:gd name="connsiteX0" fmla="*/ 197069 w 2213194"/>
              <a:gd name="connsiteY0" fmla="*/ 0 h 2305050"/>
              <a:gd name="connsiteX1" fmla="*/ 2213194 w 2213194"/>
              <a:gd name="connsiteY1" fmla="*/ 0 h 2305050"/>
              <a:gd name="connsiteX2" fmla="*/ 2213194 w 2213194"/>
              <a:gd name="connsiteY2" fmla="*/ 2305050 h 2305050"/>
              <a:gd name="connsiteX3" fmla="*/ 197069 w 2213194"/>
              <a:gd name="connsiteY3" fmla="*/ 2305050 h 2305050"/>
              <a:gd name="connsiteX4" fmla="*/ 197069 w 2213194"/>
              <a:gd name="connsiteY4" fmla="*/ 1266825 h 2305050"/>
              <a:gd name="connsiteX5" fmla="*/ 0 w 2213194"/>
              <a:gd name="connsiteY5" fmla="*/ 1152526 h 2305050"/>
              <a:gd name="connsiteX6" fmla="*/ 197069 w 2213194"/>
              <a:gd name="connsiteY6" fmla="*/ 1038226 h 23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3194" h="2305050">
                <a:moveTo>
                  <a:pt x="197069" y="0"/>
                </a:moveTo>
                <a:lnTo>
                  <a:pt x="2213194" y="0"/>
                </a:lnTo>
                <a:lnTo>
                  <a:pt x="2213194" y="2305050"/>
                </a:lnTo>
                <a:lnTo>
                  <a:pt x="197069" y="2305050"/>
                </a:lnTo>
                <a:lnTo>
                  <a:pt x="197069" y="1266825"/>
                </a:lnTo>
                <a:lnTo>
                  <a:pt x="0" y="1152526"/>
                </a:lnTo>
                <a:lnTo>
                  <a:pt x="197069" y="1038226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6" name="Başlık">
            <a:extLst>
              <a:ext uri="{FF2B5EF4-FFF2-40B4-BE49-F238E27FC236}">
                <a16:creationId xmlns:a16="http://schemas.microsoft.com/office/drawing/2014/main" id="{A0FBFB6E-8136-BD59-B761-E69D7936BF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76475"/>
            <a:ext cx="4043363" cy="2268538"/>
          </a:xfrm>
          <a:prstGeom prst="rect">
            <a:avLst/>
          </a:prstGeom>
          <a:solidFill>
            <a:schemeClr val="bg1"/>
          </a:solidFill>
        </p:spPr>
        <p:txBody>
          <a:bodyPr lIns="684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EKİBİMİZLE</a:t>
            </a:r>
          </a:p>
          <a:p>
            <a:pPr lvl="0"/>
            <a:r>
              <a:rPr lang="en-US" dirty="0"/>
              <a:t>TANIŞIN</a:t>
            </a:r>
          </a:p>
        </p:txBody>
      </p:sp>
      <p:sp>
        <p:nvSpPr>
          <p:cNvPr id="59" name="Pozisyon 01">
            <a:extLst>
              <a:ext uri="{FF2B5EF4-FFF2-40B4-BE49-F238E27FC236}">
                <a16:creationId xmlns:a16="http://schemas.microsoft.com/office/drawing/2014/main" id="{C5D35899-D982-AE30-515E-AE77B47CC3F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64408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0" name="Pozisyon 02">
            <a:extLst>
              <a:ext uri="{FF2B5EF4-FFF2-40B4-BE49-F238E27FC236}">
                <a16:creationId xmlns:a16="http://schemas.microsoft.com/office/drawing/2014/main" id="{5273D538-96B5-C459-FF9D-2041BF82F19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18349" y="1264408"/>
            <a:ext cx="2047750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1" name="Pozisyon 05">
            <a:extLst>
              <a:ext uri="{FF2B5EF4-FFF2-40B4-BE49-F238E27FC236}">
                <a16:creationId xmlns:a16="http://schemas.microsoft.com/office/drawing/2014/main" id="{4A5792A8-F035-2468-B885-4FFF86660AD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82224" y="1264408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2" name="Pozisyon 06">
            <a:extLst>
              <a:ext uri="{FF2B5EF4-FFF2-40B4-BE49-F238E27FC236}">
                <a16:creationId xmlns:a16="http://schemas.microsoft.com/office/drawing/2014/main" id="{6E3FB326-B2B0-2F4A-2B3D-39378EF9A71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87331" y="5845933"/>
            <a:ext cx="2063969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3" name="Pozisyon 07">
            <a:extLst>
              <a:ext uri="{FF2B5EF4-FFF2-40B4-BE49-F238E27FC236}">
                <a16:creationId xmlns:a16="http://schemas.microsoft.com/office/drawing/2014/main" id="{FE4180B2-AA22-39BE-2CF6-D1175FA03D0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14955" y="5845933"/>
            <a:ext cx="2047750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4" name="Pozisyon 08">
            <a:extLst>
              <a:ext uri="{FF2B5EF4-FFF2-40B4-BE49-F238E27FC236}">
                <a16:creationId xmlns:a16="http://schemas.microsoft.com/office/drawing/2014/main" id="{858F3171-C4BD-A2C2-401E-EC5B4C46402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78830" y="5845933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6" name="Pozisyon 04">
            <a:extLst>
              <a:ext uri="{FF2B5EF4-FFF2-40B4-BE49-F238E27FC236}">
                <a16:creationId xmlns:a16="http://schemas.microsoft.com/office/drawing/2014/main" id="{4412B1F3-A5A2-4CE1-6288-31E578F66D6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56918" y="3562143"/>
            <a:ext cx="2047750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7" name="Pozisyon 03">
            <a:extLst>
              <a:ext uri="{FF2B5EF4-FFF2-40B4-BE49-F238E27FC236}">
                <a16:creationId xmlns:a16="http://schemas.microsoft.com/office/drawing/2014/main" id="{F33DD767-CE27-8190-B22E-02C79165BD7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48638" y="3562143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22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5" grpId="0" animBg="1"/>
      <p:bldP spid="54" grpId="0" animBg="1"/>
      <p:bldP spid="51" grpId="0" animBg="1"/>
      <p:bldP spid="52" grpId="0" animBg="1"/>
      <p:bldP spid="53" grpId="0" animBg="1"/>
    </p:bldLst>
  </p:timing>
  <p:extLst>
    <p:ext uri="{DCECCB84-F9BA-43D5-87BE-67443E8EF086}">
      <p15:sldGuideLst xmlns:p15="http://schemas.microsoft.com/office/powerpoint/2012/main">
        <p15:guide id="1" pos="1255" userDrawn="1">
          <p15:clr>
            <a:srgbClr val="5ACBF0"/>
          </p15:clr>
        </p15:guide>
        <p15:guide id="2" pos="2547" userDrawn="1">
          <p15:clr>
            <a:srgbClr val="5ACBF0"/>
          </p15:clr>
        </p15:guide>
        <p15:guide id="3" pos="5133" userDrawn="1">
          <p15:clr>
            <a:srgbClr val="5ACBF0"/>
          </p15:clr>
        </p15:guide>
        <p15:guide id="4" pos="6403" userDrawn="1">
          <p15:clr>
            <a:srgbClr val="5ACBF0"/>
          </p15:clr>
        </p15:guide>
        <p15:guide id="5" orient="horz" pos="2160" userDrawn="1">
          <p15:clr>
            <a:srgbClr val="FBAE40"/>
          </p15:clr>
        </p15:guide>
        <p15:guide id="6" orient="horz" pos="1434" userDrawn="1">
          <p15:clr>
            <a:srgbClr val="5ACBF0"/>
          </p15:clr>
        </p15:guide>
        <p15:guide id="7" orient="horz" pos="2863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kip Foto 01">
            <a:extLst>
              <a:ext uri="{FF2B5EF4-FFF2-40B4-BE49-F238E27FC236}">
                <a16:creationId xmlns:a16="http://schemas.microsoft.com/office/drawing/2014/main" id="{5093C3A0-ED70-307B-2F78-B0A7D99C16E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95325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13" name="Ekip Foto 05">
            <a:extLst>
              <a:ext uri="{FF2B5EF4-FFF2-40B4-BE49-F238E27FC236}">
                <a16:creationId xmlns:a16="http://schemas.microsoft.com/office/drawing/2014/main" id="{BB734826-AED1-6A1B-63C2-0A750F53BEF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336675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10" name="Ekip Foto 04">
            <a:extLst>
              <a:ext uri="{FF2B5EF4-FFF2-40B4-BE49-F238E27FC236}">
                <a16:creationId xmlns:a16="http://schemas.microsoft.com/office/drawing/2014/main" id="{952CFBE5-9ADD-3959-AB63-429CB7F73A7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176336" y="2169000"/>
            <a:ext cx="2520000" cy="252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11" name="Ekip Foto 02">
            <a:extLst>
              <a:ext uri="{FF2B5EF4-FFF2-40B4-BE49-F238E27FC236}">
                <a16:creationId xmlns:a16="http://schemas.microsoft.com/office/drawing/2014/main" id="{07757B0D-FD4B-8560-1875-D0C5096201D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495662" y="2169000"/>
            <a:ext cx="2520000" cy="252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B2D5FE64-969F-4F2D-8FD5-C58467DC5A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EKİBİMİZLE TANIŞIN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01109832-3920-F819-D806-2060745F736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  <p:sp>
        <p:nvSpPr>
          <p:cNvPr id="8" name="Ekip Foto 03">
            <a:extLst>
              <a:ext uri="{FF2B5EF4-FFF2-40B4-BE49-F238E27FC236}">
                <a16:creationId xmlns:a16="http://schemas.microsoft.com/office/drawing/2014/main" id="{FB445BE7-8DFD-E29F-327B-94F42450695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655999" y="1989000"/>
            <a:ext cx="2880000" cy="288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5" name="Ad Soyad 03">
            <a:extLst>
              <a:ext uri="{FF2B5EF4-FFF2-40B4-BE49-F238E27FC236}">
                <a16:creationId xmlns:a16="http://schemas.microsoft.com/office/drawing/2014/main" id="{F9D8B0B3-7934-98A4-22B7-3C2B3378E47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960519" y="5114925"/>
            <a:ext cx="227096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Pozisyon 03">
            <a:extLst>
              <a:ext uri="{FF2B5EF4-FFF2-40B4-BE49-F238E27FC236}">
                <a16:creationId xmlns:a16="http://schemas.microsoft.com/office/drawing/2014/main" id="{53FE978B-27A3-6CF1-6BC0-D1E84768975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60519" y="5467962"/>
            <a:ext cx="227096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7" name="Ad Soyad 04">
            <a:extLst>
              <a:ext uri="{FF2B5EF4-FFF2-40B4-BE49-F238E27FC236}">
                <a16:creationId xmlns:a16="http://schemas.microsoft.com/office/drawing/2014/main" id="{DC046AE4-532A-F2BD-6A80-35ED897A596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50274" y="4912475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8" name="Pozisyon 04">
            <a:extLst>
              <a:ext uri="{FF2B5EF4-FFF2-40B4-BE49-F238E27FC236}">
                <a16:creationId xmlns:a16="http://schemas.microsoft.com/office/drawing/2014/main" id="{276EE1A0-2FD0-EA52-EA19-0D322BA1B8D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50274" y="526551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1" name="Ad Soyad 05">
            <a:extLst>
              <a:ext uri="{FF2B5EF4-FFF2-40B4-BE49-F238E27FC236}">
                <a16:creationId xmlns:a16="http://schemas.microsoft.com/office/drawing/2014/main" id="{801C30AA-58B4-DFD7-0863-D257A6EF6A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40430" y="469596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22" name="Pozisyon 05">
            <a:extLst>
              <a:ext uri="{FF2B5EF4-FFF2-40B4-BE49-F238E27FC236}">
                <a16:creationId xmlns:a16="http://schemas.microsoft.com/office/drawing/2014/main" id="{0666F8BF-5ADB-D17C-4830-95BF046BB30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40430" y="5048999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3" name="Ad Soyad 02">
            <a:extLst>
              <a:ext uri="{FF2B5EF4-FFF2-40B4-BE49-F238E27FC236}">
                <a16:creationId xmlns:a16="http://schemas.microsoft.com/office/drawing/2014/main" id="{D92AD3CC-1E7E-4F69-4CF1-86BA9DA9F0C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737296" y="4912475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24" name="Pozisyon 02">
            <a:extLst>
              <a:ext uri="{FF2B5EF4-FFF2-40B4-BE49-F238E27FC236}">
                <a16:creationId xmlns:a16="http://schemas.microsoft.com/office/drawing/2014/main" id="{3151B624-B4D3-08BF-3920-F98DF707368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737296" y="526551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5" name="Ad Soyad 01">
            <a:extLst>
              <a:ext uri="{FF2B5EF4-FFF2-40B4-BE49-F238E27FC236}">
                <a16:creationId xmlns:a16="http://schemas.microsoft.com/office/drawing/2014/main" id="{DABF1F01-3170-BB4B-634E-EB4A5316C02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7614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26" name="Pozisyon 01">
            <a:extLst>
              <a:ext uri="{FF2B5EF4-FFF2-40B4-BE49-F238E27FC236}">
                <a16:creationId xmlns:a16="http://schemas.microsoft.com/office/drawing/2014/main" id="{328AC2F9-F1CD-F0D5-7D85-38F532FEF93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7614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0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" grpId="0" animBg="1"/>
      <p:bldP spid="11" grpId="0" animBg="1"/>
      <p:bldP spid="3" grpId="0"/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9C0DADCD-DBA2-BA50-1F37-D949EF8BF8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EKİBİMİZLE TANIŞIN</a:t>
            </a:r>
            <a:endParaRPr lang="tr-TR" dirty="0"/>
          </a:p>
        </p:txBody>
      </p:sp>
      <p:sp>
        <p:nvSpPr>
          <p:cNvPr id="5" name="Ekip Foto 01">
            <a:extLst>
              <a:ext uri="{FF2B5EF4-FFF2-40B4-BE49-F238E27FC236}">
                <a16:creationId xmlns:a16="http://schemas.microsoft.com/office/drawing/2014/main" id="{6F78B190-C42F-7F97-1CDB-5EC5477E584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6469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6" name="Ad Soyad 01">
            <a:extLst>
              <a:ext uri="{FF2B5EF4-FFF2-40B4-BE49-F238E27FC236}">
                <a16:creationId xmlns:a16="http://schemas.microsoft.com/office/drawing/2014/main" id="{FB41996A-EF03-6C0F-DA2F-76FDAD917CD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4254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7" name="Pozisyon 01">
            <a:extLst>
              <a:ext uri="{FF2B5EF4-FFF2-40B4-BE49-F238E27FC236}">
                <a16:creationId xmlns:a16="http://schemas.microsoft.com/office/drawing/2014/main" id="{3DB6A4FF-26BD-F98C-11FA-1D35EFE9ED2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4254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8" name="Ekip Foto 02">
            <a:extLst>
              <a:ext uri="{FF2B5EF4-FFF2-40B4-BE49-F238E27FC236}">
                <a16:creationId xmlns:a16="http://schemas.microsoft.com/office/drawing/2014/main" id="{89A69D92-BD0E-5B8C-9448-BE4A15AF0EFB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565525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9" name="Ad Soyad 02">
            <a:extLst>
              <a:ext uri="{FF2B5EF4-FFF2-40B4-BE49-F238E27FC236}">
                <a16:creationId xmlns:a16="http://schemas.microsoft.com/office/drawing/2014/main" id="{1DB96738-717B-DF02-34C3-FD71E7545CD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643310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Pozisyon 02">
            <a:extLst>
              <a:ext uri="{FF2B5EF4-FFF2-40B4-BE49-F238E27FC236}">
                <a16:creationId xmlns:a16="http://schemas.microsoft.com/office/drawing/2014/main" id="{72E0F369-1D3B-7C95-F5B7-E41AB8214EC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643310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Ekip Foto 03">
            <a:extLst>
              <a:ext uri="{FF2B5EF4-FFF2-40B4-BE49-F238E27FC236}">
                <a16:creationId xmlns:a16="http://schemas.microsoft.com/office/drawing/2014/main" id="{96E16AEE-AE7B-12D6-23F1-F96FF187360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464581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2" name="Ad Soyad 03">
            <a:extLst>
              <a:ext uri="{FF2B5EF4-FFF2-40B4-BE49-F238E27FC236}">
                <a16:creationId xmlns:a16="http://schemas.microsoft.com/office/drawing/2014/main" id="{D04B2DFF-854C-5CA7-F031-B110089332B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42366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3" name="Pozisyon 03">
            <a:extLst>
              <a:ext uri="{FF2B5EF4-FFF2-40B4-BE49-F238E27FC236}">
                <a16:creationId xmlns:a16="http://schemas.microsoft.com/office/drawing/2014/main" id="{6FF637E6-0D59-B41B-C8B1-37155C752BF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42366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4" name="Ekip Foto 04">
            <a:extLst>
              <a:ext uri="{FF2B5EF4-FFF2-40B4-BE49-F238E27FC236}">
                <a16:creationId xmlns:a16="http://schemas.microsoft.com/office/drawing/2014/main" id="{C7574767-6392-A296-9556-2B1A97136E4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9363637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15" name="Ad Soyad 04">
            <a:extLst>
              <a:ext uri="{FF2B5EF4-FFF2-40B4-BE49-F238E27FC236}">
                <a16:creationId xmlns:a16="http://schemas.microsoft.com/office/drawing/2014/main" id="{3C3EB075-75C2-7A8B-6ED4-9A4C0B27EE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441422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Pozisyon 04">
            <a:extLst>
              <a:ext uri="{FF2B5EF4-FFF2-40B4-BE49-F238E27FC236}">
                <a16:creationId xmlns:a16="http://schemas.microsoft.com/office/drawing/2014/main" id="{8A0168CC-613A-94D5-AB13-6ED865AA8C3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441422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7" name="Üst Başlık">
            <a:extLst>
              <a:ext uri="{FF2B5EF4-FFF2-40B4-BE49-F238E27FC236}">
                <a16:creationId xmlns:a16="http://schemas.microsoft.com/office/drawing/2014/main" id="{D51B76A8-EC96-FA20-EE7C-095ABC135FB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91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69A6A964-7D83-43C8-621F-0FB12BE516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EKİBİMİZLE TANIŞIN</a:t>
            </a:r>
            <a:endParaRPr lang="tr-TR" dirty="0"/>
          </a:p>
        </p:txBody>
      </p:sp>
      <p:sp>
        <p:nvSpPr>
          <p:cNvPr id="5" name="Ekip Foto 01">
            <a:extLst>
              <a:ext uri="{FF2B5EF4-FFF2-40B4-BE49-F238E27FC236}">
                <a16:creationId xmlns:a16="http://schemas.microsoft.com/office/drawing/2014/main" id="{730660F1-595D-94F2-74DD-55A665000E5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116944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6" name="Ad Soyad 01">
            <a:extLst>
              <a:ext uri="{FF2B5EF4-FFF2-40B4-BE49-F238E27FC236}">
                <a16:creationId xmlns:a16="http://schemas.microsoft.com/office/drawing/2014/main" id="{CD6D5D0D-4779-D53F-3114-296DB7CA778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194729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7" name="Pozisyon 01">
            <a:extLst>
              <a:ext uri="{FF2B5EF4-FFF2-40B4-BE49-F238E27FC236}">
                <a16:creationId xmlns:a16="http://schemas.microsoft.com/office/drawing/2014/main" id="{0DD3D3AD-6E57-CEAA-8B5B-F170D0CA5E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194729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8" name="Ekip Foto 02">
            <a:extLst>
              <a:ext uri="{FF2B5EF4-FFF2-40B4-BE49-F238E27FC236}">
                <a16:creationId xmlns:a16="http://schemas.microsoft.com/office/drawing/2014/main" id="{D2B463C0-3379-C4A5-A763-326A57C78CAD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5016000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9" name="Ad Soyad 02">
            <a:extLst>
              <a:ext uri="{FF2B5EF4-FFF2-40B4-BE49-F238E27FC236}">
                <a16:creationId xmlns:a16="http://schemas.microsoft.com/office/drawing/2014/main" id="{FBA18813-A535-7D72-1CF9-E45599B3116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093785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Pozisyon 02">
            <a:extLst>
              <a:ext uri="{FF2B5EF4-FFF2-40B4-BE49-F238E27FC236}">
                <a16:creationId xmlns:a16="http://schemas.microsoft.com/office/drawing/2014/main" id="{9580775D-4F6A-61CE-EE17-DFF82F28FD0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93785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Ekip Foto 03">
            <a:extLst>
              <a:ext uri="{FF2B5EF4-FFF2-40B4-BE49-F238E27FC236}">
                <a16:creationId xmlns:a16="http://schemas.microsoft.com/office/drawing/2014/main" id="{B7529F68-8049-B73B-E542-86E82042073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915056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2" name="Ad Soyad 03">
            <a:extLst>
              <a:ext uri="{FF2B5EF4-FFF2-40B4-BE49-F238E27FC236}">
                <a16:creationId xmlns:a16="http://schemas.microsoft.com/office/drawing/2014/main" id="{D0809C24-2917-9ACD-B5E4-A88B155F93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992841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3" name="Pozisyon 02">
            <a:extLst>
              <a:ext uri="{FF2B5EF4-FFF2-40B4-BE49-F238E27FC236}">
                <a16:creationId xmlns:a16="http://schemas.microsoft.com/office/drawing/2014/main" id="{C6E5B9D6-E0F4-8104-997F-A879D73678A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92841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D1BEF81B-F569-56AA-0FBE-EC9EF5FC426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89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kip Foto">
            <a:extLst>
              <a:ext uri="{FF2B5EF4-FFF2-40B4-BE49-F238E27FC236}">
                <a16:creationId xmlns:a16="http://schemas.microsoft.com/office/drawing/2014/main" id="{D5F60E86-8910-8DD4-75BE-4C05A0DC39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588950" y="986925"/>
            <a:ext cx="2880000" cy="288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</a:t>
            </a:r>
            <a:endParaRPr lang="tr-TR" dirty="0"/>
          </a:p>
        </p:txBody>
      </p:sp>
      <p:sp>
        <p:nvSpPr>
          <p:cNvPr id="4" name="Ad Soyad">
            <a:extLst>
              <a:ext uri="{FF2B5EF4-FFF2-40B4-BE49-F238E27FC236}">
                <a16:creationId xmlns:a16="http://schemas.microsoft.com/office/drawing/2014/main" id="{F214677D-CC31-9EEB-C023-98C4EA2285C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026735" y="412031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5" name="Pozisyon">
            <a:extLst>
              <a:ext uri="{FF2B5EF4-FFF2-40B4-BE49-F238E27FC236}">
                <a16:creationId xmlns:a16="http://schemas.microsoft.com/office/drawing/2014/main" id="{AEEAC384-F82C-B6AD-B90B-72048FB8B8C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026735" y="4473349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7" name="Metin">
            <a:extLst>
              <a:ext uri="{FF2B5EF4-FFF2-40B4-BE49-F238E27FC236}">
                <a16:creationId xmlns:a16="http://schemas.microsoft.com/office/drawing/2014/main" id="{4562D51D-1F48-AB07-0D13-327C1399B66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</p:spPr>
        <p:txBody>
          <a:bodyPr lIns="576000" rIns="648000" anchor="ctr"/>
          <a:lstStyle>
            <a:lvl1pPr marL="0" indent="0">
              <a:lnSpc>
                <a:spcPct val="120000"/>
              </a:lnSpc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723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elkenar 3">
            <a:extLst>
              <a:ext uri="{FF2B5EF4-FFF2-40B4-BE49-F238E27FC236}">
                <a16:creationId xmlns:a16="http://schemas.microsoft.com/office/drawing/2014/main" id="{F6482E9C-193C-A511-D666-888DDB8D1437}"/>
              </a:ext>
            </a:extLst>
          </p:cNvPr>
          <p:cNvSpPr/>
          <p:nvPr userDrawn="1"/>
        </p:nvSpPr>
        <p:spPr>
          <a:xfrm>
            <a:off x="3200670" y="5418189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Paralelkenar 2">
            <a:extLst>
              <a:ext uri="{FF2B5EF4-FFF2-40B4-BE49-F238E27FC236}">
                <a16:creationId xmlns:a16="http://schemas.microsoft.com/office/drawing/2014/main" id="{25650EAE-4872-FCAF-E74D-AD4BCD69B374}"/>
              </a:ext>
            </a:extLst>
          </p:cNvPr>
          <p:cNvSpPr/>
          <p:nvPr userDrawn="1"/>
        </p:nvSpPr>
        <p:spPr>
          <a:xfrm>
            <a:off x="695325" y="-2981324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Paralelkenar 1">
            <a:extLst>
              <a:ext uri="{FF2B5EF4-FFF2-40B4-BE49-F238E27FC236}">
                <a16:creationId xmlns:a16="http://schemas.microsoft.com/office/drawing/2014/main" id="{67BF97FB-6DD4-E79B-DF2B-502C7076F62B}"/>
              </a:ext>
            </a:extLst>
          </p:cNvPr>
          <p:cNvSpPr/>
          <p:nvPr userDrawn="1"/>
        </p:nvSpPr>
        <p:spPr>
          <a:xfrm>
            <a:off x="1905271" y="6094464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Ekip Foto">
            <a:extLst>
              <a:ext uri="{FF2B5EF4-FFF2-40B4-BE49-F238E27FC236}">
                <a16:creationId xmlns:a16="http://schemas.microsoft.com/office/drawing/2014/main" id="{1CC18942-DB40-C0DC-E163-EE1853A148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9342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</a:t>
            </a:r>
            <a:endParaRPr lang="tr-TR" dirty="0"/>
          </a:p>
        </p:txBody>
      </p:sp>
      <p:sp>
        <p:nvSpPr>
          <p:cNvPr id="9" name="Ad Soyad">
            <a:extLst>
              <a:ext uri="{FF2B5EF4-FFF2-40B4-BE49-F238E27FC236}">
                <a16:creationId xmlns:a16="http://schemas.microsoft.com/office/drawing/2014/main" id="{C6806C06-6B0C-3CCC-DFD8-401C20885D0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5325" y="1494479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Pozisyon">
            <a:extLst>
              <a:ext uri="{FF2B5EF4-FFF2-40B4-BE49-F238E27FC236}">
                <a16:creationId xmlns:a16="http://schemas.microsoft.com/office/drawing/2014/main" id="{C34A84D9-E302-0114-EE0D-F205CD8748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5325" y="1847516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Metin">
            <a:extLst>
              <a:ext uri="{FF2B5EF4-FFF2-40B4-BE49-F238E27FC236}">
                <a16:creationId xmlns:a16="http://schemas.microsoft.com/office/drawing/2014/main" id="{7FBE4122-7DA5-EA85-F995-ADC6E3586E2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5" y="2516829"/>
            <a:ext cx="4410075" cy="30362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181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5388D8B7-37D2-4160-3F1E-6B426A8D86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5" name="Kaplama">
            <a:extLst>
              <a:ext uri="{FF2B5EF4-FFF2-40B4-BE49-F238E27FC236}">
                <a16:creationId xmlns:a16="http://schemas.microsoft.com/office/drawing/2014/main" id="{9B6BF1D9-3303-85AD-9DCA-EBFDA399C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t" anchorCtr="0"/>
          <a:lstStyle>
            <a:lvl1pPr algn="r">
              <a:defRPr sz="160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8" name="Başlık">
            <a:extLst>
              <a:ext uri="{FF2B5EF4-FFF2-40B4-BE49-F238E27FC236}">
                <a16:creationId xmlns:a16="http://schemas.microsoft.com/office/drawing/2014/main" id="{02DED1DC-68A1-165D-B640-FB1E6EED8A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163" y="514350"/>
            <a:ext cx="11115675" cy="582930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tIns="900000"/>
          <a:lstStyle>
            <a:lvl1pPr marL="0" indent="0" algn="ctr">
              <a:buNone/>
              <a:defRPr sz="3600">
                <a:latin typeface="+mj-lt"/>
              </a:defRPr>
            </a:lvl1pPr>
          </a:lstStyle>
          <a:p>
            <a:pPr lvl="0"/>
            <a:r>
              <a:rPr lang="en-US" dirty="0"/>
              <a:t>HİZMETLERİMİZ</a:t>
            </a:r>
          </a:p>
        </p:txBody>
      </p:sp>
      <p:sp>
        <p:nvSpPr>
          <p:cNvPr id="9" name="Üst Başlık">
            <a:extLst>
              <a:ext uri="{FF2B5EF4-FFF2-40B4-BE49-F238E27FC236}">
                <a16:creationId xmlns:a16="http://schemas.microsoft.com/office/drawing/2014/main" id="{08B2841C-DDBB-3A13-CBD2-DDB21E981B4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9107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0" name="Ikon 01">
            <a:extLst>
              <a:ext uri="{FF2B5EF4-FFF2-40B4-BE49-F238E27FC236}">
                <a16:creationId xmlns:a16="http://schemas.microsoft.com/office/drawing/2014/main" id="{4F97C47A-E724-E612-C1E5-F736B409F6B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45370" y="2607396"/>
            <a:ext cx="1440000" cy="144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1" name="Ikon 02">
            <a:extLst>
              <a:ext uri="{FF2B5EF4-FFF2-40B4-BE49-F238E27FC236}">
                <a16:creationId xmlns:a16="http://schemas.microsoft.com/office/drawing/2014/main" id="{31008AF4-E74E-E76B-F02F-4F1F3118D26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76000" y="2607396"/>
            <a:ext cx="1440000" cy="144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2" name="Ikon 03">
            <a:extLst>
              <a:ext uri="{FF2B5EF4-FFF2-40B4-BE49-F238E27FC236}">
                <a16:creationId xmlns:a16="http://schemas.microsoft.com/office/drawing/2014/main" id="{03471DA4-9E0D-CC2F-E031-33738A36A2C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006630" y="2607396"/>
            <a:ext cx="1440000" cy="144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accent6"/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3" name="Hizmet 01">
            <a:extLst>
              <a:ext uri="{FF2B5EF4-FFF2-40B4-BE49-F238E27FC236}">
                <a16:creationId xmlns:a16="http://schemas.microsoft.com/office/drawing/2014/main" id="{CCDB61AD-B64F-4C47-E052-00C5F2A3A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58629" y="4294933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4" name="Hizmet Detay 01">
            <a:extLst>
              <a:ext uri="{FF2B5EF4-FFF2-40B4-BE49-F238E27FC236}">
                <a16:creationId xmlns:a16="http://schemas.microsoft.com/office/drawing/2014/main" id="{463AB8D1-52F8-2664-0E5E-9A273C9BE07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81764" y="4686932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Hizmet 02">
            <a:extLst>
              <a:ext uri="{FF2B5EF4-FFF2-40B4-BE49-F238E27FC236}">
                <a16:creationId xmlns:a16="http://schemas.microsoft.com/office/drawing/2014/main" id="{753B3BE7-EA55-408E-C292-1123623B86B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93784" y="4336046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6" name="Hizmet 02 Detay">
            <a:extLst>
              <a:ext uri="{FF2B5EF4-FFF2-40B4-BE49-F238E27FC236}">
                <a16:creationId xmlns:a16="http://schemas.microsoft.com/office/drawing/2014/main" id="{C6FBC89F-1E99-1541-73CF-145A3A1300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916919" y="4728045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79733FD5-513A-D00E-DE72-C7F6A8CE6F8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731636" y="4294933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8" name="Hizmet 03 Detay">
            <a:extLst>
              <a:ext uri="{FF2B5EF4-FFF2-40B4-BE49-F238E27FC236}">
                <a16:creationId xmlns:a16="http://schemas.microsoft.com/office/drawing/2014/main" id="{666ECD8D-A9C8-22C6-4D4E-8F7BE9F70EC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554771" y="4686932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5318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uiExpand="1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 animBg="1"/>
      <p:bldP spid="12" grpId="0" animBg="1"/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8DBB70F4-F23C-20C4-536E-1B5684C8177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5" name="Başlık - Kaplama">
            <a:extLst>
              <a:ext uri="{FF2B5EF4-FFF2-40B4-BE49-F238E27FC236}">
                <a16:creationId xmlns:a16="http://schemas.microsoft.com/office/drawing/2014/main" id="{6B10783C-DE3F-8881-D563-5BD60B7F4B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3429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rIns="180000" bIns="1440000" anchor="b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A7265468-AEDF-C32D-49A1-B7EF37EC258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162300" y="1014809"/>
            <a:ext cx="5867400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8" name="Hizmet 02">
            <a:extLst>
              <a:ext uri="{FF2B5EF4-FFF2-40B4-BE49-F238E27FC236}">
                <a16:creationId xmlns:a16="http://schemas.microsoft.com/office/drawing/2014/main" id="{27C6E2FE-17AA-6D45-103B-54C2C6497D8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9814" y="3429001"/>
            <a:ext cx="3035300" cy="3429000"/>
          </a:xfrm>
          <a:prstGeom prst="rect">
            <a:avLst/>
          </a:prstGeom>
          <a:solidFill>
            <a:schemeClr val="bg1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21" name="Hizmet 04">
            <a:extLst>
              <a:ext uri="{FF2B5EF4-FFF2-40B4-BE49-F238E27FC236}">
                <a16:creationId xmlns:a16="http://schemas.microsoft.com/office/drawing/2014/main" id="{E70E3FE0-2397-6F41-BDB6-ACBC229CAB1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82100" y="3429000"/>
            <a:ext cx="3009900" cy="3429000"/>
          </a:xfrm>
          <a:prstGeom prst="rect">
            <a:avLst/>
          </a:prstGeom>
          <a:solidFill>
            <a:schemeClr val="bg1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9" name="Hizmet 01">
            <a:extLst>
              <a:ext uri="{FF2B5EF4-FFF2-40B4-BE49-F238E27FC236}">
                <a16:creationId xmlns:a16="http://schemas.microsoft.com/office/drawing/2014/main" id="{2524EA22-6373-198D-4AE9-F99DBE6163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3429000"/>
            <a:ext cx="3035300" cy="3429000"/>
          </a:xfrm>
          <a:prstGeom prst="rect">
            <a:avLst/>
          </a:prstGeom>
          <a:solidFill>
            <a:schemeClr val="bg2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1" name="İkon 01">
            <a:extLst>
              <a:ext uri="{FF2B5EF4-FFF2-40B4-BE49-F238E27FC236}">
                <a16:creationId xmlns:a16="http://schemas.microsoft.com/office/drawing/2014/main" id="{22D1B237-1578-80AF-8EA2-1690925963B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21650" y="3817257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12" name="Hizmet Detay 01">
            <a:extLst>
              <a:ext uri="{FF2B5EF4-FFF2-40B4-BE49-F238E27FC236}">
                <a16:creationId xmlns:a16="http://schemas.microsoft.com/office/drawing/2014/main" id="{E2BCBC2B-7169-C054-BE59-211CE756C10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8570" y="5366801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Hizmet 03">
            <a:extLst>
              <a:ext uri="{FF2B5EF4-FFF2-40B4-BE49-F238E27FC236}">
                <a16:creationId xmlns:a16="http://schemas.microsoft.com/office/drawing/2014/main" id="{F8818D3F-BF7E-0FD0-FF01-0E637296BE8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21400" y="3429000"/>
            <a:ext cx="3035300" cy="3429000"/>
          </a:xfrm>
          <a:prstGeom prst="rect">
            <a:avLst/>
          </a:prstGeom>
          <a:solidFill>
            <a:schemeClr val="bg2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6" name="İkon 03">
            <a:extLst>
              <a:ext uri="{FF2B5EF4-FFF2-40B4-BE49-F238E27FC236}">
                <a16:creationId xmlns:a16="http://schemas.microsoft.com/office/drawing/2014/main" id="{B7A4ECE8-0926-338D-C6B5-A82BA9AA015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7243050" y="3817257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17" name="Hizmet Detay 03">
            <a:extLst>
              <a:ext uri="{FF2B5EF4-FFF2-40B4-BE49-F238E27FC236}">
                <a16:creationId xmlns:a16="http://schemas.microsoft.com/office/drawing/2014/main" id="{013D6014-E8BE-FF7E-7E38-A6DADF75791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59970" y="5366801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İkon 02">
            <a:extLst>
              <a:ext uri="{FF2B5EF4-FFF2-40B4-BE49-F238E27FC236}">
                <a16:creationId xmlns:a16="http://schemas.microsoft.com/office/drawing/2014/main" id="{3CF8A3EB-EF0E-0C02-7D97-5EBB7448B6CF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171464" y="3817258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20" name="Hizmet Detay 02">
            <a:extLst>
              <a:ext uri="{FF2B5EF4-FFF2-40B4-BE49-F238E27FC236}">
                <a16:creationId xmlns:a16="http://schemas.microsoft.com/office/drawing/2014/main" id="{DD1051DF-5346-FB06-8F07-83C7171A764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388384" y="5366802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İkon 04">
            <a:extLst>
              <a:ext uri="{FF2B5EF4-FFF2-40B4-BE49-F238E27FC236}">
                <a16:creationId xmlns:a16="http://schemas.microsoft.com/office/drawing/2014/main" id="{36DBA881-7A88-EC6E-C68B-CEC1F76F44F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10303750" y="3817257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23" name="Hizmet Detay 04">
            <a:extLst>
              <a:ext uri="{FF2B5EF4-FFF2-40B4-BE49-F238E27FC236}">
                <a16:creationId xmlns:a16="http://schemas.microsoft.com/office/drawing/2014/main" id="{9C3340AB-D2BB-71DB-59EB-296FFC8E44E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520670" y="5366801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908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1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/>
      <p:bldP spid="1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/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/>
      <p:bldP spid="23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1912" userDrawn="1">
          <p15:clr>
            <a:srgbClr val="FBAE40"/>
          </p15:clr>
        </p15:guide>
        <p15:guide id="2" pos="57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fa No V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986AF31A-4056-41C9-8A94-6590911ED171}"/>
              </a:ext>
            </a:extLst>
          </p:cNvPr>
          <p:cNvSpPr/>
          <p:nvPr userDrawn="1"/>
        </p:nvSpPr>
        <p:spPr>
          <a:xfrm>
            <a:off x="0" y="6176963"/>
            <a:ext cx="681037" cy="681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43B514A6-7D09-4FB4-8F8F-E02C0A2AC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42170" y="6367204"/>
            <a:ext cx="723207" cy="3542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535919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9FC0369A-B6D9-1AEF-3E2E-BD77B96E6B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Başlık - Kaplama">
            <a:extLst>
              <a:ext uri="{FF2B5EF4-FFF2-40B4-BE49-F238E27FC236}">
                <a16:creationId xmlns:a16="http://schemas.microsoft.com/office/drawing/2014/main" id="{DCA6F92F-8A15-730B-6045-F9FB051078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096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ctr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5" name="Üst Başlık">
            <a:extLst>
              <a:ext uri="{FF2B5EF4-FFF2-40B4-BE49-F238E27FC236}">
                <a16:creationId xmlns:a16="http://schemas.microsoft.com/office/drawing/2014/main" id="{5E6C0FE8-5B60-D3A7-6B38-5D54FFCB57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2640409"/>
            <a:ext cx="6096000" cy="436620"/>
          </a:xfrm>
          <a:prstGeom prst="rect">
            <a:avLst/>
          </a:prstGeom>
        </p:spPr>
        <p:txBody>
          <a:bodyPr lIns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İkon 01">
            <a:extLst>
              <a:ext uri="{FF2B5EF4-FFF2-40B4-BE49-F238E27FC236}">
                <a16:creationId xmlns:a16="http://schemas.microsoft.com/office/drawing/2014/main" id="{6938CC0B-F356-7016-075A-7F5890CD3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000" y="52263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7" name="İkon 02">
            <a:extLst>
              <a:ext uri="{FF2B5EF4-FFF2-40B4-BE49-F238E27FC236}">
                <a16:creationId xmlns:a16="http://schemas.microsoft.com/office/drawing/2014/main" id="{FB6A77FC-FA39-3724-5793-C30F10105CB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66000" y="201040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8" name="İkon 03">
            <a:extLst>
              <a:ext uri="{FF2B5EF4-FFF2-40B4-BE49-F238E27FC236}">
                <a16:creationId xmlns:a16="http://schemas.microsoft.com/office/drawing/2014/main" id="{A4FA97D2-224A-D8C5-F8F0-E85F72536A0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66000" y="349817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9" name="İkon 04">
            <a:extLst>
              <a:ext uri="{FF2B5EF4-FFF2-40B4-BE49-F238E27FC236}">
                <a16:creationId xmlns:a16="http://schemas.microsoft.com/office/drawing/2014/main" id="{A1E07924-F69B-D08B-F4A4-AFA50957972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66000" y="498594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0" name="Hizmet Detay 01">
            <a:extLst>
              <a:ext uri="{FF2B5EF4-FFF2-40B4-BE49-F238E27FC236}">
                <a16:creationId xmlns:a16="http://schemas.microsoft.com/office/drawing/2014/main" id="{94DD21E4-E6BF-1B9D-78A1-9DBCBE2A9AF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29655" y="1080069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1" name="Hizmet 01">
            <a:extLst>
              <a:ext uri="{FF2B5EF4-FFF2-40B4-BE49-F238E27FC236}">
                <a16:creationId xmlns:a16="http://schemas.microsoft.com/office/drawing/2014/main" id="{260208E9-81A3-D226-A04E-4CF72F73245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29655" y="719480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2" name="Hizmet Detay 02">
            <a:extLst>
              <a:ext uri="{FF2B5EF4-FFF2-40B4-BE49-F238E27FC236}">
                <a16:creationId xmlns:a16="http://schemas.microsoft.com/office/drawing/2014/main" id="{21C1B92E-F913-FD4F-7389-63791F05C2F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029655" y="2509783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Hizmet 02">
            <a:extLst>
              <a:ext uri="{FF2B5EF4-FFF2-40B4-BE49-F238E27FC236}">
                <a16:creationId xmlns:a16="http://schemas.microsoft.com/office/drawing/2014/main" id="{44F6A907-8E4A-BC86-A0D9-BAAB1C6661D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29655" y="2149194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4" name="Hizmet Detay 03">
            <a:extLst>
              <a:ext uri="{FF2B5EF4-FFF2-40B4-BE49-F238E27FC236}">
                <a16:creationId xmlns:a16="http://schemas.microsoft.com/office/drawing/2014/main" id="{0E5DA5CC-F3FC-AD35-0305-E2F0A740664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029655" y="4026581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Hizmet 03">
            <a:extLst>
              <a:ext uri="{FF2B5EF4-FFF2-40B4-BE49-F238E27FC236}">
                <a16:creationId xmlns:a16="http://schemas.microsoft.com/office/drawing/2014/main" id="{42FA412D-62B7-BDCA-4A30-30F6EDB5BCE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29655" y="3665992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6" name="Hizmet Detay 04">
            <a:extLst>
              <a:ext uri="{FF2B5EF4-FFF2-40B4-BE49-F238E27FC236}">
                <a16:creationId xmlns:a16="http://schemas.microsoft.com/office/drawing/2014/main" id="{E515666B-7C69-53FB-66C0-D1CFD12D98F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029655" y="5543379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4">
            <a:extLst>
              <a:ext uri="{FF2B5EF4-FFF2-40B4-BE49-F238E27FC236}">
                <a16:creationId xmlns:a16="http://schemas.microsoft.com/office/drawing/2014/main" id="{EAFF7F64-C3AC-1C0A-AD0A-79C14F14B5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9655" y="5182790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</p:spTree>
    <p:extLst>
      <p:ext uri="{BB962C8B-B14F-4D97-AF65-F5344CB8AC3E}">
        <p14:creationId xmlns:p14="http://schemas.microsoft.com/office/powerpoint/2010/main" val="402499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  <p:bldP spid="7" grpId="0" animBg="1"/>
      <p:bldP spid="8" grpId="0" animBg="1"/>
      <p:bldP spid="9" grpId="0" animBg="1"/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izmet 02">
            <a:extLst>
              <a:ext uri="{FF2B5EF4-FFF2-40B4-BE49-F238E27FC236}">
                <a16:creationId xmlns:a16="http://schemas.microsoft.com/office/drawing/2014/main" id="{C01D9414-19E3-210B-BA52-50F8874AC2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24000" y="0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3" name="Hizmet Detaylar 02">
            <a:extLst>
              <a:ext uri="{FF2B5EF4-FFF2-40B4-BE49-F238E27FC236}">
                <a16:creationId xmlns:a16="http://schemas.microsoft.com/office/drawing/2014/main" id="{C3811B06-394B-5611-B4B9-9021D93FD3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6743" y="2612574"/>
            <a:ext cx="2858860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14" name="İkon 02">
            <a:extLst>
              <a:ext uri="{FF2B5EF4-FFF2-40B4-BE49-F238E27FC236}">
                <a16:creationId xmlns:a16="http://schemas.microsoft.com/office/drawing/2014/main" id="{2DC48BBB-CDF1-2750-C85C-AF53477F9B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86743" y="638178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3395CA4A-8D2E-F3A9-7AF0-D53B1AB1CB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68000" y="-1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9" name="Hizmet Detaylar 01">
            <a:extLst>
              <a:ext uri="{FF2B5EF4-FFF2-40B4-BE49-F238E27FC236}">
                <a16:creationId xmlns:a16="http://schemas.microsoft.com/office/drawing/2014/main" id="{C4A101E9-49DC-A7DA-343F-7782776072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18743" y="2612571"/>
            <a:ext cx="2858860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11" name="İkon  01">
            <a:extLst>
              <a:ext uri="{FF2B5EF4-FFF2-40B4-BE49-F238E27FC236}">
                <a16:creationId xmlns:a16="http://schemas.microsoft.com/office/drawing/2014/main" id="{BB950332-FC6D-EBAD-668B-8293EF7EA9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33773" y="638175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3" name="Arka Plan">
            <a:extLst>
              <a:ext uri="{FF2B5EF4-FFF2-40B4-BE49-F238E27FC236}">
                <a16:creationId xmlns:a16="http://schemas.microsoft.com/office/drawing/2014/main" id="{C988B0DA-92EF-6D07-A047-D1FDA9D242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4068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Başlık - Kaplama">
            <a:extLst>
              <a:ext uri="{FF2B5EF4-FFF2-40B4-BE49-F238E27FC236}">
                <a16:creationId xmlns:a16="http://schemas.microsoft.com/office/drawing/2014/main" id="{CE86FF29-68D5-2B07-7580-5488E3858E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068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ctr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HİZMETLER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1504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/>
      <p:bldP spid="7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3" grpId="0"/>
      <p:bldP spid="4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izmet 05">
            <a:extLst>
              <a:ext uri="{FF2B5EF4-FFF2-40B4-BE49-F238E27FC236}">
                <a16:creationId xmlns:a16="http://schemas.microsoft.com/office/drawing/2014/main" id="{852A4A03-46D8-CEC8-CA0A-A49BBAB21F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24000" y="0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10" name="Hizmet Detaylar 05">
            <a:extLst>
              <a:ext uri="{FF2B5EF4-FFF2-40B4-BE49-F238E27FC236}">
                <a16:creationId xmlns:a16="http://schemas.microsoft.com/office/drawing/2014/main" id="{4F22BF40-C2A7-14E8-F7C6-D38B1D3EF7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31325" y="2612574"/>
            <a:ext cx="2914278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2" name="Hizmet 04">
            <a:extLst>
              <a:ext uri="{FF2B5EF4-FFF2-40B4-BE49-F238E27FC236}">
                <a16:creationId xmlns:a16="http://schemas.microsoft.com/office/drawing/2014/main" id="{928B1498-1E7C-4D0D-DD28-041FDC6D5E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62000" y="0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11" name="İkon 04">
            <a:extLst>
              <a:ext uri="{FF2B5EF4-FFF2-40B4-BE49-F238E27FC236}">
                <a16:creationId xmlns:a16="http://schemas.microsoft.com/office/drawing/2014/main" id="{911DC99E-0438-F39A-AFD4-99E0C33FCD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31325" y="638178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7" name="Hizmet Detaylar 04">
            <a:extLst>
              <a:ext uri="{FF2B5EF4-FFF2-40B4-BE49-F238E27FC236}">
                <a16:creationId xmlns:a16="http://schemas.microsoft.com/office/drawing/2014/main" id="{AA417F11-7CE2-D843-AC98-4B33D12AFF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63325" y="2612574"/>
            <a:ext cx="2914278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8" name="İkon 04">
            <a:extLst>
              <a:ext uri="{FF2B5EF4-FFF2-40B4-BE49-F238E27FC236}">
                <a16:creationId xmlns:a16="http://schemas.microsoft.com/office/drawing/2014/main" id="{C3415892-AE07-8656-4AEF-892C9A59A5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3325" y="638178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2" name="Hizmet 03">
            <a:extLst>
              <a:ext uri="{FF2B5EF4-FFF2-40B4-BE49-F238E27FC236}">
                <a16:creationId xmlns:a16="http://schemas.microsoft.com/office/drawing/2014/main" id="{C44598DC-F3F6-9CFE-5315-55E47303FE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-1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4" name="Hizmet Detaylar 03">
            <a:extLst>
              <a:ext uri="{FF2B5EF4-FFF2-40B4-BE49-F238E27FC236}">
                <a16:creationId xmlns:a16="http://schemas.microsoft.com/office/drawing/2014/main" id="{0C36E342-9344-9EB8-5017-C3EC04A449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5325" y="2612571"/>
            <a:ext cx="2914278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5" name="İkon 03">
            <a:extLst>
              <a:ext uri="{FF2B5EF4-FFF2-40B4-BE49-F238E27FC236}">
                <a16:creationId xmlns:a16="http://schemas.microsoft.com/office/drawing/2014/main" id="{80BD2368-DE24-B9EB-0ABE-D388F28DBF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6806" y="638175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8949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uiExpand="1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7" grpId="0" uiExpand="1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  <p:bldP spid="12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uiExpand="1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F8C0725F-97AA-BFF4-7FCA-527E877280B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6" name="No 01">
            <a:extLst>
              <a:ext uri="{FF2B5EF4-FFF2-40B4-BE49-F238E27FC236}">
                <a16:creationId xmlns:a16="http://schemas.microsoft.com/office/drawing/2014/main" id="{FDA783F2-5394-F403-74AE-FC7CE055B4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4480" y="1698016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1D7364EB-4065-5ADF-E9EF-08A3E14A77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54480" y="3253051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0" name="Hizmet 02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0325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20325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6" name="No 03">
            <a:extLst>
              <a:ext uri="{FF2B5EF4-FFF2-40B4-BE49-F238E27FC236}">
                <a16:creationId xmlns:a16="http://schemas.microsoft.com/office/drawing/2014/main" id="{B0296394-281F-2E0C-5AE5-F97099E6AE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54480" y="4893783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820325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20325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No 04">
            <a:extLst>
              <a:ext uri="{FF2B5EF4-FFF2-40B4-BE49-F238E27FC236}">
                <a16:creationId xmlns:a16="http://schemas.microsoft.com/office/drawing/2014/main" id="{2A21D046-E37B-2994-A0CE-AF5807C048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6000" y="1698016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7491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517491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No 05">
            <a:extLst>
              <a:ext uri="{FF2B5EF4-FFF2-40B4-BE49-F238E27FC236}">
                <a16:creationId xmlns:a16="http://schemas.microsoft.com/office/drawing/2014/main" id="{6A275393-0259-38F0-5D67-647B8CFAF4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3253051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517491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17491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No 06">
            <a:extLst>
              <a:ext uri="{FF2B5EF4-FFF2-40B4-BE49-F238E27FC236}">
                <a16:creationId xmlns:a16="http://schemas.microsoft.com/office/drawing/2014/main" id="{D6650933-778A-EC4B-CAF4-902389BD893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96000" y="4893783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517491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7" name="Hizmet Detay 05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517491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0501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6" name="No 01">
            <a:extLst>
              <a:ext uri="{FF2B5EF4-FFF2-40B4-BE49-F238E27FC236}">
                <a16:creationId xmlns:a16="http://schemas.microsoft.com/office/drawing/2014/main" id="{FDA783F2-5394-F403-74AE-FC7CE055B4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4480" y="1698016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121326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121326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1D7364EB-4065-5ADF-E9EF-08A3E14A77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45145" y="3253051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0" name="Hizmet 0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10990" y="3336280"/>
            <a:ext cx="3218601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10990" y="3647717"/>
            <a:ext cx="3218601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6" name="No 03">
            <a:extLst>
              <a:ext uri="{FF2B5EF4-FFF2-40B4-BE49-F238E27FC236}">
                <a16:creationId xmlns:a16="http://schemas.microsoft.com/office/drawing/2014/main" id="{B0296394-281F-2E0C-5AE5-F97099E6AE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530" y="4893783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997375" y="4977012"/>
            <a:ext cx="3098625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997375" y="5288449"/>
            <a:ext cx="3098625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No 04">
            <a:extLst>
              <a:ext uri="{FF2B5EF4-FFF2-40B4-BE49-F238E27FC236}">
                <a16:creationId xmlns:a16="http://schemas.microsoft.com/office/drawing/2014/main" id="{2A21D046-E37B-2994-A0CE-AF5807C048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6000" y="1698016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7491" y="1781245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517491" y="2092682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Text No 055">
            <a:extLst>
              <a:ext uri="{FF2B5EF4-FFF2-40B4-BE49-F238E27FC236}">
                <a16:creationId xmlns:a16="http://schemas.microsoft.com/office/drawing/2014/main" id="{6A275393-0259-38F0-5D67-647B8CFAF4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786665" y="3253051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08156" y="3336280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08156" y="3647717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No 06">
            <a:extLst>
              <a:ext uri="{FF2B5EF4-FFF2-40B4-BE49-F238E27FC236}">
                <a16:creationId xmlns:a16="http://schemas.microsoft.com/office/drawing/2014/main" id="{D6650933-778A-EC4B-CAF4-902389BD893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273050" y="4893783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694541" y="4977012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7" name="Hizmet Detay 06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694541" y="5288449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7A8A9150-4EAD-6F0A-7631-1EB1E915419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5944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Hizmet 02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0325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20325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820325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20325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7491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517491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517491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17491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517491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27" name="Hizmet Detay 06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517491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İkon 01">
            <a:extLst>
              <a:ext uri="{FF2B5EF4-FFF2-40B4-BE49-F238E27FC236}">
                <a16:creationId xmlns:a16="http://schemas.microsoft.com/office/drawing/2014/main" id="{3EC704A8-3010-7CEB-F056-349D8021D1F4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825366" y="178117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5" name="İkon 02">
            <a:extLst>
              <a:ext uri="{FF2B5EF4-FFF2-40B4-BE49-F238E27FC236}">
                <a16:creationId xmlns:a16="http://schemas.microsoft.com/office/drawing/2014/main" id="{3B2057F5-BA28-E215-5026-F1057E87FDB5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25366" y="332516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2" name="İkon 03">
            <a:extLst>
              <a:ext uri="{FF2B5EF4-FFF2-40B4-BE49-F238E27FC236}">
                <a16:creationId xmlns:a16="http://schemas.microsoft.com/office/drawing/2014/main" id="{C503D2EA-CABC-B0F4-60A7-4F8039DBD846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825366" y="4973522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3" name="İkon 04">
            <a:extLst>
              <a:ext uri="{FF2B5EF4-FFF2-40B4-BE49-F238E27FC236}">
                <a16:creationId xmlns:a16="http://schemas.microsoft.com/office/drawing/2014/main" id="{7642C0DD-6E9D-8A64-3BA8-AD2534BA01FB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532259" y="1791446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4" name="İkon 05">
            <a:extLst>
              <a:ext uri="{FF2B5EF4-FFF2-40B4-BE49-F238E27FC236}">
                <a16:creationId xmlns:a16="http://schemas.microsoft.com/office/drawing/2014/main" id="{52C02A5C-823D-8291-6DAF-DF24C2AA5872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532259" y="3335436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5" name="İkon 06">
            <a:extLst>
              <a:ext uri="{FF2B5EF4-FFF2-40B4-BE49-F238E27FC236}">
                <a16:creationId xmlns:a16="http://schemas.microsoft.com/office/drawing/2014/main" id="{51101C1F-3521-356F-04BD-8EF14B053480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6532259" y="4983793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FAFCF362-46DC-79BD-BCC2-D2189A72B2C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3417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5" grpId="0"/>
      <p:bldP spid="12" grpId="0"/>
      <p:bldP spid="13" grpId="0"/>
      <p:bldP spid="14" grpId="0"/>
      <p:bldP spid="15" grpId="0"/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121326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121326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Hizmet 02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10990" y="3336280"/>
            <a:ext cx="3218601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10990" y="3647717"/>
            <a:ext cx="3218601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997375" y="4977012"/>
            <a:ext cx="3098625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997375" y="5288449"/>
            <a:ext cx="3098625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82465" y="1781245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982465" y="2092682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673130" y="3336280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73130" y="3647717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59515" y="4977012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27" name="Hizmet Detay 06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59515" y="5288449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İkon 01">
            <a:extLst>
              <a:ext uri="{FF2B5EF4-FFF2-40B4-BE49-F238E27FC236}">
                <a16:creationId xmlns:a16="http://schemas.microsoft.com/office/drawing/2014/main" id="{1048341A-0A2C-251D-917E-F37FB704F328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825366" y="178117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2" name="İkon 02">
            <a:extLst>
              <a:ext uri="{FF2B5EF4-FFF2-40B4-BE49-F238E27FC236}">
                <a16:creationId xmlns:a16="http://schemas.microsoft.com/office/drawing/2014/main" id="{A5BC5547-0E66-9BB0-CB37-BE6DD234273E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532244" y="333628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3" name="İkon 03">
            <a:extLst>
              <a:ext uri="{FF2B5EF4-FFF2-40B4-BE49-F238E27FC236}">
                <a16:creationId xmlns:a16="http://schemas.microsoft.com/office/drawing/2014/main" id="{39FFD685-D7B4-6521-F779-2B0615EB8A0D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2029263" y="498325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4" name="İkon 04">
            <a:extLst>
              <a:ext uri="{FF2B5EF4-FFF2-40B4-BE49-F238E27FC236}">
                <a16:creationId xmlns:a16="http://schemas.microsoft.com/office/drawing/2014/main" id="{6252E4D1-4717-6CDE-D373-39D29D12956F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5994913" y="178117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5" name="İkon 05">
            <a:extLst>
              <a:ext uri="{FF2B5EF4-FFF2-40B4-BE49-F238E27FC236}">
                <a16:creationId xmlns:a16="http://schemas.microsoft.com/office/drawing/2014/main" id="{F925D390-9281-B5AF-077F-B7CEAFA8601D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701791" y="333628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28" name="İkon 06">
            <a:extLst>
              <a:ext uri="{FF2B5EF4-FFF2-40B4-BE49-F238E27FC236}">
                <a16:creationId xmlns:a16="http://schemas.microsoft.com/office/drawing/2014/main" id="{B80C2CBF-43C0-54A9-2785-9E30818A5B97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7198810" y="498325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369DD840-7082-4AE5-D968-5077A11085A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4111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12" grpId="0"/>
      <p:bldP spid="13" grpId="0"/>
      <p:bldP spid="14" grpId="0"/>
      <p:bldP spid="15" grpId="0"/>
      <p:bldP spid="28" grpId="0"/>
      <p:bldP spid="2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anslarımı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REFERANSLARIMIZ</a:t>
            </a:r>
            <a:endParaRPr lang="tr-TR" dirty="0"/>
          </a:p>
        </p:txBody>
      </p:sp>
      <p:sp>
        <p:nvSpPr>
          <p:cNvPr id="5" name="Referans 01">
            <a:extLst>
              <a:ext uri="{FF2B5EF4-FFF2-40B4-BE49-F238E27FC236}">
                <a16:creationId xmlns:a16="http://schemas.microsoft.com/office/drawing/2014/main" id="{1048341A-0A2C-251D-917E-F37FB704F328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9532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2" name="Referans 02">
            <a:extLst>
              <a:ext uri="{FF2B5EF4-FFF2-40B4-BE49-F238E27FC236}">
                <a16:creationId xmlns:a16="http://schemas.microsoft.com/office/drawing/2014/main" id="{A05E191E-8EC6-1E2E-8C03-9903287C7AEE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256759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6" name="Referans 03">
            <a:extLst>
              <a:ext uri="{FF2B5EF4-FFF2-40B4-BE49-F238E27FC236}">
                <a16:creationId xmlns:a16="http://schemas.microsoft.com/office/drawing/2014/main" id="{5F7199F9-089A-659D-AE02-6E2103F32E56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43986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9" name="Referans 04">
            <a:extLst>
              <a:ext uri="{FF2B5EF4-FFF2-40B4-BE49-F238E27FC236}">
                <a16:creationId xmlns:a16="http://schemas.microsoft.com/office/drawing/2014/main" id="{A17CEAF1-36E0-7F5F-C6D7-DBD7FC9E4608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31213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6" name="Referans 05">
            <a:extLst>
              <a:ext uri="{FF2B5EF4-FFF2-40B4-BE49-F238E27FC236}">
                <a16:creationId xmlns:a16="http://schemas.microsoft.com/office/drawing/2014/main" id="{18C09A56-C969-46ED-59AA-DBD2B3E73081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818440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9" name="Referans 06">
            <a:extLst>
              <a:ext uri="{FF2B5EF4-FFF2-40B4-BE49-F238E27FC236}">
                <a16:creationId xmlns:a16="http://schemas.microsoft.com/office/drawing/2014/main" id="{4D5BA712-93AC-8A8B-9EE7-7C63AE81BFF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005667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2" name="Referans 07">
            <a:extLst>
              <a:ext uri="{FF2B5EF4-FFF2-40B4-BE49-F238E27FC236}">
                <a16:creationId xmlns:a16="http://schemas.microsoft.com/office/drawing/2014/main" id="{E8ED9FB2-5ABA-D431-D9BE-290B383D9B9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69532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5" name="Referans 08">
            <a:extLst>
              <a:ext uri="{FF2B5EF4-FFF2-40B4-BE49-F238E27FC236}">
                <a16:creationId xmlns:a16="http://schemas.microsoft.com/office/drawing/2014/main" id="{7521679F-2935-B3FC-430A-13309B80FF1F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256759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9" name="Referans 09">
            <a:extLst>
              <a:ext uri="{FF2B5EF4-FFF2-40B4-BE49-F238E27FC236}">
                <a16:creationId xmlns:a16="http://schemas.microsoft.com/office/drawing/2014/main" id="{4CCCF32C-97DF-AEB2-9C0C-F5335AD4B903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443986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0" name="Referans 10">
            <a:extLst>
              <a:ext uri="{FF2B5EF4-FFF2-40B4-BE49-F238E27FC236}">
                <a16:creationId xmlns:a16="http://schemas.microsoft.com/office/drawing/2014/main" id="{443F1A8F-64D9-3214-B8EA-8A2363FD4DB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631213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1" name="Referans 11">
            <a:extLst>
              <a:ext uri="{FF2B5EF4-FFF2-40B4-BE49-F238E27FC236}">
                <a16:creationId xmlns:a16="http://schemas.microsoft.com/office/drawing/2014/main" id="{DD346314-F56C-928C-C025-1D000279C2C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818440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2" name="Referans 12">
            <a:extLst>
              <a:ext uri="{FF2B5EF4-FFF2-40B4-BE49-F238E27FC236}">
                <a16:creationId xmlns:a16="http://schemas.microsoft.com/office/drawing/2014/main" id="{CE33BF2D-AD0E-AF58-33C3-951687B474FA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1005667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3" name="Referans 13">
            <a:extLst>
              <a:ext uri="{FF2B5EF4-FFF2-40B4-BE49-F238E27FC236}">
                <a16:creationId xmlns:a16="http://schemas.microsoft.com/office/drawing/2014/main" id="{884A1535-8E4C-EF1E-73AB-FD022DDEB4DB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9532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4" name="Referans 14">
            <a:extLst>
              <a:ext uri="{FF2B5EF4-FFF2-40B4-BE49-F238E27FC236}">
                <a16:creationId xmlns:a16="http://schemas.microsoft.com/office/drawing/2014/main" id="{B9982693-C3E6-012F-BC80-06BA9EE2996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256759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5" name="Referans 15">
            <a:extLst>
              <a:ext uri="{FF2B5EF4-FFF2-40B4-BE49-F238E27FC236}">
                <a16:creationId xmlns:a16="http://schemas.microsoft.com/office/drawing/2014/main" id="{6B0DF2F8-9E3D-26DB-D6A2-9D4B4F1E5EEE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443986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6" name="Referans 16">
            <a:extLst>
              <a:ext uri="{FF2B5EF4-FFF2-40B4-BE49-F238E27FC236}">
                <a16:creationId xmlns:a16="http://schemas.microsoft.com/office/drawing/2014/main" id="{D9DEE82A-9B09-A8F9-D4B6-7442714484D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631213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7" name="Referans 17">
            <a:extLst>
              <a:ext uri="{FF2B5EF4-FFF2-40B4-BE49-F238E27FC236}">
                <a16:creationId xmlns:a16="http://schemas.microsoft.com/office/drawing/2014/main" id="{75F67E9A-DCFC-F197-339E-92B1AECFA899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818440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8" name="Referans 18">
            <a:extLst>
              <a:ext uri="{FF2B5EF4-FFF2-40B4-BE49-F238E27FC236}">
                <a16:creationId xmlns:a16="http://schemas.microsoft.com/office/drawing/2014/main" id="{D9D4EA43-69D3-1F42-9155-AF6FE5464C8B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1005667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7" name="Üst Başlık">
            <a:extLst>
              <a:ext uri="{FF2B5EF4-FFF2-40B4-BE49-F238E27FC236}">
                <a16:creationId xmlns:a16="http://schemas.microsoft.com/office/drawing/2014/main" id="{F2084BE3-3F6D-F79E-85CB-53A483E515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 baseline="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Müşterilerimizdan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98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6" grpId="0"/>
      <p:bldP spid="9" grpId="0"/>
      <p:bldP spid="16" grpId="0"/>
      <p:bldP spid="19" grpId="0"/>
      <p:bldP spid="22" grpId="0"/>
      <p:bldP spid="25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7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anslarımı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ka Plan">
            <a:extLst>
              <a:ext uri="{FF2B5EF4-FFF2-40B4-BE49-F238E27FC236}">
                <a16:creationId xmlns:a16="http://schemas.microsoft.com/office/drawing/2014/main" id="{040098CF-E8C7-80A5-D788-5BF16B36CD9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1" name="Başlık">
            <a:extLst>
              <a:ext uri="{FF2B5EF4-FFF2-40B4-BE49-F238E27FC236}">
                <a16:creationId xmlns:a16="http://schemas.microsoft.com/office/drawing/2014/main" id="{B1379447-17F2-9FB9-33AE-2BBA31F5F7AE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wrap="square" lIns="684000" tIns="900000" rIns="180000" bIns="0" anchor="t" anchorCtr="0">
            <a:noAutofit/>
          </a:bodyPr>
          <a:lstStyle>
            <a:lvl1pPr>
              <a:defRPr lang="en-US" sz="3600" smtClean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REFERANSLARIMIZ</a:t>
            </a:r>
          </a:p>
        </p:txBody>
      </p:sp>
      <p:sp>
        <p:nvSpPr>
          <p:cNvPr id="5" name="Referans 01">
            <a:extLst>
              <a:ext uri="{FF2B5EF4-FFF2-40B4-BE49-F238E27FC236}">
                <a16:creationId xmlns:a16="http://schemas.microsoft.com/office/drawing/2014/main" id="{1048341A-0A2C-251D-917E-F37FB704F328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9532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2" name="Referans 02">
            <a:extLst>
              <a:ext uri="{FF2B5EF4-FFF2-40B4-BE49-F238E27FC236}">
                <a16:creationId xmlns:a16="http://schemas.microsoft.com/office/drawing/2014/main" id="{A05E191E-8EC6-1E2E-8C03-9903287C7AEE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256759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6" name="Referans 03">
            <a:extLst>
              <a:ext uri="{FF2B5EF4-FFF2-40B4-BE49-F238E27FC236}">
                <a16:creationId xmlns:a16="http://schemas.microsoft.com/office/drawing/2014/main" id="{5F7199F9-089A-659D-AE02-6E2103F32E56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43986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9" name="Referans 04">
            <a:extLst>
              <a:ext uri="{FF2B5EF4-FFF2-40B4-BE49-F238E27FC236}">
                <a16:creationId xmlns:a16="http://schemas.microsoft.com/office/drawing/2014/main" id="{A17CEAF1-36E0-7F5F-C6D7-DBD7FC9E4608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31213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6" name="Referans 05">
            <a:extLst>
              <a:ext uri="{FF2B5EF4-FFF2-40B4-BE49-F238E27FC236}">
                <a16:creationId xmlns:a16="http://schemas.microsoft.com/office/drawing/2014/main" id="{18C09A56-C969-46ED-59AA-DBD2B3E73081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818440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9" name="Referans 06">
            <a:extLst>
              <a:ext uri="{FF2B5EF4-FFF2-40B4-BE49-F238E27FC236}">
                <a16:creationId xmlns:a16="http://schemas.microsoft.com/office/drawing/2014/main" id="{4D5BA712-93AC-8A8B-9EE7-7C63AE81BFF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005667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2" name="Referans 07">
            <a:extLst>
              <a:ext uri="{FF2B5EF4-FFF2-40B4-BE49-F238E27FC236}">
                <a16:creationId xmlns:a16="http://schemas.microsoft.com/office/drawing/2014/main" id="{E8ED9FB2-5ABA-D431-D9BE-290B383D9B9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69532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5" name="Referans 08">
            <a:extLst>
              <a:ext uri="{FF2B5EF4-FFF2-40B4-BE49-F238E27FC236}">
                <a16:creationId xmlns:a16="http://schemas.microsoft.com/office/drawing/2014/main" id="{7521679F-2935-B3FC-430A-13309B80FF1F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256759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9" name="Referans 09">
            <a:extLst>
              <a:ext uri="{FF2B5EF4-FFF2-40B4-BE49-F238E27FC236}">
                <a16:creationId xmlns:a16="http://schemas.microsoft.com/office/drawing/2014/main" id="{4CCCF32C-97DF-AEB2-9C0C-F5335AD4B903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443986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0" name="Referans 10">
            <a:extLst>
              <a:ext uri="{FF2B5EF4-FFF2-40B4-BE49-F238E27FC236}">
                <a16:creationId xmlns:a16="http://schemas.microsoft.com/office/drawing/2014/main" id="{443F1A8F-64D9-3214-B8EA-8A2363FD4DB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631213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1" name="Referans 11">
            <a:extLst>
              <a:ext uri="{FF2B5EF4-FFF2-40B4-BE49-F238E27FC236}">
                <a16:creationId xmlns:a16="http://schemas.microsoft.com/office/drawing/2014/main" id="{DD346314-F56C-928C-C025-1D000279C2C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818440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2" name="Referans 12">
            <a:extLst>
              <a:ext uri="{FF2B5EF4-FFF2-40B4-BE49-F238E27FC236}">
                <a16:creationId xmlns:a16="http://schemas.microsoft.com/office/drawing/2014/main" id="{CE33BF2D-AD0E-AF58-33C3-951687B474FA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1005667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3" name="Referans 13">
            <a:extLst>
              <a:ext uri="{FF2B5EF4-FFF2-40B4-BE49-F238E27FC236}">
                <a16:creationId xmlns:a16="http://schemas.microsoft.com/office/drawing/2014/main" id="{884A1535-8E4C-EF1E-73AB-FD022DDEB4DB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9532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4" name="Referans 14">
            <a:extLst>
              <a:ext uri="{FF2B5EF4-FFF2-40B4-BE49-F238E27FC236}">
                <a16:creationId xmlns:a16="http://schemas.microsoft.com/office/drawing/2014/main" id="{B9982693-C3E6-012F-BC80-06BA9EE2996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256759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5" name="Referans 15">
            <a:extLst>
              <a:ext uri="{FF2B5EF4-FFF2-40B4-BE49-F238E27FC236}">
                <a16:creationId xmlns:a16="http://schemas.microsoft.com/office/drawing/2014/main" id="{6B0DF2F8-9E3D-26DB-D6A2-9D4B4F1E5EEE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443986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6" name="Referans 16">
            <a:extLst>
              <a:ext uri="{FF2B5EF4-FFF2-40B4-BE49-F238E27FC236}">
                <a16:creationId xmlns:a16="http://schemas.microsoft.com/office/drawing/2014/main" id="{D9DEE82A-9B09-A8F9-D4B6-7442714484D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631213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7" name="Referans 17">
            <a:extLst>
              <a:ext uri="{FF2B5EF4-FFF2-40B4-BE49-F238E27FC236}">
                <a16:creationId xmlns:a16="http://schemas.microsoft.com/office/drawing/2014/main" id="{75F67E9A-DCFC-F197-339E-92B1AECFA899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818440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8" name="Referans 18">
            <a:extLst>
              <a:ext uri="{FF2B5EF4-FFF2-40B4-BE49-F238E27FC236}">
                <a16:creationId xmlns:a16="http://schemas.microsoft.com/office/drawing/2014/main" id="{D9D4EA43-69D3-1F42-9155-AF6FE5464C8B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1005667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" name="Üst Başlık">
            <a:extLst>
              <a:ext uri="{FF2B5EF4-FFF2-40B4-BE49-F238E27FC236}">
                <a16:creationId xmlns:a16="http://schemas.microsoft.com/office/drawing/2014/main" id="{9FC38164-C58B-62D2-76EA-F75DABD7B95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Müşterilerimizdan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00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  <p:bldP spid="2" grpId="0" animBg="1"/>
      <p:bldP spid="6" grpId="0" animBg="1"/>
      <p:bldP spid="9" grpId="0" animBg="1"/>
      <p:bldP spid="16" grpId="0" animBg="1"/>
      <p:bldP spid="19" grpId="0" animBg="1"/>
      <p:bldP spid="22" grpId="0" animBg="1"/>
      <p:bldP spid="2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DB85F6A7-E31E-78FD-BDD3-2BFA5DBD78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57150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PORTFOLYO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37A1DB22-1ECB-212A-93E4-33159749AD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5274015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5" name="Portfolyo 01">
            <a:extLst>
              <a:ext uri="{FF2B5EF4-FFF2-40B4-BE49-F238E27FC236}">
                <a16:creationId xmlns:a16="http://schemas.microsoft.com/office/drawing/2014/main" id="{9DFC23E8-122B-CF7C-1F9A-D1611174581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6" name="Portfolyo 02">
            <a:extLst>
              <a:ext uri="{FF2B5EF4-FFF2-40B4-BE49-F238E27FC236}">
                <a16:creationId xmlns:a16="http://schemas.microsoft.com/office/drawing/2014/main" id="{9EFC5394-3960-2867-7040-CCC9079C551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445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7" name="Portfolyo 03">
            <a:extLst>
              <a:ext uri="{FF2B5EF4-FFF2-40B4-BE49-F238E27FC236}">
                <a16:creationId xmlns:a16="http://schemas.microsoft.com/office/drawing/2014/main" id="{F958291B-6673-551E-164A-3FA01470C9C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90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8" name="Portfolyo 04">
            <a:extLst>
              <a:ext uri="{FF2B5EF4-FFF2-40B4-BE49-F238E27FC236}">
                <a16:creationId xmlns:a16="http://schemas.microsoft.com/office/drawing/2014/main" id="{B3B13927-17D3-ED09-082C-53B08658A67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35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9" name="Portfolyo 05">
            <a:extLst>
              <a:ext uri="{FF2B5EF4-FFF2-40B4-BE49-F238E27FC236}">
                <a16:creationId xmlns:a16="http://schemas.microsoft.com/office/drawing/2014/main" id="{5AC7AAA0-8911-9A31-B194-4B146205ECB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780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0" name="Portfolyo 06">
            <a:extLst>
              <a:ext uri="{FF2B5EF4-FFF2-40B4-BE49-F238E27FC236}">
                <a16:creationId xmlns:a16="http://schemas.microsoft.com/office/drawing/2014/main" id="{4C593599-3D0A-9003-8644-49B48A9D296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1" name="Portfolyo 07">
            <a:extLst>
              <a:ext uri="{FF2B5EF4-FFF2-40B4-BE49-F238E27FC236}">
                <a16:creationId xmlns:a16="http://schemas.microsoft.com/office/drawing/2014/main" id="{DC7B1F32-3D4B-8B40-AF06-6BBFF108C1B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45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2" name="Portfolyo 08">
            <a:extLst>
              <a:ext uri="{FF2B5EF4-FFF2-40B4-BE49-F238E27FC236}">
                <a16:creationId xmlns:a16="http://schemas.microsoft.com/office/drawing/2014/main" id="{26D60F0A-F8DB-A3C3-5506-7FC20048067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890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3" name="Portfolyo 09">
            <a:extLst>
              <a:ext uri="{FF2B5EF4-FFF2-40B4-BE49-F238E27FC236}">
                <a16:creationId xmlns:a16="http://schemas.microsoft.com/office/drawing/2014/main" id="{CB6FA027-523E-54B6-0B1C-607A67E8CA9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335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4" name="Portfolyo 10">
            <a:extLst>
              <a:ext uri="{FF2B5EF4-FFF2-40B4-BE49-F238E27FC236}">
                <a16:creationId xmlns:a16="http://schemas.microsoft.com/office/drawing/2014/main" id="{622AB295-4E2B-62E9-C960-705C3BADBD4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80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6" name="Kaplama 02">
            <a:extLst>
              <a:ext uri="{FF2B5EF4-FFF2-40B4-BE49-F238E27FC236}">
                <a16:creationId xmlns:a16="http://schemas.microsoft.com/office/drawing/2014/main" id="{25116CF2-C942-CC88-450D-D736D8FD0EC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444833" y="1202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7" name="Kaplama 04">
            <a:extLst>
              <a:ext uri="{FF2B5EF4-FFF2-40B4-BE49-F238E27FC236}">
                <a16:creationId xmlns:a16="http://schemas.microsoft.com/office/drawing/2014/main" id="{35858C24-B9E7-5451-05A9-CB66C7482F2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36435" y="0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8" name="Kaplama 06">
            <a:extLst>
              <a:ext uri="{FF2B5EF4-FFF2-40B4-BE49-F238E27FC236}">
                <a16:creationId xmlns:a16="http://schemas.microsoft.com/office/drawing/2014/main" id="{DACC722A-FD9B-E745-A5CE-EF1F2F99C1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73" y="2447738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9" name="Kaplama 08">
            <a:extLst>
              <a:ext uri="{FF2B5EF4-FFF2-40B4-BE49-F238E27FC236}">
                <a16:creationId xmlns:a16="http://schemas.microsoft.com/office/drawing/2014/main" id="{5FB93321-9552-0182-0513-E971326D59F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93175" y="2446536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20" name="Kaplama 10">
            <a:extLst>
              <a:ext uri="{FF2B5EF4-FFF2-40B4-BE49-F238E27FC236}">
                <a16:creationId xmlns:a16="http://schemas.microsoft.com/office/drawing/2014/main" id="{85BC8C3F-18F5-04C9-4A89-D97C6DD91ED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780000" y="2450100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36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7" grpId="0"/>
      <p:bldP spid="9" grpId="0"/>
      <p:bldP spid="11" grpId="0"/>
      <p:bldP spid="13" grpId="0"/>
      <p:bldP spid="16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175BDC7E-C0A7-272C-07EB-5BA15B7F53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Başlık - Kaplama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anchor="ctr" anchorCtr="0"/>
          <a:lstStyle>
            <a:lvl1pPr algn="ctr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SUNUM BAŞLIĞI</a:t>
            </a:r>
            <a:endParaRPr lang="tr-TR" dirty="0"/>
          </a:p>
        </p:txBody>
      </p:sp>
      <p:sp>
        <p:nvSpPr>
          <p:cNvPr id="8" name="Alt Başlık">
            <a:extLst>
              <a:ext uri="{FF2B5EF4-FFF2-40B4-BE49-F238E27FC236}">
                <a16:creationId xmlns:a16="http://schemas.microsoft.com/office/drawing/2014/main" id="{5B2D82E3-11B3-2E7A-0FC6-8CD129F6E1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18809" y="3941699"/>
            <a:ext cx="1954381" cy="422405"/>
          </a:xfrm>
          <a:prstGeom prst="rect">
            <a:avLst/>
          </a:prstGeom>
          <a:solidFill>
            <a:schemeClr val="bg1"/>
          </a:solidFill>
        </p:spPr>
        <p:txBody>
          <a:bodyPr wrap="square" tIns="72000" bIns="72000" anchor="ctr" anchorCtr="0">
            <a:spAutoFit/>
          </a:bodyPr>
          <a:lstStyle>
            <a:lvl1pPr marL="0" indent="0" algn="ctr">
              <a:buNone/>
              <a:defRPr sz="2000">
                <a:gradFill>
                  <a:gsLst>
                    <a:gs pos="100000">
                      <a:schemeClr val="accent6">
                        <a:alpha val="65000"/>
                      </a:schemeClr>
                    </a:gs>
                    <a:gs pos="80000">
                      <a:schemeClr val="accent5">
                        <a:alpha val="65000"/>
                      </a:schemeClr>
                    </a:gs>
                    <a:gs pos="60000">
                      <a:schemeClr val="accent4">
                        <a:alpha val="65000"/>
                      </a:schemeClr>
                    </a:gs>
                    <a:gs pos="40000">
                      <a:schemeClr val="accent3">
                        <a:alpha val="65000"/>
                      </a:schemeClr>
                    </a:gs>
                    <a:gs pos="20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5000"/>
                      </a:schemeClr>
                    </a:gs>
                  </a:gsLst>
                  <a:lin ang="2700000" scaled="1"/>
                </a:gradFill>
              </a:defRPr>
            </a:lvl1pPr>
          </a:lstStyle>
          <a:p>
            <a:pPr lvl="0"/>
            <a:r>
              <a:rPr lang="en-US" dirty="0"/>
              <a:t>ALT BAŞLIK</a:t>
            </a:r>
          </a:p>
        </p:txBody>
      </p:sp>
      <p:sp>
        <p:nvSpPr>
          <p:cNvPr id="10" name="Logo">
            <a:extLst>
              <a:ext uri="{FF2B5EF4-FFF2-40B4-BE49-F238E27FC236}">
                <a16:creationId xmlns:a16="http://schemas.microsoft.com/office/drawing/2014/main" id="{DCB36CDA-6622-829A-B6BE-C06B2259A99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7775" y="1199062"/>
            <a:ext cx="2076450" cy="155733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71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uiExpand="1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DB85F6A7-E31E-78FD-BDD3-2BFA5DBD78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PORTFOLYO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37A1DB22-1ECB-212A-93E4-33159749AD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0694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5" name="Portfolyo 01">
            <a:extLst>
              <a:ext uri="{FF2B5EF4-FFF2-40B4-BE49-F238E27FC236}">
                <a16:creationId xmlns:a16="http://schemas.microsoft.com/office/drawing/2014/main" id="{6D89C109-EF58-2E62-35CB-424E0F00472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6" name="Portfolyo 02">
            <a:extLst>
              <a:ext uri="{FF2B5EF4-FFF2-40B4-BE49-F238E27FC236}">
                <a16:creationId xmlns:a16="http://schemas.microsoft.com/office/drawing/2014/main" id="{4CAD5267-54A6-AD2B-C894-5F41B2B7454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445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7" name="Portfolyo 03">
            <a:extLst>
              <a:ext uri="{FF2B5EF4-FFF2-40B4-BE49-F238E27FC236}">
                <a16:creationId xmlns:a16="http://schemas.microsoft.com/office/drawing/2014/main" id="{231CBD71-3FC0-D696-C31D-39501417E4D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90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8" name="Portfolyo 04">
            <a:extLst>
              <a:ext uri="{FF2B5EF4-FFF2-40B4-BE49-F238E27FC236}">
                <a16:creationId xmlns:a16="http://schemas.microsoft.com/office/drawing/2014/main" id="{43678E6D-7029-816C-2D54-34CA38EE9C0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35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9" name="Portfolyo 05">
            <a:extLst>
              <a:ext uri="{FF2B5EF4-FFF2-40B4-BE49-F238E27FC236}">
                <a16:creationId xmlns:a16="http://schemas.microsoft.com/office/drawing/2014/main" id="{A48632C4-43A9-B8F3-6EA2-53E63B6AD08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780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0" name="Portfolyo 06">
            <a:extLst>
              <a:ext uri="{FF2B5EF4-FFF2-40B4-BE49-F238E27FC236}">
                <a16:creationId xmlns:a16="http://schemas.microsoft.com/office/drawing/2014/main" id="{83A5402F-8143-029D-5C13-01BDA808D02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1" name="Portfolyo 07">
            <a:extLst>
              <a:ext uri="{FF2B5EF4-FFF2-40B4-BE49-F238E27FC236}">
                <a16:creationId xmlns:a16="http://schemas.microsoft.com/office/drawing/2014/main" id="{F519E571-C5F3-EB76-ED02-784C1437FC4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45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2" name="Portfolyo 08">
            <a:extLst>
              <a:ext uri="{FF2B5EF4-FFF2-40B4-BE49-F238E27FC236}">
                <a16:creationId xmlns:a16="http://schemas.microsoft.com/office/drawing/2014/main" id="{E8B53F3B-FFA0-0FDA-B11E-0CE5BFACBCD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890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3" name="Portfolyo 09">
            <a:extLst>
              <a:ext uri="{FF2B5EF4-FFF2-40B4-BE49-F238E27FC236}">
                <a16:creationId xmlns:a16="http://schemas.microsoft.com/office/drawing/2014/main" id="{424C519B-1F1C-7D0A-360B-D946179F187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335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4" name="Portfolyo 10">
            <a:extLst>
              <a:ext uri="{FF2B5EF4-FFF2-40B4-BE49-F238E27FC236}">
                <a16:creationId xmlns:a16="http://schemas.microsoft.com/office/drawing/2014/main" id="{82D979ED-86B7-3F7E-5EF3-FC5332DC1D0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80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98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rtfolyo 01">
            <a:extLst>
              <a:ext uri="{FF2B5EF4-FFF2-40B4-BE49-F238E27FC236}">
                <a16:creationId xmlns:a16="http://schemas.microsoft.com/office/drawing/2014/main" id="{6B1DB166-1327-662F-F41C-CC7337EAD21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2" name="Portfolyo 02">
            <a:extLst>
              <a:ext uri="{FF2B5EF4-FFF2-40B4-BE49-F238E27FC236}">
                <a16:creationId xmlns:a16="http://schemas.microsoft.com/office/drawing/2014/main" id="{EEB6CA8A-9E34-2E59-63C4-C67DB289E82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296471" y="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5" name="Portfolyo 03">
            <a:extLst>
              <a:ext uri="{FF2B5EF4-FFF2-40B4-BE49-F238E27FC236}">
                <a16:creationId xmlns:a16="http://schemas.microsoft.com/office/drawing/2014/main" id="{F966B56D-D29D-CA79-58D6-28987CCD4FC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97705" y="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4" name="Portfolyo 04">
            <a:extLst>
              <a:ext uri="{FF2B5EF4-FFF2-40B4-BE49-F238E27FC236}">
                <a16:creationId xmlns:a16="http://schemas.microsoft.com/office/drawing/2014/main" id="{9C9D5BA4-01EC-EF3A-F0C8-F1362FF6ACE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2986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3" name="Portfolyo 05">
            <a:extLst>
              <a:ext uri="{FF2B5EF4-FFF2-40B4-BE49-F238E27FC236}">
                <a16:creationId xmlns:a16="http://schemas.microsoft.com/office/drawing/2014/main" id="{CD2706F4-EFC4-5FC1-045E-A0B16CBD094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296471" y="22986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6" name="Portfolyo 06">
            <a:extLst>
              <a:ext uri="{FF2B5EF4-FFF2-40B4-BE49-F238E27FC236}">
                <a16:creationId xmlns:a16="http://schemas.microsoft.com/office/drawing/2014/main" id="{5A223F8B-4804-075A-959C-39C2BDA40E6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597705" y="22986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6" name="Portfolyo 07">
            <a:extLst>
              <a:ext uri="{FF2B5EF4-FFF2-40B4-BE49-F238E27FC236}">
                <a16:creationId xmlns:a16="http://schemas.microsoft.com/office/drawing/2014/main" id="{11B865DB-5BD5-BA47-5F8E-78B627DD6D5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45972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4" name="Portfolyo 08">
            <a:extLst>
              <a:ext uri="{FF2B5EF4-FFF2-40B4-BE49-F238E27FC236}">
                <a16:creationId xmlns:a16="http://schemas.microsoft.com/office/drawing/2014/main" id="{A52F5D11-AAA1-57B4-286D-0C333F9D335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296471" y="45972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7" name="Portfolyo 09">
            <a:extLst>
              <a:ext uri="{FF2B5EF4-FFF2-40B4-BE49-F238E27FC236}">
                <a16:creationId xmlns:a16="http://schemas.microsoft.com/office/drawing/2014/main" id="{1ADDD2EC-2180-E9A5-2B22-CAD9488A7DA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597705" y="45972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8" name="Başlık">
            <a:extLst>
              <a:ext uri="{FF2B5EF4-FFF2-40B4-BE49-F238E27FC236}">
                <a16:creationId xmlns:a16="http://schemas.microsoft.com/office/drawing/2014/main" id="{13AE3025-7280-B433-B467-01F2115721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08158" y="3149600"/>
            <a:ext cx="3988517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PORTFOLYO</a:t>
            </a:r>
            <a:endParaRPr lang="tr-TR" dirty="0"/>
          </a:p>
        </p:txBody>
      </p:sp>
      <p:sp>
        <p:nvSpPr>
          <p:cNvPr id="19" name="Üst Başlık">
            <a:extLst>
              <a:ext uri="{FF2B5EF4-FFF2-40B4-BE49-F238E27FC236}">
                <a16:creationId xmlns:a16="http://schemas.microsoft.com/office/drawing/2014/main" id="{19B7E185-F896-265E-C5A2-8B87B83222F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7508159" y="2708615"/>
            <a:ext cx="3988516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6710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5" grpId="0"/>
      <p:bldP spid="4" grpId="0"/>
      <p:bldP spid="13" grpId="0"/>
      <p:bldP spid="16" grpId="0"/>
      <p:bldP spid="6" grpId="0"/>
      <p:bldP spid="14" grpId="0"/>
      <p:bldP spid="17" grpId="0"/>
      <p:bldP spid="18" grpId="0"/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je Görseli">
            <a:extLst>
              <a:ext uri="{FF2B5EF4-FFF2-40B4-BE49-F238E27FC236}">
                <a16:creationId xmlns:a16="http://schemas.microsoft.com/office/drawing/2014/main" id="{2DB981B3-783D-C50B-31A8-86616B6B6C0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/>
            </a:lvl1pPr>
          </a:lstStyle>
          <a:p>
            <a:r>
              <a:rPr lang="en-US" dirty="0" err="1"/>
              <a:t>Proje</a:t>
            </a:r>
            <a:r>
              <a:rPr lang="en-US" dirty="0"/>
              <a:t> </a:t>
            </a:r>
            <a:r>
              <a:rPr lang="en-US" dirty="0" err="1"/>
              <a:t>Görseli</a:t>
            </a:r>
            <a:endParaRPr lang="tr-TR" dirty="0"/>
          </a:p>
        </p:txBody>
      </p:sp>
      <p:sp>
        <p:nvSpPr>
          <p:cNvPr id="8" name="Kaplama">
            <a:extLst>
              <a:ext uri="{FF2B5EF4-FFF2-40B4-BE49-F238E27FC236}">
                <a16:creationId xmlns:a16="http://schemas.microsoft.com/office/drawing/2014/main" id="{E4942420-203B-F51C-4579-3B360DE49F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 marL="0" indent="0">
              <a:buNone/>
              <a:defRPr sz="6000">
                <a:solidFill>
                  <a:schemeClr val="bg1"/>
                </a:solidFill>
                <a:effectLst>
                  <a:outerShdw blurRad="2540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0" name="Firma Logo">
            <a:extLst>
              <a:ext uri="{FF2B5EF4-FFF2-40B4-BE49-F238E27FC236}">
                <a16:creationId xmlns:a16="http://schemas.microsoft.com/office/drawing/2014/main" id="{847677D0-01C6-3566-C0A0-B8BEEA54706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67997" y="596900"/>
            <a:ext cx="1728000" cy="1728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Firma</a:t>
            </a:r>
            <a:r>
              <a:rPr lang="en-US" dirty="0"/>
              <a:t> Logo</a:t>
            </a:r>
            <a:endParaRPr lang="tr-TR" dirty="0"/>
          </a:p>
        </p:txBody>
      </p:sp>
      <p:sp>
        <p:nvSpPr>
          <p:cNvPr id="11" name="Dikdörtgen">
            <a:extLst>
              <a:ext uri="{FF2B5EF4-FFF2-40B4-BE49-F238E27FC236}">
                <a16:creationId xmlns:a16="http://schemas.microsoft.com/office/drawing/2014/main" id="{E11D3437-2CC9-E47A-F11E-910D55523B65}"/>
              </a:ext>
            </a:extLst>
          </p:cNvPr>
          <p:cNvSpPr/>
          <p:nvPr userDrawn="1"/>
        </p:nvSpPr>
        <p:spPr>
          <a:xfrm>
            <a:off x="6096000" y="596900"/>
            <a:ext cx="108000" cy="172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A9DEC1DE-67BE-584B-8310-6F5CE6C4E4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95358" y="2755900"/>
            <a:ext cx="4800600" cy="3467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" name="Firma Adı">
            <a:extLst>
              <a:ext uri="{FF2B5EF4-FFF2-40B4-BE49-F238E27FC236}">
                <a16:creationId xmlns:a16="http://schemas.microsoft.com/office/drawing/2014/main" id="{48A19BD3-300B-A515-0901-929E6A13FB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5358" y="1257300"/>
            <a:ext cx="4810842" cy="383381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400">
                <a:latin typeface="+mn-lt"/>
              </a:defRPr>
            </a:lvl1pPr>
          </a:lstStyle>
          <a:p>
            <a:r>
              <a:rPr lang="en-US" dirty="0" err="1"/>
              <a:t>Firma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tr-TR" dirty="0"/>
          </a:p>
        </p:txBody>
      </p:sp>
      <p:sp>
        <p:nvSpPr>
          <p:cNvPr id="4" name="Yıl">
            <a:extLst>
              <a:ext uri="{FF2B5EF4-FFF2-40B4-BE49-F238E27FC236}">
                <a16:creationId xmlns:a16="http://schemas.microsoft.com/office/drawing/2014/main" id="{4D5F5703-7F18-D8F7-8EE6-92008421281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95358" y="739303"/>
            <a:ext cx="1762642" cy="383381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2025</a:t>
            </a:r>
          </a:p>
        </p:txBody>
      </p:sp>
      <p:sp>
        <p:nvSpPr>
          <p:cNvPr id="5" name="Proje Adı">
            <a:extLst>
              <a:ext uri="{FF2B5EF4-FFF2-40B4-BE49-F238E27FC236}">
                <a16:creationId xmlns:a16="http://schemas.microsoft.com/office/drawing/2014/main" id="{181D7D4A-89BE-B1EB-A43A-6B7A1E702D8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95358" y="1775297"/>
            <a:ext cx="4810842" cy="563562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lang="en-US" sz="24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 err="1"/>
              <a:t>Proje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94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 animBg="1"/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  <p:bldP spid="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1" name="Görsel">
            <a:extLst>
              <a:ext uri="{FF2B5EF4-FFF2-40B4-BE49-F238E27FC236}">
                <a16:creationId xmlns:a16="http://schemas.microsoft.com/office/drawing/2014/main" id="{9B86181E-78D2-465A-0E06-0F1265DF22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67186" y="1960586"/>
            <a:ext cx="4569761" cy="5498821"/>
          </a:xfrm>
          <a:custGeom>
            <a:avLst/>
            <a:gdLst>
              <a:gd name="connsiteX0" fmla="*/ 2432171 w 4569761"/>
              <a:gd name="connsiteY0" fmla="*/ 0 h 5498821"/>
              <a:gd name="connsiteX1" fmla="*/ 3459423 w 4569761"/>
              <a:gd name="connsiteY1" fmla="*/ 117076 h 5498821"/>
              <a:gd name="connsiteX2" fmla="*/ 4350715 w 4569761"/>
              <a:gd name="connsiteY2" fmla="*/ 460753 h 5498821"/>
              <a:gd name="connsiteX3" fmla="*/ 3889962 w 4569761"/>
              <a:gd name="connsiteY3" fmla="*/ 1571092 h 5498821"/>
              <a:gd name="connsiteX4" fmla="*/ 2424617 w 4569761"/>
              <a:gd name="connsiteY4" fmla="*/ 1163212 h 5498821"/>
              <a:gd name="connsiteX5" fmla="*/ 1775031 w 4569761"/>
              <a:gd name="connsiteY5" fmla="*/ 1295395 h 5498821"/>
              <a:gd name="connsiteX6" fmla="*/ 1571092 w 4569761"/>
              <a:gd name="connsiteY6" fmla="*/ 1639071 h 5498821"/>
              <a:gd name="connsiteX7" fmla="*/ 1812798 w 4569761"/>
              <a:gd name="connsiteY7" fmla="*/ 1956311 h 5498821"/>
              <a:gd name="connsiteX8" fmla="*/ 2590791 w 4569761"/>
              <a:gd name="connsiteY8" fmla="*/ 2175358 h 5498821"/>
              <a:gd name="connsiteX9" fmla="*/ 3591606 w 4569761"/>
              <a:gd name="connsiteY9" fmla="*/ 2451054 h 5498821"/>
              <a:gd name="connsiteX10" fmla="*/ 4278959 w 4569761"/>
              <a:gd name="connsiteY10" fmla="*/ 2919360 h 5498821"/>
              <a:gd name="connsiteX11" fmla="*/ 4569761 w 4569761"/>
              <a:gd name="connsiteY11" fmla="*/ 3791770 h 5498821"/>
              <a:gd name="connsiteX12" fmla="*/ 4305395 w 4569761"/>
              <a:gd name="connsiteY12" fmla="*/ 4652848 h 5498821"/>
              <a:gd name="connsiteX13" fmla="*/ 3512296 w 4569761"/>
              <a:gd name="connsiteY13" fmla="*/ 5268445 h 5498821"/>
              <a:gd name="connsiteX14" fmla="*/ 2228231 w 4569761"/>
              <a:gd name="connsiteY14" fmla="*/ 5498821 h 5498821"/>
              <a:gd name="connsiteX15" fmla="*/ 981932 w 4569761"/>
              <a:gd name="connsiteY15" fmla="*/ 5340201 h 5498821"/>
              <a:gd name="connsiteX16" fmla="*/ 0 w 4569761"/>
              <a:gd name="connsiteY16" fmla="*/ 4917215 h 5498821"/>
              <a:gd name="connsiteX17" fmla="*/ 490966 w 4569761"/>
              <a:gd name="connsiteY17" fmla="*/ 3814429 h 5498821"/>
              <a:gd name="connsiteX18" fmla="*/ 1314279 w 4569761"/>
              <a:gd name="connsiteY18" fmla="*/ 4192096 h 5498821"/>
              <a:gd name="connsiteX19" fmla="*/ 2235784 w 4569761"/>
              <a:gd name="connsiteY19" fmla="*/ 4335609 h 5498821"/>
              <a:gd name="connsiteX20" fmla="*/ 3096863 w 4569761"/>
              <a:gd name="connsiteY20" fmla="*/ 3905069 h 5498821"/>
              <a:gd name="connsiteX21" fmla="*/ 2851380 w 4569761"/>
              <a:gd name="connsiteY21" fmla="*/ 3568946 h 5498821"/>
              <a:gd name="connsiteX22" fmla="*/ 2062058 w 4569761"/>
              <a:gd name="connsiteY22" fmla="*/ 3338570 h 5498821"/>
              <a:gd name="connsiteX23" fmla="*/ 1065019 w 4569761"/>
              <a:gd name="connsiteY23" fmla="*/ 3062873 h 5498821"/>
              <a:gd name="connsiteX24" fmla="*/ 377666 w 4569761"/>
              <a:gd name="connsiteY24" fmla="*/ 2590791 h 5498821"/>
              <a:gd name="connsiteX25" fmla="*/ 90640 w 4569761"/>
              <a:gd name="connsiteY25" fmla="*/ 1714605 h 5498821"/>
              <a:gd name="connsiteX26" fmla="*/ 355006 w 4569761"/>
              <a:gd name="connsiteY26" fmla="*/ 842196 h 5498821"/>
              <a:gd name="connsiteX27" fmla="*/ 1144329 w 4569761"/>
              <a:gd name="connsiteY27" fmla="*/ 226600 h 5498821"/>
              <a:gd name="connsiteX28" fmla="*/ 2432171 w 4569761"/>
              <a:gd name="connsiteY28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69761" h="5498821">
                <a:moveTo>
                  <a:pt x="2432171" y="0"/>
                </a:moveTo>
                <a:cubicBezTo>
                  <a:pt x="2779624" y="0"/>
                  <a:pt x="3122041" y="39026"/>
                  <a:pt x="3459423" y="117076"/>
                </a:cubicBezTo>
                <a:cubicBezTo>
                  <a:pt x="3796805" y="195128"/>
                  <a:pt x="4093902" y="309686"/>
                  <a:pt x="4350715" y="460753"/>
                </a:cubicBezTo>
                <a:lnTo>
                  <a:pt x="3889962" y="1571092"/>
                </a:lnTo>
                <a:cubicBezTo>
                  <a:pt x="3386407" y="1299172"/>
                  <a:pt x="2897959" y="1163212"/>
                  <a:pt x="2424617" y="1163212"/>
                </a:cubicBezTo>
                <a:cubicBezTo>
                  <a:pt x="2127520" y="1163212"/>
                  <a:pt x="1910991" y="1207273"/>
                  <a:pt x="1775031" y="1295395"/>
                </a:cubicBezTo>
                <a:cubicBezTo>
                  <a:pt x="1639072" y="1383518"/>
                  <a:pt x="1571092" y="1498076"/>
                  <a:pt x="1571092" y="1639071"/>
                </a:cubicBezTo>
                <a:cubicBezTo>
                  <a:pt x="1571092" y="1780067"/>
                  <a:pt x="1651660" y="1885813"/>
                  <a:pt x="1812798" y="1956311"/>
                </a:cubicBezTo>
                <a:cubicBezTo>
                  <a:pt x="1973936" y="2026809"/>
                  <a:pt x="2233266" y="2099824"/>
                  <a:pt x="2590791" y="2175358"/>
                </a:cubicBezTo>
                <a:cubicBezTo>
                  <a:pt x="2993635" y="2260962"/>
                  <a:pt x="3327240" y="2352861"/>
                  <a:pt x="3591606" y="2451054"/>
                </a:cubicBezTo>
                <a:cubicBezTo>
                  <a:pt x="3855972" y="2549247"/>
                  <a:pt x="4085089" y="2705349"/>
                  <a:pt x="4278959" y="2919360"/>
                </a:cubicBezTo>
                <a:cubicBezTo>
                  <a:pt x="4472827" y="3133371"/>
                  <a:pt x="4569761" y="3424174"/>
                  <a:pt x="4569761" y="3791770"/>
                </a:cubicBezTo>
                <a:cubicBezTo>
                  <a:pt x="4569761" y="4109009"/>
                  <a:pt x="4481639" y="4396036"/>
                  <a:pt x="4305395" y="4652848"/>
                </a:cubicBezTo>
                <a:cubicBezTo>
                  <a:pt x="4129151" y="4909661"/>
                  <a:pt x="3864785" y="5114860"/>
                  <a:pt x="3512296" y="5268445"/>
                </a:cubicBezTo>
                <a:cubicBezTo>
                  <a:pt x="3159808" y="5422029"/>
                  <a:pt x="2731786" y="5498821"/>
                  <a:pt x="2228231" y="5498821"/>
                </a:cubicBezTo>
                <a:cubicBezTo>
                  <a:pt x="1800209" y="5498821"/>
                  <a:pt x="1384776" y="5445948"/>
                  <a:pt x="981932" y="5340201"/>
                </a:cubicBezTo>
                <a:cubicBezTo>
                  <a:pt x="579088" y="5234454"/>
                  <a:pt x="251778" y="5093459"/>
                  <a:pt x="0" y="4917215"/>
                </a:cubicBezTo>
                <a:lnTo>
                  <a:pt x="490966" y="3814429"/>
                </a:lnTo>
                <a:cubicBezTo>
                  <a:pt x="727637" y="3970531"/>
                  <a:pt x="1002075" y="4096420"/>
                  <a:pt x="1314279" y="4192096"/>
                </a:cubicBezTo>
                <a:cubicBezTo>
                  <a:pt x="1626483" y="4287771"/>
                  <a:pt x="1933651" y="4335609"/>
                  <a:pt x="2235784" y="4335609"/>
                </a:cubicBezTo>
                <a:cubicBezTo>
                  <a:pt x="2809837" y="4335609"/>
                  <a:pt x="3096863" y="4192096"/>
                  <a:pt x="3096863" y="3905069"/>
                </a:cubicBezTo>
                <a:cubicBezTo>
                  <a:pt x="3096863" y="3754003"/>
                  <a:pt x="3015036" y="3641962"/>
                  <a:pt x="2851380" y="3568946"/>
                </a:cubicBezTo>
                <a:cubicBezTo>
                  <a:pt x="2687725" y="3495931"/>
                  <a:pt x="2424617" y="3419139"/>
                  <a:pt x="2062058" y="3338570"/>
                </a:cubicBezTo>
                <a:cubicBezTo>
                  <a:pt x="1664250" y="3252965"/>
                  <a:pt x="1331903" y="3161067"/>
                  <a:pt x="1065019" y="3062873"/>
                </a:cubicBezTo>
                <a:cubicBezTo>
                  <a:pt x="798135" y="2964680"/>
                  <a:pt x="569017" y="2807319"/>
                  <a:pt x="377666" y="2590791"/>
                </a:cubicBezTo>
                <a:cubicBezTo>
                  <a:pt x="186315" y="2374262"/>
                  <a:pt x="90640" y="2082200"/>
                  <a:pt x="90640" y="1714605"/>
                </a:cubicBezTo>
                <a:cubicBezTo>
                  <a:pt x="90640" y="1392329"/>
                  <a:pt x="178762" y="1101526"/>
                  <a:pt x="355006" y="842196"/>
                </a:cubicBezTo>
                <a:cubicBezTo>
                  <a:pt x="531251" y="582865"/>
                  <a:pt x="794358" y="377666"/>
                  <a:pt x="1144329" y="226600"/>
                </a:cubicBezTo>
                <a:cubicBezTo>
                  <a:pt x="1494300" y="75534"/>
                  <a:pt x="1923580" y="0"/>
                  <a:pt x="243217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CCCFD16C-9F2F-36A0-1E4A-5D3BC9DC82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150535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6" name="Görsel">
            <a:extLst>
              <a:ext uri="{FF2B5EF4-FFF2-40B4-BE49-F238E27FC236}">
                <a16:creationId xmlns:a16="http://schemas.microsoft.com/office/drawing/2014/main" id="{93A325A0-8A67-FC67-FCE9-15E9FDF2191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64314" y="1952625"/>
            <a:ext cx="8701429" cy="5287327"/>
          </a:xfrm>
          <a:custGeom>
            <a:avLst/>
            <a:gdLst>
              <a:gd name="connsiteX0" fmla="*/ 0 w 8701429"/>
              <a:gd name="connsiteY0" fmla="*/ 0 h 5287327"/>
              <a:gd name="connsiteX1" fmla="*/ 1540878 w 8701429"/>
              <a:gd name="connsiteY1" fmla="*/ 0 h 5287327"/>
              <a:gd name="connsiteX2" fmla="*/ 2605897 w 8701429"/>
              <a:gd name="connsiteY2" fmla="*/ 3376336 h 5287327"/>
              <a:gd name="connsiteX3" fmla="*/ 3723789 w 8701429"/>
              <a:gd name="connsiteY3" fmla="*/ 0 h 5287327"/>
              <a:gd name="connsiteX4" fmla="*/ 5098494 w 8701429"/>
              <a:gd name="connsiteY4" fmla="*/ 0 h 5287327"/>
              <a:gd name="connsiteX5" fmla="*/ 6163512 w 8701429"/>
              <a:gd name="connsiteY5" fmla="*/ 3406549 h 5287327"/>
              <a:gd name="connsiteX6" fmla="*/ 7273851 w 8701429"/>
              <a:gd name="connsiteY6" fmla="*/ 0 h 5287327"/>
              <a:gd name="connsiteX7" fmla="*/ 8701429 w 8701429"/>
              <a:gd name="connsiteY7" fmla="*/ 0 h 5287327"/>
              <a:gd name="connsiteX8" fmla="*/ 6986825 w 8701429"/>
              <a:gd name="connsiteY8" fmla="*/ 5287327 h 5287327"/>
              <a:gd name="connsiteX9" fmla="*/ 5385520 w 8701429"/>
              <a:gd name="connsiteY9" fmla="*/ 5287327 h 5287327"/>
              <a:gd name="connsiteX10" fmla="*/ 4373375 w 8701429"/>
              <a:gd name="connsiteY10" fmla="*/ 2069611 h 5287327"/>
              <a:gd name="connsiteX11" fmla="*/ 3315909 w 8701429"/>
              <a:gd name="connsiteY11" fmla="*/ 5287327 h 5287327"/>
              <a:gd name="connsiteX12" fmla="*/ 1714605 w 8701429"/>
              <a:gd name="connsiteY12" fmla="*/ 5287327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01429" h="5287327">
                <a:moveTo>
                  <a:pt x="0" y="0"/>
                </a:moveTo>
                <a:lnTo>
                  <a:pt x="1540878" y="0"/>
                </a:lnTo>
                <a:lnTo>
                  <a:pt x="2605897" y="3376336"/>
                </a:lnTo>
                <a:lnTo>
                  <a:pt x="3723789" y="0"/>
                </a:lnTo>
                <a:lnTo>
                  <a:pt x="5098494" y="0"/>
                </a:lnTo>
                <a:lnTo>
                  <a:pt x="6163512" y="3406549"/>
                </a:lnTo>
                <a:lnTo>
                  <a:pt x="7273851" y="0"/>
                </a:lnTo>
                <a:lnTo>
                  <a:pt x="8701429" y="0"/>
                </a:lnTo>
                <a:lnTo>
                  <a:pt x="6986825" y="5287327"/>
                </a:lnTo>
                <a:lnTo>
                  <a:pt x="5385520" y="5287327"/>
                </a:lnTo>
                <a:lnTo>
                  <a:pt x="4373375" y="2069611"/>
                </a:lnTo>
                <a:lnTo>
                  <a:pt x="3315909" y="5287327"/>
                </a:lnTo>
                <a:lnTo>
                  <a:pt x="1714605" y="528732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tr-TR" sz="160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F9A04603-581D-3F3D-E093-20D967EED93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8952" y="1690915"/>
            <a:ext cx="5238299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333347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8" name="Görsel">
            <a:extLst>
              <a:ext uri="{FF2B5EF4-FFF2-40B4-BE49-F238E27FC236}">
                <a16:creationId xmlns:a16="http://schemas.microsoft.com/office/drawing/2014/main" id="{4189DDC7-9790-AD20-D822-C69711CF87F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64538" y="1952624"/>
            <a:ext cx="5876487" cy="5498821"/>
          </a:xfrm>
          <a:custGeom>
            <a:avLst/>
            <a:gdLst>
              <a:gd name="connsiteX0" fmla="*/ 2938244 w 5876487"/>
              <a:gd name="connsiteY0" fmla="*/ 1238745 h 5498821"/>
              <a:gd name="connsiteX1" fmla="*/ 2213125 w 5876487"/>
              <a:gd name="connsiteY1" fmla="*/ 1427578 h 5498821"/>
              <a:gd name="connsiteX2" fmla="*/ 1699498 w 5876487"/>
              <a:gd name="connsiteY2" fmla="*/ 1960088 h 5498821"/>
              <a:gd name="connsiteX3" fmla="*/ 1510665 w 5876487"/>
              <a:gd name="connsiteY3" fmla="*/ 2749410 h 5498821"/>
              <a:gd name="connsiteX4" fmla="*/ 1699498 w 5876487"/>
              <a:gd name="connsiteY4" fmla="*/ 3538733 h 5498821"/>
              <a:gd name="connsiteX5" fmla="*/ 2213125 w 5876487"/>
              <a:gd name="connsiteY5" fmla="*/ 4071243 h 5498821"/>
              <a:gd name="connsiteX6" fmla="*/ 2938244 w 5876487"/>
              <a:gd name="connsiteY6" fmla="*/ 4260075 h 5498821"/>
              <a:gd name="connsiteX7" fmla="*/ 3663363 w 5876487"/>
              <a:gd name="connsiteY7" fmla="*/ 4071243 h 5498821"/>
              <a:gd name="connsiteX8" fmla="*/ 4176989 w 5876487"/>
              <a:gd name="connsiteY8" fmla="*/ 3538733 h 5498821"/>
              <a:gd name="connsiteX9" fmla="*/ 4365822 w 5876487"/>
              <a:gd name="connsiteY9" fmla="*/ 2749410 h 5498821"/>
              <a:gd name="connsiteX10" fmla="*/ 4176989 w 5876487"/>
              <a:gd name="connsiteY10" fmla="*/ 1960088 h 5498821"/>
              <a:gd name="connsiteX11" fmla="*/ 3663363 w 5876487"/>
              <a:gd name="connsiteY11" fmla="*/ 1427578 h 5498821"/>
              <a:gd name="connsiteX12" fmla="*/ 2938244 w 5876487"/>
              <a:gd name="connsiteY12" fmla="*/ 1238745 h 5498821"/>
              <a:gd name="connsiteX13" fmla="*/ 2938244 w 5876487"/>
              <a:gd name="connsiteY13" fmla="*/ 0 h 5498821"/>
              <a:gd name="connsiteX14" fmla="*/ 4445132 w 5876487"/>
              <a:gd name="connsiteY14" fmla="*/ 355006 h 5498821"/>
              <a:gd name="connsiteX15" fmla="*/ 5495044 w 5876487"/>
              <a:gd name="connsiteY15" fmla="*/ 1336938 h 5498821"/>
              <a:gd name="connsiteX16" fmla="*/ 5876487 w 5876487"/>
              <a:gd name="connsiteY16" fmla="*/ 2749410 h 5498821"/>
              <a:gd name="connsiteX17" fmla="*/ 5495044 w 5876487"/>
              <a:gd name="connsiteY17" fmla="*/ 4161882 h 5498821"/>
              <a:gd name="connsiteX18" fmla="*/ 4445132 w 5876487"/>
              <a:gd name="connsiteY18" fmla="*/ 5143814 h 5498821"/>
              <a:gd name="connsiteX19" fmla="*/ 2938244 w 5876487"/>
              <a:gd name="connsiteY19" fmla="*/ 5498821 h 5498821"/>
              <a:gd name="connsiteX20" fmla="*/ 1431355 w 5876487"/>
              <a:gd name="connsiteY20" fmla="*/ 5143814 h 5498821"/>
              <a:gd name="connsiteX21" fmla="*/ 381443 w 5876487"/>
              <a:gd name="connsiteY21" fmla="*/ 4161882 h 5498821"/>
              <a:gd name="connsiteX22" fmla="*/ 0 w 5876487"/>
              <a:gd name="connsiteY22" fmla="*/ 2749410 h 5498821"/>
              <a:gd name="connsiteX23" fmla="*/ 381443 w 5876487"/>
              <a:gd name="connsiteY23" fmla="*/ 1336938 h 5498821"/>
              <a:gd name="connsiteX24" fmla="*/ 1431355 w 5876487"/>
              <a:gd name="connsiteY24" fmla="*/ 355006 h 5498821"/>
              <a:gd name="connsiteX25" fmla="*/ 2938244 w 5876487"/>
              <a:gd name="connsiteY25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876487" h="5498821">
                <a:moveTo>
                  <a:pt x="2938244" y="1238745"/>
                </a:moveTo>
                <a:cubicBezTo>
                  <a:pt x="2671359" y="1238745"/>
                  <a:pt x="2429653" y="1301689"/>
                  <a:pt x="2213125" y="1427578"/>
                </a:cubicBezTo>
                <a:cubicBezTo>
                  <a:pt x="1996596" y="1553467"/>
                  <a:pt x="1825387" y="1730970"/>
                  <a:pt x="1699498" y="1960088"/>
                </a:cubicBezTo>
                <a:cubicBezTo>
                  <a:pt x="1573610" y="2189205"/>
                  <a:pt x="1510665" y="2452313"/>
                  <a:pt x="1510665" y="2749410"/>
                </a:cubicBezTo>
                <a:cubicBezTo>
                  <a:pt x="1510665" y="3046508"/>
                  <a:pt x="1573610" y="3309615"/>
                  <a:pt x="1699498" y="3538733"/>
                </a:cubicBezTo>
                <a:cubicBezTo>
                  <a:pt x="1825387" y="3767851"/>
                  <a:pt x="1996596" y="3945354"/>
                  <a:pt x="2213125" y="4071243"/>
                </a:cubicBezTo>
                <a:cubicBezTo>
                  <a:pt x="2429653" y="4197131"/>
                  <a:pt x="2671359" y="4260075"/>
                  <a:pt x="2938244" y="4260075"/>
                </a:cubicBezTo>
                <a:cubicBezTo>
                  <a:pt x="3205128" y="4260075"/>
                  <a:pt x="3446834" y="4197131"/>
                  <a:pt x="3663363" y="4071243"/>
                </a:cubicBezTo>
                <a:cubicBezTo>
                  <a:pt x="3879892" y="3945354"/>
                  <a:pt x="4051100" y="3767851"/>
                  <a:pt x="4176989" y="3538733"/>
                </a:cubicBezTo>
                <a:cubicBezTo>
                  <a:pt x="4302878" y="3309615"/>
                  <a:pt x="4365822" y="3046508"/>
                  <a:pt x="4365822" y="2749410"/>
                </a:cubicBezTo>
                <a:cubicBezTo>
                  <a:pt x="4365822" y="2452313"/>
                  <a:pt x="4302878" y="2189205"/>
                  <a:pt x="4176989" y="1960088"/>
                </a:cubicBezTo>
                <a:cubicBezTo>
                  <a:pt x="4051100" y="1730970"/>
                  <a:pt x="3879892" y="1553467"/>
                  <a:pt x="3663363" y="1427578"/>
                </a:cubicBezTo>
                <a:cubicBezTo>
                  <a:pt x="3446834" y="1301689"/>
                  <a:pt x="3205128" y="1238745"/>
                  <a:pt x="2938244" y="1238745"/>
                </a:cubicBezTo>
                <a:close/>
                <a:moveTo>
                  <a:pt x="2938244" y="0"/>
                </a:moveTo>
                <a:cubicBezTo>
                  <a:pt x="3497190" y="0"/>
                  <a:pt x="3999486" y="118336"/>
                  <a:pt x="4445132" y="355006"/>
                </a:cubicBezTo>
                <a:cubicBezTo>
                  <a:pt x="4890778" y="591677"/>
                  <a:pt x="5240748" y="918988"/>
                  <a:pt x="5495044" y="1336938"/>
                </a:cubicBezTo>
                <a:cubicBezTo>
                  <a:pt x="5749340" y="1754889"/>
                  <a:pt x="5876487" y="2225713"/>
                  <a:pt x="5876487" y="2749410"/>
                </a:cubicBezTo>
                <a:cubicBezTo>
                  <a:pt x="5876487" y="3273108"/>
                  <a:pt x="5749340" y="3743932"/>
                  <a:pt x="5495044" y="4161882"/>
                </a:cubicBezTo>
                <a:cubicBezTo>
                  <a:pt x="5240748" y="4579833"/>
                  <a:pt x="4890778" y="4907144"/>
                  <a:pt x="4445132" y="5143814"/>
                </a:cubicBezTo>
                <a:cubicBezTo>
                  <a:pt x="3999486" y="5380485"/>
                  <a:pt x="3497190" y="5498821"/>
                  <a:pt x="2938244" y="5498821"/>
                </a:cubicBezTo>
                <a:cubicBezTo>
                  <a:pt x="2379297" y="5498821"/>
                  <a:pt x="1877002" y="5380485"/>
                  <a:pt x="1431355" y="5143814"/>
                </a:cubicBezTo>
                <a:cubicBezTo>
                  <a:pt x="985709" y="4907144"/>
                  <a:pt x="635738" y="4579833"/>
                  <a:pt x="381443" y="4161882"/>
                </a:cubicBezTo>
                <a:cubicBezTo>
                  <a:pt x="127148" y="3743932"/>
                  <a:pt x="0" y="3273108"/>
                  <a:pt x="0" y="2749410"/>
                </a:cubicBezTo>
                <a:cubicBezTo>
                  <a:pt x="0" y="2225713"/>
                  <a:pt x="127148" y="1754889"/>
                  <a:pt x="381443" y="1336938"/>
                </a:cubicBezTo>
                <a:cubicBezTo>
                  <a:pt x="635738" y="918988"/>
                  <a:pt x="985709" y="591677"/>
                  <a:pt x="1431355" y="355006"/>
                </a:cubicBezTo>
                <a:cubicBezTo>
                  <a:pt x="1877002" y="118336"/>
                  <a:pt x="2379297" y="0"/>
                  <a:pt x="2938244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tr-TR" sz="160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8F2560E0-7030-14AB-532D-832BF52BDB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335138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6" name="Görsel">
            <a:extLst>
              <a:ext uri="{FF2B5EF4-FFF2-40B4-BE49-F238E27FC236}">
                <a16:creationId xmlns:a16="http://schemas.microsoft.com/office/drawing/2014/main" id="{976FED6D-1493-BCCF-0040-913F108657F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64538" y="1952625"/>
            <a:ext cx="4735934" cy="5287327"/>
          </a:xfrm>
          <a:custGeom>
            <a:avLst/>
            <a:gdLst>
              <a:gd name="connsiteX0" fmla="*/ 0 w 4735934"/>
              <a:gd name="connsiteY0" fmla="*/ 0 h 5287327"/>
              <a:gd name="connsiteX1" fmla="*/ 4735934 w 4735934"/>
              <a:gd name="connsiteY1" fmla="*/ 0 h 5287327"/>
              <a:gd name="connsiteX2" fmla="*/ 4735934 w 4735934"/>
              <a:gd name="connsiteY2" fmla="*/ 1185872 h 5287327"/>
              <a:gd name="connsiteX3" fmla="*/ 3119523 w 4735934"/>
              <a:gd name="connsiteY3" fmla="*/ 1185872 h 5287327"/>
              <a:gd name="connsiteX4" fmla="*/ 3119523 w 4735934"/>
              <a:gd name="connsiteY4" fmla="*/ 5287327 h 5287327"/>
              <a:gd name="connsiteX5" fmla="*/ 1623964 w 4735934"/>
              <a:gd name="connsiteY5" fmla="*/ 5287327 h 5287327"/>
              <a:gd name="connsiteX6" fmla="*/ 1623964 w 4735934"/>
              <a:gd name="connsiteY6" fmla="*/ 1185872 h 5287327"/>
              <a:gd name="connsiteX7" fmla="*/ 0 w 4735934"/>
              <a:gd name="connsiteY7" fmla="*/ 1185872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35934" h="5287327">
                <a:moveTo>
                  <a:pt x="0" y="0"/>
                </a:moveTo>
                <a:lnTo>
                  <a:pt x="4735934" y="0"/>
                </a:lnTo>
                <a:lnTo>
                  <a:pt x="4735934" y="1185872"/>
                </a:lnTo>
                <a:lnTo>
                  <a:pt x="3119523" y="1185872"/>
                </a:lnTo>
                <a:lnTo>
                  <a:pt x="3119523" y="5287327"/>
                </a:lnTo>
                <a:lnTo>
                  <a:pt x="1623964" y="5287327"/>
                </a:lnTo>
                <a:lnTo>
                  <a:pt x="1623964" y="1185872"/>
                </a:lnTo>
                <a:lnTo>
                  <a:pt x="0" y="1185872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tr-TR" sz="160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endParaRPr lang="tr-TR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710AE296-825A-4222-1748-C2F6ED270C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150878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ka Plan">
            <a:extLst>
              <a:ext uri="{FF2B5EF4-FFF2-40B4-BE49-F238E27FC236}">
                <a16:creationId xmlns:a16="http://schemas.microsoft.com/office/drawing/2014/main" id="{8753ED80-B0AC-9CCD-1A66-FA9B6271B41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193957" cy="6858000"/>
          </a:xfrm>
          <a:custGeom>
            <a:avLst/>
            <a:gdLst>
              <a:gd name="connsiteX0" fmla="*/ 3342013 w 5193957"/>
              <a:gd name="connsiteY0" fmla="*/ 4195964 h 6858000"/>
              <a:gd name="connsiteX1" fmla="*/ 3519044 w 5193957"/>
              <a:gd name="connsiteY1" fmla="*/ 4899042 h 6858000"/>
              <a:gd name="connsiteX2" fmla="*/ 3599969 w 5193957"/>
              <a:gd name="connsiteY2" fmla="*/ 4847019 h 6858000"/>
              <a:gd name="connsiteX3" fmla="*/ 3721057 w 5193957"/>
              <a:gd name="connsiteY3" fmla="*/ 4584658 h 6858000"/>
              <a:gd name="connsiteX4" fmla="*/ 3475575 w 5193957"/>
              <a:gd name="connsiteY4" fmla="*/ 4248535 h 6858000"/>
              <a:gd name="connsiteX5" fmla="*/ 3409543 w 5193957"/>
              <a:gd name="connsiteY5" fmla="*/ 4220978 h 6858000"/>
              <a:gd name="connsiteX6" fmla="*/ 0 w 5193957"/>
              <a:gd name="connsiteY6" fmla="*/ 0 h 6858000"/>
              <a:gd name="connsiteX7" fmla="*/ 2285486 w 5193957"/>
              <a:gd name="connsiteY7" fmla="*/ 0 h 6858000"/>
              <a:gd name="connsiteX8" fmla="*/ 2467239 w 5193957"/>
              <a:gd name="connsiteY8" fmla="*/ 721825 h 6858000"/>
              <a:gd name="connsiteX9" fmla="*/ 2689793 w 5193957"/>
              <a:gd name="connsiteY9" fmla="*/ 693752 h 6858000"/>
              <a:gd name="connsiteX10" fmla="*/ 3056365 w 5193957"/>
              <a:gd name="connsiteY10" fmla="*/ 679589 h 6858000"/>
              <a:gd name="connsiteX11" fmla="*/ 4083617 w 5193957"/>
              <a:gd name="connsiteY11" fmla="*/ 796665 h 6858000"/>
              <a:gd name="connsiteX12" fmla="*/ 4974909 w 5193957"/>
              <a:gd name="connsiteY12" fmla="*/ 1140342 h 6858000"/>
              <a:gd name="connsiteX13" fmla="*/ 4514157 w 5193957"/>
              <a:gd name="connsiteY13" fmla="*/ 2250681 h 6858000"/>
              <a:gd name="connsiteX14" fmla="*/ 3048813 w 5193957"/>
              <a:gd name="connsiteY14" fmla="*/ 1842801 h 6858000"/>
              <a:gd name="connsiteX15" fmla="*/ 2841096 w 5193957"/>
              <a:gd name="connsiteY15" fmla="*/ 1851063 h 6858000"/>
              <a:gd name="connsiteX16" fmla="*/ 2754023 w 5193957"/>
              <a:gd name="connsiteY16" fmla="*/ 1860781 h 6858000"/>
              <a:gd name="connsiteX17" fmla="*/ 2991757 w 5193957"/>
              <a:gd name="connsiteY17" fmla="*/ 2804933 h 6858000"/>
              <a:gd name="connsiteX18" fmla="*/ 3085516 w 5193957"/>
              <a:gd name="connsiteY18" fmla="*/ 2826740 h 6858000"/>
              <a:gd name="connsiteX19" fmla="*/ 3214985 w 5193957"/>
              <a:gd name="connsiteY19" fmla="*/ 2854947 h 6858000"/>
              <a:gd name="connsiteX20" fmla="*/ 4215801 w 5193957"/>
              <a:gd name="connsiteY20" fmla="*/ 3130643 h 6858000"/>
              <a:gd name="connsiteX21" fmla="*/ 4903153 w 5193957"/>
              <a:gd name="connsiteY21" fmla="*/ 3598949 h 6858000"/>
              <a:gd name="connsiteX22" fmla="*/ 5193957 w 5193957"/>
              <a:gd name="connsiteY22" fmla="*/ 4471359 h 6858000"/>
              <a:gd name="connsiteX23" fmla="*/ 4929589 w 5193957"/>
              <a:gd name="connsiteY23" fmla="*/ 5332437 h 6858000"/>
              <a:gd name="connsiteX24" fmla="*/ 4136491 w 5193957"/>
              <a:gd name="connsiteY24" fmla="*/ 5948034 h 6858000"/>
              <a:gd name="connsiteX25" fmla="*/ 3857962 w 5193957"/>
              <a:gd name="connsiteY25" fmla="*/ 6048824 h 6858000"/>
              <a:gd name="connsiteX26" fmla="*/ 3811311 w 5193957"/>
              <a:gd name="connsiteY26" fmla="*/ 6059769 h 6858000"/>
              <a:gd name="connsiteX27" fmla="*/ 4012302 w 5193957"/>
              <a:gd name="connsiteY27" fmla="*/ 6858000 h 6858000"/>
              <a:gd name="connsiteX28" fmla="*/ 0 w 5193957"/>
              <a:gd name="connsiteY2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193957" h="6858000">
                <a:moveTo>
                  <a:pt x="3342013" y="4195964"/>
                </a:moveTo>
                <a:lnTo>
                  <a:pt x="3519044" y="4899042"/>
                </a:lnTo>
                <a:lnTo>
                  <a:pt x="3599969" y="4847019"/>
                </a:lnTo>
                <a:cubicBezTo>
                  <a:pt x="3680694" y="4779747"/>
                  <a:pt x="3721057" y="4692293"/>
                  <a:pt x="3721057" y="4584658"/>
                </a:cubicBezTo>
                <a:cubicBezTo>
                  <a:pt x="3721057" y="4433592"/>
                  <a:pt x="3639231" y="4321551"/>
                  <a:pt x="3475575" y="4248535"/>
                </a:cubicBezTo>
                <a:cubicBezTo>
                  <a:pt x="3455118" y="4239408"/>
                  <a:pt x="3433108" y="4230222"/>
                  <a:pt x="3409543" y="4220978"/>
                </a:cubicBezTo>
                <a:close/>
                <a:moveTo>
                  <a:pt x="0" y="0"/>
                </a:moveTo>
                <a:lnTo>
                  <a:pt x="2285486" y="0"/>
                </a:lnTo>
                <a:lnTo>
                  <a:pt x="2467239" y="721825"/>
                </a:lnTo>
                <a:lnTo>
                  <a:pt x="2689793" y="693752"/>
                </a:lnTo>
                <a:cubicBezTo>
                  <a:pt x="2807027" y="684310"/>
                  <a:pt x="2929218" y="679589"/>
                  <a:pt x="3056365" y="679589"/>
                </a:cubicBezTo>
                <a:cubicBezTo>
                  <a:pt x="3403819" y="679589"/>
                  <a:pt x="3746237" y="718615"/>
                  <a:pt x="4083617" y="796665"/>
                </a:cubicBezTo>
                <a:cubicBezTo>
                  <a:pt x="4421001" y="874717"/>
                  <a:pt x="4718097" y="989275"/>
                  <a:pt x="4974909" y="1140342"/>
                </a:cubicBezTo>
                <a:lnTo>
                  <a:pt x="4514157" y="2250681"/>
                </a:lnTo>
                <a:cubicBezTo>
                  <a:pt x="4010601" y="1978761"/>
                  <a:pt x="3522153" y="1842801"/>
                  <a:pt x="3048813" y="1842801"/>
                </a:cubicBezTo>
                <a:cubicBezTo>
                  <a:pt x="2974539" y="1842801"/>
                  <a:pt x="2905300" y="1845555"/>
                  <a:pt x="2841096" y="1851063"/>
                </a:cubicBezTo>
                <a:lnTo>
                  <a:pt x="2754023" y="1860781"/>
                </a:lnTo>
                <a:lnTo>
                  <a:pt x="2991757" y="2804933"/>
                </a:lnTo>
                <a:lnTo>
                  <a:pt x="3085516" y="2826740"/>
                </a:lnTo>
                <a:cubicBezTo>
                  <a:pt x="3127138" y="2836103"/>
                  <a:pt x="3170295" y="2845505"/>
                  <a:pt x="3214985" y="2854947"/>
                </a:cubicBezTo>
                <a:cubicBezTo>
                  <a:pt x="3617829" y="2940551"/>
                  <a:pt x="3951435" y="3032450"/>
                  <a:pt x="4215801" y="3130643"/>
                </a:cubicBezTo>
                <a:cubicBezTo>
                  <a:pt x="4480167" y="3228836"/>
                  <a:pt x="4709285" y="3384938"/>
                  <a:pt x="4903153" y="3598949"/>
                </a:cubicBezTo>
                <a:cubicBezTo>
                  <a:pt x="5097021" y="3812960"/>
                  <a:pt x="5193957" y="4103763"/>
                  <a:pt x="5193957" y="4471359"/>
                </a:cubicBezTo>
                <a:cubicBezTo>
                  <a:pt x="5193957" y="4788598"/>
                  <a:pt x="5105833" y="5075625"/>
                  <a:pt x="4929589" y="5332437"/>
                </a:cubicBezTo>
                <a:cubicBezTo>
                  <a:pt x="4753345" y="5589250"/>
                  <a:pt x="4488981" y="5794449"/>
                  <a:pt x="4136491" y="5948034"/>
                </a:cubicBezTo>
                <a:cubicBezTo>
                  <a:pt x="4048369" y="5986430"/>
                  <a:pt x="3955526" y="6020027"/>
                  <a:pt x="3857962" y="6048824"/>
                </a:cubicBezTo>
                <a:lnTo>
                  <a:pt x="3811311" y="6059769"/>
                </a:lnTo>
                <a:lnTo>
                  <a:pt x="4012302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727B4A0E-18FF-409F-CB7B-941641F3DF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2667" y="679588"/>
            <a:ext cx="4569762" cy="5498821"/>
          </a:xfrm>
          <a:custGeom>
            <a:avLst/>
            <a:gdLst>
              <a:gd name="connsiteX0" fmla="*/ 2432170 w 4569762"/>
              <a:gd name="connsiteY0" fmla="*/ 0 h 5498821"/>
              <a:gd name="connsiteX1" fmla="*/ 3459422 w 4569762"/>
              <a:gd name="connsiteY1" fmla="*/ 117076 h 5498821"/>
              <a:gd name="connsiteX2" fmla="*/ 4350714 w 4569762"/>
              <a:gd name="connsiteY2" fmla="*/ 460753 h 5498821"/>
              <a:gd name="connsiteX3" fmla="*/ 3889962 w 4569762"/>
              <a:gd name="connsiteY3" fmla="*/ 1571092 h 5498821"/>
              <a:gd name="connsiteX4" fmla="*/ 2424618 w 4569762"/>
              <a:gd name="connsiteY4" fmla="*/ 1163212 h 5498821"/>
              <a:gd name="connsiteX5" fmla="*/ 1775030 w 4569762"/>
              <a:gd name="connsiteY5" fmla="*/ 1295395 h 5498821"/>
              <a:gd name="connsiteX6" fmla="*/ 1571092 w 4569762"/>
              <a:gd name="connsiteY6" fmla="*/ 1639071 h 5498821"/>
              <a:gd name="connsiteX7" fmla="*/ 1812798 w 4569762"/>
              <a:gd name="connsiteY7" fmla="*/ 1956311 h 5498821"/>
              <a:gd name="connsiteX8" fmla="*/ 2590790 w 4569762"/>
              <a:gd name="connsiteY8" fmla="*/ 2175358 h 5498821"/>
              <a:gd name="connsiteX9" fmla="*/ 3591606 w 4569762"/>
              <a:gd name="connsiteY9" fmla="*/ 2451054 h 5498821"/>
              <a:gd name="connsiteX10" fmla="*/ 4278958 w 4569762"/>
              <a:gd name="connsiteY10" fmla="*/ 2919360 h 5498821"/>
              <a:gd name="connsiteX11" fmla="*/ 4569762 w 4569762"/>
              <a:gd name="connsiteY11" fmla="*/ 3791770 h 5498821"/>
              <a:gd name="connsiteX12" fmla="*/ 4305394 w 4569762"/>
              <a:gd name="connsiteY12" fmla="*/ 4652848 h 5498821"/>
              <a:gd name="connsiteX13" fmla="*/ 3512296 w 4569762"/>
              <a:gd name="connsiteY13" fmla="*/ 5268445 h 5498821"/>
              <a:gd name="connsiteX14" fmla="*/ 2228230 w 4569762"/>
              <a:gd name="connsiteY14" fmla="*/ 5498821 h 5498821"/>
              <a:gd name="connsiteX15" fmla="*/ 981932 w 4569762"/>
              <a:gd name="connsiteY15" fmla="*/ 5340201 h 5498821"/>
              <a:gd name="connsiteX16" fmla="*/ 0 w 4569762"/>
              <a:gd name="connsiteY16" fmla="*/ 4917215 h 5498821"/>
              <a:gd name="connsiteX17" fmla="*/ 490966 w 4569762"/>
              <a:gd name="connsiteY17" fmla="*/ 3814429 h 5498821"/>
              <a:gd name="connsiteX18" fmla="*/ 1314278 w 4569762"/>
              <a:gd name="connsiteY18" fmla="*/ 4192096 h 5498821"/>
              <a:gd name="connsiteX19" fmla="*/ 2235784 w 4569762"/>
              <a:gd name="connsiteY19" fmla="*/ 4335609 h 5498821"/>
              <a:gd name="connsiteX20" fmla="*/ 3096862 w 4569762"/>
              <a:gd name="connsiteY20" fmla="*/ 3905069 h 5498821"/>
              <a:gd name="connsiteX21" fmla="*/ 2851380 w 4569762"/>
              <a:gd name="connsiteY21" fmla="*/ 3568946 h 5498821"/>
              <a:gd name="connsiteX22" fmla="*/ 2062058 w 4569762"/>
              <a:gd name="connsiteY22" fmla="*/ 3338570 h 5498821"/>
              <a:gd name="connsiteX23" fmla="*/ 1065018 w 4569762"/>
              <a:gd name="connsiteY23" fmla="*/ 3062873 h 5498821"/>
              <a:gd name="connsiteX24" fmla="*/ 377666 w 4569762"/>
              <a:gd name="connsiteY24" fmla="*/ 2590791 h 5498821"/>
              <a:gd name="connsiteX25" fmla="*/ 90640 w 4569762"/>
              <a:gd name="connsiteY25" fmla="*/ 1714605 h 5498821"/>
              <a:gd name="connsiteX26" fmla="*/ 355006 w 4569762"/>
              <a:gd name="connsiteY26" fmla="*/ 842196 h 5498821"/>
              <a:gd name="connsiteX27" fmla="*/ 1144330 w 4569762"/>
              <a:gd name="connsiteY27" fmla="*/ 226600 h 5498821"/>
              <a:gd name="connsiteX28" fmla="*/ 2432170 w 4569762"/>
              <a:gd name="connsiteY28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69762" h="5498821">
                <a:moveTo>
                  <a:pt x="2432170" y="0"/>
                </a:moveTo>
                <a:cubicBezTo>
                  <a:pt x="2779624" y="0"/>
                  <a:pt x="3122042" y="39026"/>
                  <a:pt x="3459422" y="117076"/>
                </a:cubicBezTo>
                <a:cubicBezTo>
                  <a:pt x="3796806" y="195128"/>
                  <a:pt x="4093902" y="309686"/>
                  <a:pt x="4350714" y="460753"/>
                </a:cubicBezTo>
                <a:lnTo>
                  <a:pt x="3889962" y="1571092"/>
                </a:lnTo>
                <a:cubicBezTo>
                  <a:pt x="3386406" y="1299172"/>
                  <a:pt x="2897958" y="1163212"/>
                  <a:pt x="2424618" y="1163212"/>
                </a:cubicBezTo>
                <a:cubicBezTo>
                  <a:pt x="2127520" y="1163212"/>
                  <a:pt x="1910990" y="1207273"/>
                  <a:pt x="1775030" y="1295395"/>
                </a:cubicBezTo>
                <a:cubicBezTo>
                  <a:pt x="1639072" y="1383518"/>
                  <a:pt x="1571092" y="1498076"/>
                  <a:pt x="1571092" y="1639071"/>
                </a:cubicBezTo>
                <a:cubicBezTo>
                  <a:pt x="1571092" y="1780067"/>
                  <a:pt x="1651660" y="1885813"/>
                  <a:pt x="1812798" y="1956311"/>
                </a:cubicBezTo>
                <a:cubicBezTo>
                  <a:pt x="1973936" y="2026809"/>
                  <a:pt x="2233266" y="2099824"/>
                  <a:pt x="2590790" y="2175358"/>
                </a:cubicBezTo>
                <a:cubicBezTo>
                  <a:pt x="2993634" y="2260962"/>
                  <a:pt x="3327240" y="2352861"/>
                  <a:pt x="3591606" y="2451054"/>
                </a:cubicBezTo>
                <a:cubicBezTo>
                  <a:pt x="3855972" y="2549247"/>
                  <a:pt x="4085090" y="2705349"/>
                  <a:pt x="4278958" y="2919360"/>
                </a:cubicBezTo>
                <a:cubicBezTo>
                  <a:pt x="4472826" y="3133371"/>
                  <a:pt x="4569762" y="3424174"/>
                  <a:pt x="4569762" y="3791770"/>
                </a:cubicBezTo>
                <a:cubicBezTo>
                  <a:pt x="4569762" y="4109009"/>
                  <a:pt x="4481638" y="4396036"/>
                  <a:pt x="4305394" y="4652848"/>
                </a:cubicBezTo>
                <a:cubicBezTo>
                  <a:pt x="4129150" y="4909661"/>
                  <a:pt x="3864786" y="5114860"/>
                  <a:pt x="3512296" y="5268445"/>
                </a:cubicBezTo>
                <a:cubicBezTo>
                  <a:pt x="3159808" y="5422029"/>
                  <a:pt x="2731786" y="5498821"/>
                  <a:pt x="2228230" y="5498821"/>
                </a:cubicBezTo>
                <a:cubicBezTo>
                  <a:pt x="1800210" y="5498821"/>
                  <a:pt x="1384776" y="5445948"/>
                  <a:pt x="981932" y="5340201"/>
                </a:cubicBezTo>
                <a:cubicBezTo>
                  <a:pt x="579088" y="5234454"/>
                  <a:pt x="251778" y="5093459"/>
                  <a:pt x="0" y="4917215"/>
                </a:cubicBezTo>
                <a:lnTo>
                  <a:pt x="490966" y="3814429"/>
                </a:lnTo>
                <a:cubicBezTo>
                  <a:pt x="727638" y="3970531"/>
                  <a:pt x="1002074" y="4096420"/>
                  <a:pt x="1314278" y="4192096"/>
                </a:cubicBezTo>
                <a:cubicBezTo>
                  <a:pt x="1626482" y="4287771"/>
                  <a:pt x="1933650" y="4335609"/>
                  <a:pt x="2235784" y="4335609"/>
                </a:cubicBezTo>
                <a:cubicBezTo>
                  <a:pt x="2809838" y="4335609"/>
                  <a:pt x="3096862" y="4192096"/>
                  <a:pt x="3096862" y="3905069"/>
                </a:cubicBezTo>
                <a:cubicBezTo>
                  <a:pt x="3096862" y="3754003"/>
                  <a:pt x="3015036" y="3641962"/>
                  <a:pt x="2851380" y="3568946"/>
                </a:cubicBezTo>
                <a:cubicBezTo>
                  <a:pt x="2687726" y="3495931"/>
                  <a:pt x="2424618" y="3419139"/>
                  <a:pt x="2062058" y="3338570"/>
                </a:cubicBezTo>
                <a:cubicBezTo>
                  <a:pt x="1664250" y="3252965"/>
                  <a:pt x="1331902" y="3161067"/>
                  <a:pt x="1065018" y="3062873"/>
                </a:cubicBezTo>
                <a:cubicBezTo>
                  <a:pt x="798134" y="2964680"/>
                  <a:pt x="569018" y="2807319"/>
                  <a:pt x="377666" y="2590791"/>
                </a:cubicBezTo>
                <a:cubicBezTo>
                  <a:pt x="186314" y="2374262"/>
                  <a:pt x="90640" y="2082200"/>
                  <a:pt x="90640" y="1714605"/>
                </a:cubicBezTo>
                <a:cubicBezTo>
                  <a:pt x="90640" y="1392329"/>
                  <a:pt x="178762" y="1101526"/>
                  <a:pt x="355006" y="842196"/>
                </a:cubicBezTo>
                <a:cubicBezTo>
                  <a:pt x="531250" y="582865"/>
                  <a:pt x="794358" y="377666"/>
                  <a:pt x="1144330" y="226600"/>
                </a:cubicBezTo>
                <a:cubicBezTo>
                  <a:pt x="1494300" y="75534"/>
                  <a:pt x="1923580" y="0"/>
                  <a:pt x="2432170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tr-TR" sz="1600" dirty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8" name="Metin">
            <a:extLst>
              <a:ext uri="{FF2B5EF4-FFF2-40B4-BE49-F238E27FC236}">
                <a16:creationId xmlns:a16="http://schemas.microsoft.com/office/drawing/2014/main" id="{5B47302E-E28C-179E-303C-6FD9C4F3664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9" name="Üst Başlık">
            <a:extLst>
              <a:ext uri="{FF2B5EF4-FFF2-40B4-BE49-F238E27FC236}">
                <a16:creationId xmlns:a16="http://schemas.microsoft.com/office/drawing/2014/main" id="{FB39F460-30C9-8CBB-EF56-6B200654E30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89F85F10-A5E7-5AC0-6C05-0D6F879348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210788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1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ka Plan">
            <a:extLst>
              <a:ext uri="{FF2B5EF4-FFF2-40B4-BE49-F238E27FC236}">
                <a16:creationId xmlns:a16="http://schemas.microsoft.com/office/drawing/2014/main" id="{819DC9E8-975E-11AE-DE6D-D3D580A1764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6494233" cy="6858000"/>
          </a:xfrm>
          <a:custGeom>
            <a:avLst/>
            <a:gdLst>
              <a:gd name="connsiteX0" fmla="*/ 0 w 6494233"/>
              <a:gd name="connsiteY0" fmla="*/ 0 h 6858000"/>
              <a:gd name="connsiteX1" fmla="*/ 2285486 w 6494233"/>
              <a:gd name="connsiteY1" fmla="*/ 0 h 6858000"/>
              <a:gd name="connsiteX2" fmla="*/ 2507769 w 6494233"/>
              <a:gd name="connsiteY2" fmla="*/ 882789 h 6858000"/>
              <a:gd name="connsiteX3" fmla="*/ 2891298 w 6494233"/>
              <a:gd name="connsiteY3" fmla="*/ 882789 h 6858000"/>
              <a:gd name="connsiteX4" fmla="*/ 3956316 w 6494233"/>
              <a:gd name="connsiteY4" fmla="*/ 4289338 h 6858000"/>
              <a:gd name="connsiteX5" fmla="*/ 5066655 w 6494233"/>
              <a:gd name="connsiteY5" fmla="*/ 882789 h 6858000"/>
              <a:gd name="connsiteX6" fmla="*/ 6494233 w 6494233"/>
              <a:gd name="connsiteY6" fmla="*/ 882789 h 6858000"/>
              <a:gd name="connsiteX7" fmla="*/ 4779629 w 6494233"/>
              <a:gd name="connsiteY7" fmla="*/ 6170116 h 6858000"/>
              <a:gd name="connsiteX8" fmla="*/ 3839096 w 6494233"/>
              <a:gd name="connsiteY8" fmla="*/ 6170116 h 6858000"/>
              <a:gd name="connsiteX9" fmla="*/ 4012302 w 6494233"/>
              <a:gd name="connsiteY9" fmla="*/ 6858000 h 6858000"/>
              <a:gd name="connsiteX10" fmla="*/ 0 w 6494233"/>
              <a:gd name="connsiteY10" fmla="*/ 6858000 h 6858000"/>
              <a:gd name="connsiteX11" fmla="*/ 0 w 6494233"/>
              <a:gd name="connsiteY11" fmla="*/ 6170116 h 6858000"/>
              <a:gd name="connsiteX12" fmla="*/ 0 w 6494233"/>
              <a:gd name="connsiteY12" fmla="*/ 29951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494233" h="6858000">
                <a:moveTo>
                  <a:pt x="0" y="0"/>
                </a:moveTo>
                <a:lnTo>
                  <a:pt x="2285486" y="0"/>
                </a:lnTo>
                <a:lnTo>
                  <a:pt x="2507769" y="882789"/>
                </a:lnTo>
                <a:lnTo>
                  <a:pt x="2891298" y="882789"/>
                </a:lnTo>
                <a:lnTo>
                  <a:pt x="3956316" y="4289338"/>
                </a:lnTo>
                <a:lnTo>
                  <a:pt x="5066655" y="882789"/>
                </a:lnTo>
                <a:lnTo>
                  <a:pt x="6494233" y="882789"/>
                </a:lnTo>
                <a:lnTo>
                  <a:pt x="4779629" y="6170116"/>
                </a:lnTo>
                <a:lnTo>
                  <a:pt x="3839096" y="6170116"/>
                </a:lnTo>
                <a:lnTo>
                  <a:pt x="4012302" y="6858000"/>
                </a:lnTo>
                <a:lnTo>
                  <a:pt x="0" y="6858000"/>
                </a:lnTo>
                <a:lnTo>
                  <a:pt x="0" y="6170116"/>
                </a:lnTo>
                <a:lnTo>
                  <a:pt x="0" y="299515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7" name="Kaplama">
            <a:extLst>
              <a:ext uri="{FF2B5EF4-FFF2-40B4-BE49-F238E27FC236}">
                <a16:creationId xmlns:a16="http://schemas.microsoft.com/office/drawing/2014/main" id="{0801088D-2788-D6B4-DD69-F6B83FD3F3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2196310" y="888215"/>
            <a:ext cx="8701430" cy="5287327"/>
          </a:xfrm>
          <a:custGeom>
            <a:avLst/>
            <a:gdLst>
              <a:gd name="connsiteX0" fmla="*/ 0 w 8701430"/>
              <a:gd name="connsiteY0" fmla="*/ 0 h 5287327"/>
              <a:gd name="connsiteX1" fmla="*/ 1540878 w 8701430"/>
              <a:gd name="connsiteY1" fmla="*/ 0 h 5287327"/>
              <a:gd name="connsiteX2" fmla="*/ 2605898 w 8701430"/>
              <a:gd name="connsiteY2" fmla="*/ 3376336 h 5287327"/>
              <a:gd name="connsiteX3" fmla="*/ 3723790 w 8701430"/>
              <a:gd name="connsiteY3" fmla="*/ 0 h 5287327"/>
              <a:gd name="connsiteX4" fmla="*/ 5098494 w 8701430"/>
              <a:gd name="connsiteY4" fmla="*/ 0 h 5287327"/>
              <a:gd name="connsiteX5" fmla="*/ 6163512 w 8701430"/>
              <a:gd name="connsiteY5" fmla="*/ 3406549 h 5287327"/>
              <a:gd name="connsiteX6" fmla="*/ 7273850 w 8701430"/>
              <a:gd name="connsiteY6" fmla="*/ 0 h 5287327"/>
              <a:gd name="connsiteX7" fmla="*/ 8701430 w 8701430"/>
              <a:gd name="connsiteY7" fmla="*/ 0 h 5287327"/>
              <a:gd name="connsiteX8" fmla="*/ 6986826 w 8701430"/>
              <a:gd name="connsiteY8" fmla="*/ 5287327 h 5287327"/>
              <a:gd name="connsiteX9" fmla="*/ 5385520 w 8701430"/>
              <a:gd name="connsiteY9" fmla="*/ 5287327 h 5287327"/>
              <a:gd name="connsiteX10" fmla="*/ 4373374 w 8701430"/>
              <a:gd name="connsiteY10" fmla="*/ 2069611 h 5287327"/>
              <a:gd name="connsiteX11" fmla="*/ 3315910 w 8701430"/>
              <a:gd name="connsiteY11" fmla="*/ 5287327 h 5287327"/>
              <a:gd name="connsiteX12" fmla="*/ 1714606 w 8701430"/>
              <a:gd name="connsiteY12" fmla="*/ 5287327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01430" h="5287327">
                <a:moveTo>
                  <a:pt x="0" y="0"/>
                </a:moveTo>
                <a:lnTo>
                  <a:pt x="1540878" y="0"/>
                </a:lnTo>
                <a:lnTo>
                  <a:pt x="2605898" y="3376336"/>
                </a:lnTo>
                <a:lnTo>
                  <a:pt x="3723790" y="0"/>
                </a:lnTo>
                <a:lnTo>
                  <a:pt x="5098494" y="0"/>
                </a:lnTo>
                <a:lnTo>
                  <a:pt x="6163512" y="3406549"/>
                </a:lnTo>
                <a:lnTo>
                  <a:pt x="7273850" y="0"/>
                </a:lnTo>
                <a:lnTo>
                  <a:pt x="8701430" y="0"/>
                </a:lnTo>
                <a:lnTo>
                  <a:pt x="6986826" y="5287327"/>
                </a:lnTo>
                <a:lnTo>
                  <a:pt x="5385520" y="5287327"/>
                </a:lnTo>
                <a:lnTo>
                  <a:pt x="4373374" y="2069611"/>
                </a:lnTo>
                <a:lnTo>
                  <a:pt x="3315910" y="5287327"/>
                </a:lnTo>
                <a:lnTo>
                  <a:pt x="1714606" y="5287327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en-US" sz="1600" smtClean="0">
                <a:solidFill>
                  <a:schemeClr val="bg1"/>
                </a:solidFill>
                <a:effectLst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BDB31D2E-95BE-2D9C-BB2A-8989EA18205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70559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4248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ka Plan">
            <a:extLst>
              <a:ext uri="{FF2B5EF4-FFF2-40B4-BE49-F238E27FC236}">
                <a16:creationId xmlns:a16="http://schemas.microsoft.com/office/drawing/2014/main" id="{CF68EE82-40F0-5C6A-A717-08EFF1D8467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515894" cy="6858000"/>
          </a:xfrm>
          <a:custGeom>
            <a:avLst/>
            <a:gdLst>
              <a:gd name="connsiteX0" fmla="*/ 2771462 w 5515894"/>
              <a:gd name="connsiteY0" fmla="*/ 1930038 h 6858000"/>
              <a:gd name="connsiteX1" fmla="*/ 3455683 w 5515894"/>
              <a:gd name="connsiteY1" fmla="*/ 4647405 h 6858000"/>
              <a:gd name="connsiteX2" fmla="*/ 3456669 w 5515894"/>
              <a:gd name="connsiteY2" fmla="*/ 4646738 h 6858000"/>
              <a:gd name="connsiteX3" fmla="*/ 3816396 w 5515894"/>
              <a:gd name="connsiteY3" fmla="*/ 4218322 h 6858000"/>
              <a:gd name="connsiteX4" fmla="*/ 4005229 w 5515894"/>
              <a:gd name="connsiteY4" fmla="*/ 3428999 h 6858000"/>
              <a:gd name="connsiteX5" fmla="*/ 3816396 w 5515894"/>
              <a:gd name="connsiteY5" fmla="*/ 2639677 h 6858000"/>
              <a:gd name="connsiteX6" fmla="*/ 3302770 w 5515894"/>
              <a:gd name="connsiteY6" fmla="*/ 2107167 h 6858000"/>
              <a:gd name="connsiteX7" fmla="*/ 2773093 w 5515894"/>
              <a:gd name="connsiteY7" fmla="*/ 1930136 h 6858000"/>
              <a:gd name="connsiteX8" fmla="*/ 0 w 5515894"/>
              <a:gd name="connsiteY8" fmla="*/ 0 h 6858000"/>
              <a:gd name="connsiteX9" fmla="*/ 2285486 w 5515894"/>
              <a:gd name="connsiteY9" fmla="*/ 0 h 6858000"/>
              <a:gd name="connsiteX10" fmla="*/ 2457415 w 5515894"/>
              <a:gd name="connsiteY10" fmla="*/ 682812 h 6858000"/>
              <a:gd name="connsiteX11" fmla="*/ 2577651 w 5515894"/>
              <a:gd name="connsiteY11" fmla="*/ 679589 h 6858000"/>
              <a:gd name="connsiteX12" fmla="*/ 4084539 w 5515894"/>
              <a:gd name="connsiteY12" fmla="*/ 1034595 h 6858000"/>
              <a:gd name="connsiteX13" fmla="*/ 5134451 w 5515894"/>
              <a:gd name="connsiteY13" fmla="*/ 2016527 h 6858000"/>
              <a:gd name="connsiteX14" fmla="*/ 5515894 w 5515894"/>
              <a:gd name="connsiteY14" fmla="*/ 3428999 h 6858000"/>
              <a:gd name="connsiteX15" fmla="*/ 5134451 w 5515894"/>
              <a:gd name="connsiteY15" fmla="*/ 4841471 h 6858000"/>
              <a:gd name="connsiteX16" fmla="*/ 4084539 w 5515894"/>
              <a:gd name="connsiteY16" fmla="*/ 5823403 h 6858000"/>
              <a:gd name="connsiteX17" fmla="*/ 3914766 w 5515894"/>
              <a:gd name="connsiteY17" fmla="*/ 5906608 h 6858000"/>
              <a:gd name="connsiteX18" fmla="*/ 3786090 w 5515894"/>
              <a:gd name="connsiteY18" fmla="*/ 5959605 h 6858000"/>
              <a:gd name="connsiteX19" fmla="*/ 4012302 w 5515894"/>
              <a:gd name="connsiteY19" fmla="*/ 6858000 h 6858000"/>
              <a:gd name="connsiteX20" fmla="*/ 0 w 5515894"/>
              <a:gd name="connsiteY20" fmla="*/ 6858000 h 6858000"/>
              <a:gd name="connsiteX21" fmla="*/ 0 w 5515894"/>
              <a:gd name="connsiteY21" fmla="*/ 4804340 h 6858000"/>
              <a:gd name="connsiteX22" fmla="*/ 0 w 5515894"/>
              <a:gd name="connsiteY22" fmla="*/ 20536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515894" h="6858000">
                <a:moveTo>
                  <a:pt x="2771462" y="1930038"/>
                </a:moveTo>
                <a:lnTo>
                  <a:pt x="3455683" y="4647405"/>
                </a:lnTo>
                <a:lnTo>
                  <a:pt x="3456669" y="4646738"/>
                </a:lnTo>
                <a:cubicBezTo>
                  <a:pt x="3602071" y="4532966"/>
                  <a:pt x="3721979" y="4390161"/>
                  <a:pt x="3816396" y="4218322"/>
                </a:cubicBezTo>
                <a:cubicBezTo>
                  <a:pt x="3942285" y="3989204"/>
                  <a:pt x="4005229" y="3726097"/>
                  <a:pt x="4005229" y="3428999"/>
                </a:cubicBezTo>
                <a:cubicBezTo>
                  <a:pt x="4005229" y="3131902"/>
                  <a:pt x="3942285" y="2868794"/>
                  <a:pt x="3816396" y="2639677"/>
                </a:cubicBezTo>
                <a:cubicBezTo>
                  <a:pt x="3690507" y="2410559"/>
                  <a:pt x="3519299" y="2233056"/>
                  <a:pt x="3302770" y="2107167"/>
                </a:cubicBezTo>
                <a:cubicBezTo>
                  <a:pt x="3140373" y="2012750"/>
                  <a:pt x="2963815" y="1953740"/>
                  <a:pt x="2773093" y="1930136"/>
                </a:cubicBezTo>
                <a:close/>
                <a:moveTo>
                  <a:pt x="0" y="0"/>
                </a:moveTo>
                <a:lnTo>
                  <a:pt x="2285486" y="0"/>
                </a:lnTo>
                <a:lnTo>
                  <a:pt x="2457415" y="682812"/>
                </a:lnTo>
                <a:lnTo>
                  <a:pt x="2577651" y="679589"/>
                </a:lnTo>
                <a:cubicBezTo>
                  <a:pt x="3136597" y="679589"/>
                  <a:pt x="3638893" y="797925"/>
                  <a:pt x="4084539" y="1034595"/>
                </a:cubicBezTo>
                <a:cubicBezTo>
                  <a:pt x="4530185" y="1271266"/>
                  <a:pt x="4880155" y="1598577"/>
                  <a:pt x="5134451" y="2016527"/>
                </a:cubicBezTo>
                <a:cubicBezTo>
                  <a:pt x="5388747" y="2434478"/>
                  <a:pt x="5515894" y="2905302"/>
                  <a:pt x="5515894" y="3428999"/>
                </a:cubicBezTo>
                <a:cubicBezTo>
                  <a:pt x="5515894" y="3952697"/>
                  <a:pt x="5388747" y="4423521"/>
                  <a:pt x="5134451" y="4841471"/>
                </a:cubicBezTo>
                <a:cubicBezTo>
                  <a:pt x="4880155" y="5259422"/>
                  <a:pt x="4530185" y="5586733"/>
                  <a:pt x="4084539" y="5823403"/>
                </a:cubicBezTo>
                <a:cubicBezTo>
                  <a:pt x="4028833" y="5852987"/>
                  <a:pt x="3972242" y="5880722"/>
                  <a:pt x="3914766" y="5906608"/>
                </a:cubicBezTo>
                <a:lnTo>
                  <a:pt x="3786090" y="5959605"/>
                </a:lnTo>
                <a:lnTo>
                  <a:pt x="4012302" y="6858000"/>
                </a:lnTo>
                <a:lnTo>
                  <a:pt x="0" y="6858000"/>
                </a:lnTo>
                <a:lnTo>
                  <a:pt x="0" y="4804340"/>
                </a:lnTo>
                <a:lnTo>
                  <a:pt x="0" y="205365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5" name="Kaplama">
            <a:extLst>
              <a:ext uri="{FF2B5EF4-FFF2-40B4-BE49-F238E27FC236}">
                <a16:creationId xmlns:a16="http://schemas.microsoft.com/office/drawing/2014/main" id="{7FDEE61D-4880-F5AD-FBB0-76F154AF0FE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-341543" y="679589"/>
            <a:ext cx="5876487" cy="5498821"/>
          </a:xfrm>
          <a:custGeom>
            <a:avLst/>
            <a:gdLst>
              <a:gd name="connsiteX0" fmla="*/ 2938243 w 5876487"/>
              <a:gd name="connsiteY0" fmla="*/ 1238745 h 5498821"/>
              <a:gd name="connsiteX1" fmla="*/ 2213125 w 5876487"/>
              <a:gd name="connsiteY1" fmla="*/ 1427578 h 5498821"/>
              <a:gd name="connsiteX2" fmla="*/ 1699498 w 5876487"/>
              <a:gd name="connsiteY2" fmla="*/ 1960088 h 5498821"/>
              <a:gd name="connsiteX3" fmla="*/ 1510665 w 5876487"/>
              <a:gd name="connsiteY3" fmla="*/ 2749410 h 5498821"/>
              <a:gd name="connsiteX4" fmla="*/ 1699498 w 5876487"/>
              <a:gd name="connsiteY4" fmla="*/ 3538733 h 5498821"/>
              <a:gd name="connsiteX5" fmla="*/ 2213125 w 5876487"/>
              <a:gd name="connsiteY5" fmla="*/ 4071243 h 5498821"/>
              <a:gd name="connsiteX6" fmla="*/ 2938243 w 5876487"/>
              <a:gd name="connsiteY6" fmla="*/ 4260075 h 5498821"/>
              <a:gd name="connsiteX7" fmla="*/ 3663363 w 5876487"/>
              <a:gd name="connsiteY7" fmla="*/ 4071243 h 5498821"/>
              <a:gd name="connsiteX8" fmla="*/ 4176989 w 5876487"/>
              <a:gd name="connsiteY8" fmla="*/ 3538733 h 5498821"/>
              <a:gd name="connsiteX9" fmla="*/ 4365823 w 5876487"/>
              <a:gd name="connsiteY9" fmla="*/ 2749410 h 5498821"/>
              <a:gd name="connsiteX10" fmla="*/ 4176989 w 5876487"/>
              <a:gd name="connsiteY10" fmla="*/ 1960088 h 5498821"/>
              <a:gd name="connsiteX11" fmla="*/ 3663363 w 5876487"/>
              <a:gd name="connsiteY11" fmla="*/ 1427578 h 5498821"/>
              <a:gd name="connsiteX12" fmla="*/ 2938243 w 5876487"/>
              <a:gd name="connsiteY12" fmla="*/ 1238745 h 5498821"/>
              <a:gd name="connsiteX13" fmla="*/ 2938243 w 5876487"/>
              <a:gd name="connsiteY13" fmla="*/ 0 h 5498821"/>
              <a:gd name="connsiteX14" fmla="*/ 4445131 w 5876487"/>
              <a:gd name="connsiteY14" fmla="*/ 355006 h 5498821"/>
              <a:gd name="connsiteX15" fmla="*/ 5495043 w 5876487"/>
              <a:gd name="connsiteY15" fmla="*/ 1336938 h 5498821"/>
              <a:gd name="connsiteX16" fmla="*/ 5876487 w 5876487"/>
              <a:gd name="connsiteY16" fmla="*/ 2749410 h 5498821"/>
              <a:gd name="connsiteX17" fmla="*/ 5495043 w 5876487"/>
              <a:gd name="connsiteY17" fmla="*/ 4161882 h 5498821"/>
              <a:gd name="connsiteX18" fmla="*/ 4445131 w 5876487"/>
              <a:gd name="connsiteY18" fmla="*/ 5143814 h 5498821"/>
              <a:gd name="connsiteX19" fmla="*/ 2938243 w 5876487"/>
              <a:gd name="connsiteY19" fmla="*/ 5498821 h 5498821"/>
              <a:gd name="connsiteX20" fmla="*/ 1431355 w 5876487"/>
              <a:gd name="connsiteY20" fmla="*/ 5143814 h 5498821"/>
              <a:gd name="connsiteX21" fmla="*/ 381443 w 5876487"/>
              <a:gd name="connsiteY21" fmla="*/ 4161882 h 5498821"/>
              <a:gd name="connsiteX22" fmla="*/ 0 w 5876487"/>
              <a:gd name="connsiteY22" fmla="*/ 2749410 h 5498821"/>
              <a:gd name="connsiteX23" fmla="*/ 381443 w 5876487"/>
              <a:gd name="connsiteY23" fmla="*/ 1336938 h 5498821"/>
              <a:gd name="connsiteX24" fmla="*/ 1431355 w 5876487"/>
              <a:gd name="connsiteY24" fmla="*/ 355006 h 5498821"/>
              <a:gd name="connsiteX25" fmla="*/ 2938243 w 5876487"/>
              <a:gd name="connsiteY25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876487" h="5498821">
                <a:moveTo>
                  <a:pt x="2938243" y="1238745"/>
                </a:moveTo>
                <a:cubicBezTo>
                  <a:pt x="2671359" y="1238745"/>
                  <a:pt x="2429653" y="1301689"/>
                  <a:pt x="2213125" y="1427578"/>
                </a:cubicBezTo>
                <a:cubicBezTo>
                  <a:pt x="1996596" y="1553467"/>
                  <a:pt x="1825387" y="1730970"/>
                  <a:pt x="1699498" y="1960088"/>
                </a:cubicBezTo>
                <a:cubicBezTo>
                  <a:pt x="1573610" y="2189205"/>
                  <a:pt x="1510665" y="2452313"/>
                  <a:pt x="1510665" y="2749410"/>
                </a:cubicBezTo>
                <a:cubicBezTo>
                  <a:pt x="1510665" y="3046508"/>
                  <a:pt x="1573610" y="3309615"/>
                  <a:pt x="1699498" y="3538733"/>
                </a:cubicBezTo>
                <a:cubicBezTo>
                  <a:pt x="1825387" y="3767851"/>
                  <a:pt x="1996596" y="3945354"/>
                  <a:pt x="2213125" y="4071243"/>
                </a:cubicBezTo>
                <a:cubicBezTo>
                  <a:pt x="2429653" y="4197131"/>
                  <a:pt x="2671359" y="4260075"/>
                  <a:pt x="2938243" y="4260075"/>
                </a:cubicBezTo>
                <a:cubicBezTo>
                  <a:pt x="3205127" y="4260075"/>
                  <a:pt x="3446835" y="4197131"/>
                  <a:pt x="3663363" y="4071243"/>
                </a:cubicBezTo>
                <a:cubicBezTo>
                  <a:pt x="3879891" y="3945354"/>
                  <a:pt x="4051099" y="3767851"/>
                  <a:pt x="4176989" y="3538733"/>
                </a:cubicBezTo>
                <a:cubicBezTo>
                  <a:pt x="4302879" y="3309615"/>
                  <a:pt x="4365823" y="3046508"/>
                  <a:pt x="4365823" y="2749410"/>
                </a:cubicBezTo>
                <a:cubicBezTo>
                  <a:pt x="4365823" y="2452313"/>
                  <a:pt x="4302879" y="2189205"/>
                  <a:pt x="4176989" y="1960088"/>
                </a:cubicBezTo>
                <a:cubicBezTo>
                  <a:pt x="4051099" y="1730970"/>
                  <a:pt x="3879891" y="1553467"/>
                  <a:pt x="3663363" y="1427578"/>
                </a:cubicBezTo>
                <a:cubicBezTo>
                  <a:pt x="3446835" y="1301689"/>
                  <a:pt x="3205127" y="1238745"/>
                  <a:pt x="2938243" y="1238745"/>
                </a:cubicBezTo>
                <a:close/>
                <a:moveTo>
                  <a:pt x="2938243" y="0"/>
                </a:moveTo>
                <a:cubicBezTo>
                  <a:pt x="3497191" y="0"/>
                  <a:pt x="3999487" y="118336"/>
                  <a:pt x="4445131" y="355006"/>
                </a:cubicBezTo>
                <a:cubicBezTo>
                  <a:pt x="4890779" y="591677"/>
                  <a:pt x="5240747" y="918988"/>
                  <a:pt x="5495043" y="1336938"/>
                </a:cubicBezTo>
                <a:cubicBezTo>
                  <a:pt x="5749339" y="1754889"/>
                  <a:pt x="5876487" y="2225713"/>
                  <a:pt x="5876487" y="2749410"/>
                </a:cubicBezTo>
                <a:cubicBezTo>
                  <a:pt x="5876487" y="3273108"/>
                  <a:pt x="5749339" y="3743932"/>
                  <a:pt x="5495043" y="4161882"/>
                </a:cubicBezTo>
                <a:cubicBezTo>
                  <a:pt x="5240747" y="4579833"/>
                  <a:pt x="4890779" y="4907144"/>
                  <a:pt x="4445131" y="5143814"/>
                </a:cubicBezTo>
                <a:cubicBezTo>
                  <a:pt x="3999487" y="5380485"/>
                  <a:pt x="3497191" y="5498821"/>
                  <a:pt x="2938243" y="5498821"/>
                </a:cubicBezTo>
                <a:cubicBezTo>
                  <a:pt x="2379297" y="5498821"/>
                  <a:pt x="1877002" y="5380485"/>
                  <a:pt x="1431355" y="5143814"/>
                </a:cubicBezTo>
                <a:cubicBezTo>
                  <a:pt x="985709" y="4907144"/>
                  <a:pt x="635738" y="4579833"/>
                  <a:pt x="381443" y="4161882"/>
                </a:cubicBezTo>
                <a:cubicBezTo>
                  <a:pt x="127148" y="3743932"/>
                  <a:pt x="0" y="3273108"/>
                  <a:pt x="0" y="2749410"/>
                </a:cubicBezTo>
                <a:cubicBezTo>
                  <a:pt x="0" y="2225713"/>
                  <a:pt x="127148" y="1754889"/>
                  <a:pt x="381443" y="1336938"/>
                </a:cubicBezTo>
                <a:cubicBezTo>
                  <a:pt x="635738" y="918988"/>
                  <a:pt x="985709" y="591677"/>
                  <a:pt x="1431355" y="355006"/>
                </a:cubicBezTo>
                <a:cubicBezTo>
                  <a:pt x="1877002" y="118336"/>
                  <a:pt x="2379297" y="0"/>
                  <a:pt x="2938243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en-US" sz="16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3" name="Metin">
            <a:extLst>
              <a:ext uri="{FF2B5EF4-FFF2-40B4-BE49-F238E27FC236}">
                <a16:creationId xmlns:a16="http://schemas.microsoft.com/office/drawing/2014/main" id="{A6200C96-1022-4136-B1C4-CD8C6D95F721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7C4DD0F2-F40E-28C4-A985-50268E8EC21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0091328E-9007-99A2-EAD5-5E45006685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80569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5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02">
    <p:bg>
      <p:bgPr>
        <a:gradFill>
          <a:gsLst>
            <a:gs pos="100000">
              <a:schemeClr val="accent6"/>
            </a:gs>
            <a:gs pos="80000">
              <a:schemeClr val="accent5"/>
            </a:gs>
            <a:gs pos="60000">
              <a:schemeClr val="accent4"/>
            </a:gs>
            <a:gs pos="40000">
              <a:schemeClr val="accent3"/>
            </a:gs>
            <a:gs pos="20000">
              <a:schemeClr val="accent2"/>
            </a:gs>
            <a:gs pos="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SUNUM BAŞLIĞI</a:t>
            </a:r>
            <a:endParaRPr lang="tr-TR" dirty="0"/>
          </a:p>
        </p:txBody>
      </p:sp>
      <p:sp>
        <p:nvSpPr>
          <p:cNvPr id="8" name="Alt Başlık">
            <a:extLst>
              <a:ext uri="{FF2B5EF4-FFF2-40B4-BE49-F238E27FC236}">
                <a16:creationId xmlns:a16="http://schemas.microsoft.com/office/drawing/2014/main" id="{5B2D82E3-11B3-2E7A-0FC6-8CD129F6E1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18809" y="3941699"/>
            <a:ext cx="1954381" cy="422405"/>
          </a:xfrm>
          <a:prstGeom prst="rect">
            <a:avLst/>
          </a:prstGeom>
          <a:solidFill>
            <a:schemeClr val="bg1"/>
          </a:solidFill>
        </p:spPr>
        <p:txBody>
          <a:bodyPr wrap="square" tIns="72000" bIns="72000" anchor="ctr" anchorCtr="0">
            <a:spAutoFit/>
          </a:bodyPr>
          <a:lstStyle>
            <a:lvl1pPr marL="0" indent="0" algn="ctr">
              <a:buNone/>
              <a:defRPr sz="2000">
                <a:gradFill>
                  <a:gsLst>
                    <a:gs pos="100000">
                      <a:schemeClr val="accent6">
                        <a:alpha val="65000"/>
                      </a:schemeClr>
                    </a:gs>
                    <a:gs pos="80000">
                      <a:schemeClr val="accent5">
                        <a:alpha val="65000"/>
                      </a:schemeClr>
                    </a:gs>
                    <a:gs pos="60000">
                      <a:schemeClr val="accent4">
                        <a:alpha val="65000"/>
                      </a:schemeClr>
                    </a:gs>
                    <a:gs pos="40000">
                      <a:schemeClr val="accent3">
                        <a:alpha val="65000"/>
                      </a:schemeClr>
                    </a:gs>
                    <a:gs pos="20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5000"/>
                      </a:schemeClr>
                    </a:gs>
                  </a:gsLst>
                  <a:lin ang="2700000" scaled="1"/>
                </a:gradFill>
              </a:defRPr>
            </a:lvl1pPr>
          </a:lstStyle>
          <a:p>
            <a:pPr lvl="0"/>
            <a:r>
              <a:rPr lang="en-US" dirty="0"/>
              <a:t>ALT BAŞLIK</a:t>
            </a:r>
          </a:p>
        </p:txBody>
      </p:sp>
      <p:sp>
        <p:nvSpPr>
          <p:cNvPr id="3" name="Logo">
            <a:extLst>
              <a:ext uri="{FF2B5EF4-FFF2-40B4-BE49-F238E27FC236}">
                <a16:creationId xmlns:a16="http://schemas.microsoft.com/office/drawing/2014/main" id="{6CB0011D-1840-BC8C-6C6F-FF07EBE99C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7775" y="1199062"/>
            <a:ext cx="2076450" cy="155733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179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rka Plan">
            <a:extLst>
              <a:ext uri="{FF2B5EF4-FFF2-40B4-BE49-F238E27FC236}">
                <a16:creationId xmlns:a16="http://schemas.microsoft.com/office/drawing/2014/main" id="{8EDEF588-1BD2-D2ED-CD5D-124C7CC2585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629472" cy="6858000"/>
          </a:xfrm>
          <a:custGeom>
            <a:avLst/>
            <a:gdLst>
              <a:gd name="connsiteX0" fmla="*/ 0 w 5629472"/>
              <a:gd name="connsiteY0" fmla="*/ 0 h 6858000"/>
              <a:gd name="connsiteX1" fmla="*/ 2285486 w 5629472"/>
              <a:gd name="connsiteY1" fmla="*/ 0 h 6858000"/>
              <a:gd name="connsiteX2" fmla="*/ 2457415 w 5629472"/>
              <a:gd name="connsiteY2" fmla="*/ 682812 h 6858000"/>
              <a:gd name="connsiteX3" fmla="*/ 2457416 w 5629472"/>
              <a:gd name="connsiteY3" fmla="*/ 682812 h 6858000"/>
              <a:gd name="connsiteX4" fmla="*/ 2483231 w 5629472"/>
              <a:gd name="connsiteY4" fmla="*/ 785336 h 6858000"/>
              <a:gd name="connsiteX5" fmla="*/ 5629472 w 5629472"/>
              <a:gd name="connsiteY5" fmla="*/ 785336 h 6858000"/>
              <a:gd name="connsiteX6" fmla="*/ 5629472 w 5629472"/>
              <a:gd name="connsiteY6" fmla="*/ 1971208 h 6858000"/>
              <a:gd name="connsiteX7" fmla="*/ 4013061 w 5629472"/>
              <a:gd name="connsiteY7" fmla="*/ 1971208 h 6858000"/>
              <a:gd name="connsiteX8" fmla="*/ 4013061 w 5629472"/>
              <a:gd name="connsiteY8" fmla="*/ 6072663 h 6858000"/>
              <a:gd name="connsiteX9" fmla="*/ 3814558 w 5629472"/>
              <a:gd name="connsiteY9" fmla="*/ 6072663 h 6858000"/>
              <a:gd name="connsiteX10" fmla="*/ 4012302 w 5629472"/>
              <a:gd name="connsiteY10" fmla="*/ 6858000 h 6858000"/>
              <a:gd name="connsiteX11" fmla="*/ 0 w 5629472"/>
              <a:gd name="connsiteY11" fmla="*/ 6858000 h 6858000"/>
              <a:gd name="connsiteX12" fmla="*/ 0 w 5629472"/>
              <a:gd name="connsiteY12" fmla="*/ 4804340 h 6858000"/>
              <a:gd name="connsiteX13" fmla="*/ 0 w 5629472"/>
              <a:gd name="connsiteY13" fmla="*/ 20536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29472" h="6858000">
                <a:moveTo>
                  <a:pt x="0" y="0"/>
                </a:moveTo>
                <a:lnTo>
                  <a:pt x="2285486" y="0"/>
                </a:lnTo>
                <a:lnTo>
                  <a:pt x="2457415" y="682812"/>
                </a:lnTo>
                <a:lnTo>
                  <a:pt x="2457416" y="682812"/>
                </a:lnTo>
                <a:lnTo>
                  <a:pt x="2483231" y="785336"/>
                </a:lnTo>
                <a:lnTo>
                  <a:pt x="5629472" y="785336"/>
                </a:lnTo>
                <a:lnTo>
                  <a:pt x="5629472" y="1971208"/>
                </a:lnTo>
                <a:lnTo>
                  <a:pt x="4013061" y="1971208"/>
                </a:lnTo>
                <a:lnTo>
                  <a:pt x="4013061" y="6072663"/>
                </a:lnTo>
                <a:lnTo>
                  <a:pt x="3814558" y="6072663"/>
                </a:lnTo>
                <a:lnTo>
                  <a:pt x="4012302" y="6858000"/>
                </a:lnTo>
                <a:lnTo>
                  <a:pt x="0" y="6858000"/>
                </a:lnTo>
                <a:lnTo>
                  <a:pt x="0" y="4804340"/>
                </a:lnTo>
                <a:lnTo>
                  <a:pt x="0" y="205365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2" name="Kaplama">
            <a:extLst>
              <a:ext uri="{FF2B5EF4-FFF2-40B4-BE49-F238E27FC236}">
                <a16:creationId xmlns:a16="http://schemas.microsoft.com/office/drawing/2014/main" id="{C7F77338-A238-4FEC-16E9-48D480BFE02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8301" y="785561"/>
            <a:ext cx="4735934" cy="5287327"/>
          </a:xfrm>
          <a:custGeom>
            <a:avLst/>
            <a:gdLst>
              <a:gd name="connsiteX0" fmla="*/ 0 w 4735934"/>
              <a:gd name="connsiteY0" fmla="*/ 0 h 5287327"/>
              <a:gd name="connsiteX1" fmla="*/ 4735934 w 4735934"/>
              <a:gd name="connsiteY1" fmla="*/ 0 h 5287327"/>
              <a:gd name="connsiteX2" fmla="*/ 4735934 w 4735934"/>
              <a:gd name="connsiteY2" fmla="*/ 1185872 h 5287327"/>
              <a:gd name="connsiteX3" fmla="*/ 3119523 w 4735934"/>
              <a:gd name="connsiteY3" fmla="*/ 1185872 h 5287327"/>
              <a:gd name="connsiteX4" fmla="*/ 3119523 w 4735934"/>
              <a:gd name="connsiteY4" fmla="*/ 5287327 h 5287327"/>
              <a:gd name="connsiteX5" fmla="*/ 1623964 w 4735934"/>
              <a:gd name="connsiteY5" fmla="*/ 5287327 h 5287327"/>
              <a:gd name="connsiteX6" fmla="*/ 1623964 w 4735934"/>
              <a:gd name="connsiteY6" fmla="*/ 1185872 h 5287327"/>
              <a:gd name="connsiteX7" fmla="*/ 0 w 4735934"/>
              <a:gd name="connsiteY7" fmla="*/ 1185872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35934" h="5287327">
                <a:moveTo>
                  <a:pt x="0" y="0"/>
                </a:moveTo>
                <a:lnTo>
                  <a:pt x="4735934" y="0"/>
                </a:lnTo>
                <a:lnTo>
                  <a:pt x="4735934" y="1185872"/>
                </a:lnTo>
                <a:lnTo>
                  <a:pt x="3119523" y="1185872"/>
                </a:lnTo>
                <a:lnTo>
                  <a:pt x="3119523" y="5287327"/>
                </a:lnTo>
                <a:lnTo>
                  <a:pt x="1623964" y="5287327"/>
                </a:lnTo>
                <a:lnTo>
                  <a:pt x="1623964" y="1185872"/>
                </a:lnTo>
                <a:lnTo>
                  <a:pt x="0" y="1185872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en-US" sz="1600" smtClean="0">
                <a:solidFill>
                  <a:schemeClr val="bg1"/>
                </a:solidFill>
                <a:effectLst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5" name="Metin">
            <a:extLst>
              <a:ext uri="{FF2B5EF4-FFF2-40B4-BE49-F238E27FC236}">
                <a16:creationId xmlns:a16="http://schemas.microsoft.com/office/drawing/2014/main" id="{3F14434D-730F-C93D-FF18-EF86EA4C2701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7" name="Üst Başlık">
            <a:extLst>
              <a:ext uri="{FF2B5EF4-FFF2-40B4-BE49-F238E27FC236}">
                <a16:creationId xmlns:a16="http://schemas.microsoft.com/office/drawing/2014/main" id="{0C131B44-64EF-1E0C-A5E9-5206D4728E7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146D96D0-BF12-7269-77A1-3F3D719614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246260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uiExpand="1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" name="Grafik">
            <a:extLst>
              <a:ext uri="{FF2B5EF4-FFF2-40B4-BE49-F238E27FC236}">
                <a16:creationId xmlns:a16="http://schemas.microsoft.com/office/drawing/2014/main" id="{45CBE774-59DD-6AA6-4F0F-65AE1ABB82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95326" y="1961147"/>
            <a:ext cx="10801350" cy="4261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04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148AD901-D970-104A-5DF7-9A7C7EDA2E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19050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49F1953B-B2D4-7F83-3C8D-562383BFCF0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4822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Metin">
            <a:extLst>
              <a:ext uri="{FF2B5EF4-FFF2-40B4-BE49-F238E27FC236}">
                <a16:creationId xmlns:a16="http://schemas.microsoft.com/office/drawing/2014/main" id="{60B9D3FA-556B-A77B-B7FF-89222F9AB8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5325" y="2755900"/>
            <a:ext cx="4800600" cy="3467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6" name="Grafik">
            <a:extLst>
              <a:ext uri="{FF2B5EF4-FFF2-40B4-BE49-F238E27FC236}">
                <a16:creationId xmlns:a16="http://schemas.microsoft.com/office/drawing/2014/main" id="{CB08E99C-FF23-6EB2-AD9A-241249E717DD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96000" y="1482725"/>
            <a:ext cx="5400675" cy="4740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3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İkon 01">
            <a:extLst>
              <a:ext uri="{FF2B5EF4-FFF2-40B4-BE49-F238E27FC236}">
                <a16:creationId xmlns:a16="http://schemas.microsoft.com/office/drawing/2014/main" id="{6BCCCA81-7710-6E5C-C761-28762EDFAC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6525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İkon 02">
            <a:extLst>
              <a:ext uri="{FF2B5EF4-FFF2-40B4-BE49-F238E27FC236}">
                <a16:creationId xmlns:a16="http://schemas.microsoft.com/office/drawing/2014/main" id="{ECEC3A85-09FC-7991-CAB6-FDB0126553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62138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1" name="İkon 03">
            <a:extLst>
              <a:ext uri="{FF2B5EF4-FFF2-40B4-BE49-F238E27FC236}">
                <a16:creationId xmlns:a16="http://schemas.microsoft.com/office/drawing/2014/main" id="{4C49A1A7-C90F-A1FA-C148-07B552B130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17751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2" name="İkon 04">
            <a:extLst>
              <a:ext uri="{FF2B5EF4-FFF2-40B4-BE49-F238E27FC236}">
                <a16:creationId xmlns:a16="http://schemas.microsoft.com/office/drawing/2014/main" id="{251CF46F-51DB-E95A-2271-0ABD47CFAE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35264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3" name="İkon 05">
            <a:extLst>
              <a:ext uri="{FF2B5EF4-FFF2-40B4-BE49-F238E27FC236}">
                <a16:creationId xmlns:a16="http://schemas.microsoft.com/office/drawing/2014/main" id="{8C7569A4-B6FF-8B17-F7E6-0EA1A27257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03577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grpSp>
        <p:nvGrpSpPr>
          <p:cNvPr id="2" name="Grup Yay">
            <a:extLst>
              <a:ext uri="{FF2B5EF4-FFF2-40B4-BE49-F238E27FC236}">
                <a16:creationId xmlns:a16="http://schemas.microsoft.com/office/drawing/2014/main" id="{38F9E603-7DB9-CD03-28F0-D55F39FE645C}"/>
              </a:ext>
            </a:extLst>
          </p:cNvPr>
          <p:cNvGrpSpPr/>
          <p:nvPr userDrawn="1"/>
        </p:nvGrpSpPr>
        <p:grpSpPr>
          <a:xfrm>
            <a:off x="739301" y="2879657"/>
            <a:ext cx="10700425" cy="2140085"/>
            <a:chOff x="739301" y="2358957"/>
            <a:chExt cx="10700425" cy="2140085"/>
          </a:xfrm>
        </p:grpSpPr>
        <p:sp>
          <p:nvSpPr>
            <p:cNvPr id="3" name="Yay 05">
              <a:extLst>
                <a:ext uri="{FF2B5EF4-FFF2-40B4-BE49-F238E27FC236}">
                  <a16:creationId xmlns:a16="http://schemas.microsoft.com/office/drawing/2014/main" id="{640262E2-2FD9-780D-8944-96009CC91ADB}"/>
                </a:ext>
              </a:extLst>
            </p:cNvPr>
            <p:cNvSpPr/>
            <p:nvPr/>
          </p:nvSpPr>
          <p:spPr>
            <a:xfrm>
              <a:off x="9299641" y="2358957"/>
              <a:ext cx="2140085" cy="2140085"/>
            </a:xfrm>
            <a:prstGeom prst="arc">
              <a:avLst>
                <a:gd name="adj1" fmla="val 10584189"/>
                <a:gd name="adj2" fmla="val 856991"/>
              </a:avLst>
            </a:prstGeom>
            <a:ln w="254000" cap="rnd">
              <a:solidFill>
                <a:schemeClr val="accent5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Yay 04">
              <a:extLst>
                <a:ext uri="{FF2B5EF4-FFF2-40B4-BE49-F238E27FC236}">
                  <a16:creationId xmlns:a16="http://schemas.microsoft.com/office/drawing/2014/main" id="{5EA76B30-5217-835A-BECC-1F4EC51D3634}"/>
                </a:ext>
              </a:extLst>
            </p:cNvPr>
            <p:cNvSpPr/>
            <p:nvPr/>
          </p:nvSpPr>
          <p:spPr>
            <a:xfrm rot="10800000">
              <a:off x="7159556" y="2358957"/>
              <a:ext cx="2140085" cy="2140085"/>
            </a:xfrm>
            <a:prstGeom prst="arc">
              <a:avLst>
                <a:gd name="adj1" fmla="val 10079906"/>
                <a:gd name="adj2" fmla="val 583880"/>
              </a:avLst>
            </a:prstGeom>
            <a:ln w="254000">
              <a:solidFill>
                <a:schemeClr val="accent4"/>
              </a:soli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Yay 03">
              <a:extLst>
                <a:ext uri="{FF2B5EF4-FFF2-40B4-BE49-F238E27FC236}">
                  <a16:creationId xmlns:a16="http://schemas.microsoft.com/office/drawing/2014/main" id="{9456058B-4389-DF95-8E22-527E2CFB9E02}"/>
                </a:ext>
              </a:extLst>
            </p:cNvPr>
            <p:cNvSpPr/>
            <p:nvPr/>
          </p:nvSpPr>
          <p:spPr>
            <a:xfrm>
              <a:off x="5019471" y="2358957"/>
              <a:ext cx="2140085" cy="2140085"/>
            </a:xfrm>
            <a:prstGeom prst="arc">
              <a:avLst>
                <a:gd name="adj1" fmla="val 10289256"/>
                <a:gd name="adj2" fmla="val 817602"/>
              </a:avLst>
            </a:prstGeom>
            <a:ln w="254000">
              <a:solidFill>
                <a:schemeClr val="accent3"/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Yay 02">
              <a:extLst>
                <a:ext uri="{FF2B5EF4-FFF2-40B4-BE49-F238E27FC236}">
                  <a16:creationId xmlns:a16="http://schemas.microsoft.com/office/drawing/2014/main" id="{6122EC5D-22B3-2DA5-2136-17E289A515E2}"/>
                </a:ext>
              </a:extLst>
            </p:cNvPr>
            <p:cNvSpPr/>
            <p:nvPr/>
          </p:nvSpPr>
          <p:spPr>
            <a:xfrm rot="10800000">
              <a:off x="2879386" y="2358957"/>
              <a:ext cx="2140085" cy="2140085"/>
            </a:xfrm>
            <a:prstGeom prst="arc">
              <a:avLst>
                <a:gd name="adj1" fmla="val 9924751"/>
                <a:gd name="adj2" fmla="val 452798"/>
              </a:avLst>
            </a:prstGeom>
            <a:ln w="254000">
              <a:solidFill>
                <a:schemeClr val="accent2"/>
              </a:soli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7" name="Yay 01">
              <a:extLst>
                <a:ext uri="{FF2B5EF4-FFF2-40B4-BE49-F238E27FC236}">
                  <a16:creationId xmlns:a16="http://schemas.microsoft.com/office/drawing/2014/main" id="{30193748-0FAE-3506-E244-75F509ED0C46}"/>
                </a:ext>
              </a:extLst>
            </p:cNvPr>
            <p:cNvSpPr/>
            <p:nvPr/>
          </p:nvSpPr>
          <p:spPr>
            <a:xfrm>
              <a:off x="739301" y="2358957"/>
              <a:ext cx="2140085" cy="2140085"/>
            </a:xfrm>
            <a:prstGeom prst="arc">
              <a:avLst>
                <a:gd name="adj1" fmla="val 10811081"/>
                <a:gd name="adj2" fmla="val 793475"/>
              </a:avLst>
            </a:prstGeom>
            <a:noFill/>
            <a:ln w="254000" cap="rnd">
              <a:solidFill>
                <a:schemeClr val="accent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Çerçeve 05">
            <a:extLst>
              <a:ext uri="{FF2B5EF4-FFF2-40B4-BE49-F238E27FC236}">
                <a16:creationId xmlns:a16="http://schemas.microsoft.com/office/drawing/2014/main" id="{9F0E7945-048D-9194-960E-CC49EA09468A}"/>
              </a:ext>
            </a:extLst>
          </p:cNvPr>
          <p:cNvSpPr/>
          <p:nvPr userDrawn="1"/>
        </p:nvSpPr>
        <p:spPr>
          <a:xfrm>
            <a:off x="9704544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Çerçeve 04">
            <a:extLst>
              <a:ext uri="{FF2B5EF4-FFF2-40B4-BE49-F238E27FC236}">
                <a16:creationId xmlns:a16="http://schemas.microsoft.com/office/drawing/2014/main" id="{8BDF07E0-6842-CFB7-087F-B3E6308BF3F0}"/>
              </a:ext>
            </a:extLst>
          </p:cNvPr>
          <p:cNvSpPr/>
          <p:nvPr userDrawn="1"/>
        </p:nvSpPr>
        <p:spPr>
          <a:xfrm>
            <a:off x="7549723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Çerçeve 03">
            <a:extLst>
              <a:ext uri="{FF2B5EF4-FFF2-40B4-BE49-F238E27FC236}">
                <a16:creationId xmlns:a16="http://schemas.microsoft.com/office/drawing/2014/main" id="{53CCA313-A253-F651-0BD2-7F52D22654B2}"/>
              </a:ext>
            </a:extLst>
          </p:cNvPr>
          <p:cNvSpPr/>
          <p:nvPr userDrawn="1"/>
        </p:nvSpPr>
        <p:spPr>
          <a:xfrm>
            <a:off x="5416414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Çerçeve 02">
            <a:extLst>
              <a:ext uri="{FF2B5EF4-FFF2-40B4-BE49-F238E27FC236}">
                <a16:creationId xmlns:a16="http://schemas.microsoft.com/office/drawing/2014/main" id="{0EABC14F-9DDD-4279-CC08-A528D8DECBEB}"/>
              </a:ext>
            </a:extLst>
          </p:cNvPr>
          <p:cNvSpPr/>
          <p:nvPr userDrawn="1"/>
        </p:nvSpPr>
        <p:spPr>
          <a:xfrm>
            <a:off x="3266045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Çerçeve 01">
            <a:extLst>
              <a:ext uri="{FF2B5EF4-FFF2-40B4-BE49-F238E27FC236}">
                <a16:creationId xmlns:a16="http://schemas.microsoft.com/office/drawing/2014/main" id="{EFB927B6-2721-C598-9FAB-A106C8D010A7}"/>
              </a:ext>
            </a:extLst>
          </p:cNvPr>
          <p:cNvSpPr/>
          <p:nvPr userDrawn="1"/>
        </p:nvSpPr>
        <p:spPr>
          <a:xfrm>
            <a:off x="1123542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No 01">
            <a:extLst>
              <a:ext uri="{FF2B5EF4-FFF2-40B4-BE49-F238E27FC236}">
                <a16:creationId xmlns:a16="http://schemas.microsoft.com/office/drawing/2014/main" id="{069A5764-0190-403F-82D5-D748C3A7E60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3542" y="19939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5" name="No 03">
            <a:extLst>
              <a:ext uri="{FF2B5EF4-FFF2-40B4-BE49-F238E27FC236}">
                <a16:creationId xmlns:a16="http://schemas.microsoft.com/office/drawing/2014/main" id="{5A49B85C-8F53-FD9F-F64A-8E1CBAC557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9996" y="19939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6" name="No 05">
            <a:extLst>
              <a:ext uri="{FF2B5EF4-FFF2-40B4-BE49-F238E27FC236}">
                <a16:creationId xmlns:a16="http://schemas.microsoft.com/office/drawing/2014/main" id="{16545B35-408D-D3EB-CACD-DED76DCF60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696450" y="19939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17" name="No 02">
            <a:extLst>
              <a:ext uri="{FF2B5EF4-FFF2-40B4-BE49-F238E27FC236}">
                <a16:creationId xmlns:a16="http://schemas.microsoft.com/office/drawing/2014/main" id="{27AFECDA-7EE8-E6D9-2206-FE1729B923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62861" y="52197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8" name="No 04">
            <a:extLst>
              <a:ext uri="{FF2B5EF4-FFF2-40B4-BE49-F238E27FC236}">
                <a16:creationId xmlns:a16="http://schemas.microsoft.com/office/drawing/2014/main" id="{B6413AAB-F07E-BF83-9A1F-551DF9DC274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49315" y="52197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5" name="Metin 01">
            <a:extLst>
              <a:ext uri="{FF2B5EF4-FFF2-40B4-BE49-F238E27FC236}">
                <a16:creationId xmlns:a16="http://schemas.microsoft.com/office/drawing/2014/main" id="{F2279834-5C32-C12D-033B-64839BC689D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0374" y="4800600"/>
            <a:ext cx="2003626" cy="1587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Metin 02">
            <a:extLst>
              <a:ext uri="{FF2B5EF4-FFF2-40B4-BE49-F238E27FC236}">
                <a16:creationId xmlns:a16="http://schemas.microsoft.com/office/drawing/2014/main" id="{266DC7F5-F8ED-BB75-3D98-05E8DB5BCF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57994" y="1596958"/>
            <a:ext cx="2003626" cy="145927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Metin 03">
            <a:extLst>
              <a:ext uri="{FF2B5EF4-FFF2-40B4-BE49-F238E27FC236}">
                <a16:creationId xmlns:a16="http://schemas.microsoft.com/office/drawing/2014/main" id="{F0AB0FB6-0595-A344-22C8-C5FB3B6237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04557" y="4800600"/>
            <a:ext cx="2003626" cy="1587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8" name="Metin 04">
            <a:extLst>
              <a:ext uri="{FF2B5EF4-FFF2-40B4-BE49-F238E27FC236}">
                <a16:creationId xmlns:a16="http://schemas.microsoft.com/office/drawing/2014/main" id="{FA75DAB6-EDCD-C6E7-7671-71A6D72F41A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306431" y="1596958"/>
            <a:ext cx="2003626" cy="145927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9" name="Metin 05">
            <a:extLst>
              <a:ext uri="{FF2B5EF4-FFF2-40B4-BE49-F238E27FC236}">
                <a16:creationId xmlns:a16="http://schemas.microsoft.com/office/drawing/2014/main" id="{77BDFE75-E2EE-CE3E-F459-33F79098EAF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18741" y="4800600"/>
            <a:ext cx="2003626" cy="1587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0" name="Başlık">
            <a:extLst>
              <a:ext uri="{FF2B5EF4-FFF2-40B4-BE49-F238E27FC236}">
                <a16:creationId xmlns:a16="http://schemas.microsoft.com/office/drawing/2014/main" id="{D61D177A-C3A4-38DA-4E33-4EC957B9B4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İNFOGRAFİK</a:t>
            </a:r>
            <a:endParaRPr lang="tr-TR" dirty="0"/>
          </a:p>
        </p:txBody>
      </p:sp>
      <p:sp>
        <p:nvSpPr>
          <p:cNvPr id="31" name="Üst Başlık">
            <a:extLst>
              <a:ext uri="{FF2B5EF4-FFF2-40B4-BE49-F238E27FC236}">
                <a16:creationId xmlns:a16="http://schemas.microsoft.com/office/drawing/2014/main" id="{BA05F85A-D8A0-4EF8-5046-813AD5D0E906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3827463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82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/>
      <p:bldP spid="31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99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o 04">
            <a:extLst>
              <a:ext uri="{FF2B5EF4-FFF2-40B4-BE49-F238E27FC236}">
                <a16:creationId xmlns:a16="http://schemas.microsoft.com/office/drawing/2014/main" id="{F8DB8E16-3DCC-ABCB-1C5B-B673578B7D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744075" y="944588"/>
            <a:ext cx="1440000" cy="1440000"/>
          </a:xfrm>
          <a:prstGeom prst="rect">
            <a:avLst/>
          </a:prstGeom>
          <a:solidFill>
            <a:schemeClr val="accent4"/>
          </a:solidFill>
          <a:scene3d>
            <a:camera prst="isometricTopUp"/>
            <a:lightRig rig="threePt" dir="t"/>
          </a:scene3d>
          <a:sp3d extrusionH="6350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0" name="No 03">
            <a:extLst>
              <a:ext uri="{FF2B5EF4-FFF2-40B4-BE49-F238E27FC236}">
                <a16:creationId xmlns:a16="http://schemas.microsoft.com/office/drawing/2014/main" id="{5D8F7A3D-6D8B-882A-6BDA-F780C0908A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450" y="2255325"/>
            <a:ext cx="1440000" cy="1440000"/>
          </a:xfrm>
          <a:prstGeom prst="rect">
            <a:avLst/>
          </a:prstGeom>
          <a:solidFill>
            <a:schemeClr val="accent3"/>
          </a:solidFill>
          <a:scene3d>
            <a:camera prst="isometricTopUp"/>
            <a:lightRig rig="threePt" dir="t"/>
          </a:scene3d>
          <a:sp3d extrusionH="5715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4537075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E9DDE259-31C7-DBEB-6B4C-77A9BA8C4DC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62825" y="3566062"/>
            <a:ext cx="1440000" cy="1440000"/>
          </a:xfrm>
          <a:prstGeom prst="rect">
            <a:avLst/>
          </a:prstGeom>
          <a:solidFill>
            <a:schemeClr val="accent2"/>
          </a:solidFill>
          <a:scene3d>
            <a:camera prst="isometricTopUp"/>
            <a:lightRig rig="threePt" dir="t"/>
          </a:scene3d>
          <a:sp3d extrusionH="5080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8" name="No 01">
            <a:extLst>
              <a:ext uri="{FF2B5EF4-FFF2-40B4-BE49-F238E27FC236}">
                <a16:creationId xmlns:a16="http://schemas.microsoft.com/office/drawing/2014/main" id="{269D1CCB-53FB-1D3F-86E7-818CA3326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72200" y="4876800"/>
            <a:ext cx="1440000" cy="1440000"/>
          </a:xfrm>
          <a:prstGeom prst="rect">
            <a:avLst/>
          </a:prstGeom>
          <a:solidFill>
            <a:schemeClr val="accent1"/>
          </a:solidFill>
          <a:scene3d>
            <a:camera prst="isometricTopUp"/>
            <a:lightRig rig="threePt" dir="t"/>
          </a:scene3d>
          <a:sp3d extrusionH="4445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4" name="Madde 01">
            <a:extLst>
              <a:ext uri="{FF2B5EF4-FFF2-40B4-BE49-F238E27FC236}">
                <a16:creationId xmlns:a16="http://schemas.microsoft.com/office/drawing/2014/main" id="{CD5BE7DD-39DD-6C1A-62A5-2A2A362DA9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745456" y="5443209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5" name="Madde Detay 01">
            <a:extLst>
              <a:ext uri="{FF2B5EF4-FFF2-40B4-BE49-F238E27FC236}">
                <a16:creationId xmlns:a16="http://schemas.microsoft.com/office/drawing/2014/main" id="{333BEDBE-CADA-CDDA-B3F2-518E3F60D5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45456" y="5851990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8" name="Madde 02">
            <a:extLst>
              <a:ext uri="{FF2B5EF4-FFF2-40B4-BE49-F238E27FC236}">
                <a16:creationId xmlns:a16="http://schemas.microsoft.com/office/drawing/2014/main" id="{BEBDC181-2CFB-D6E9-F07F-3CF6D11C92F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50357" y="4048692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9" name="Madde Detay 02">
            <a:extLst>
              <a:ext uri="{FF2B5EF4-FFF2-40B4-BE49-F238E27FC236}">
                <a16:creationId xmlns:a16="http://schemas.microsoft.com/office/drawing/2014/main" id="{2BC39AEE-8949-6350-17E4-98B8237D4F1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50357" y="4457473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Madde 03">
            <a:extLst>
              <a:ext uri="{FF2B5EF4-FFF2-40B4-BE49-F238E27FC236}">
                <a16:creationId xmlns:a16="http://schemas.microsoft.com/office/drawing/2014/main" id="{F3207E1B-D927-4B37-1B85-3015D84939E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07658" y="2657247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1" name="Madde Detay 03">
            <a:extLst>
              <a:ext uri="{FF2B5EF4-FFF2-40B4-BE49-F238E27FC236}">
                <a16:creationId xmlns:a16="http://schemas.microsoft.com/office/drawing/2014/main" id="{9702B1E9-9357-9E7A-C118-8D753B5F32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107658" y="3066028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Madde 04">
            <a:extLst>
              <a:ext uri="{FF2B5EF4-FFF2-40B4-BE49-F238E27FC236}">
                <a16:creationId xmlns:a16="http://schemas.microsoft.com/office/drawing/2014/main" id="{3BD66FFE-CCFD-1F16-DA43-C9772E68C40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95902" y="1340930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3" name="Madde Detay 04">
            <a:extLst>
              <a:ext uri="{FF2B5EF4-FFF2-40B4-BE49-F238E27FC236}">
                <a16:creationId xmlns:a16="http://schemas.microsoft.com/office/drawing/2014/main" id="{7A1AB11D-C5FF-528B-6434-40A132DDA8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295902" y="1749711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3595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o 04">
            <a:extLst>
              <a:ext uri="{FF2B5EF4-FFF2-40B4-BE49-F238E27FC236}">
                <a16:creationId xmlns:a16="http://schemas.microsoft.com/office/drawing/2014/main" id="{F8DB8E16-3DCC-ABCB-1C5B-B673578B7D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25864" y="3110696"/>
            <a:ext cx="1440000" cy="1440000"/>
          </a:xfrm>
          <a:prstGeom prst="rect">
            <a:avLst/>
          </a:prstGeom>
          <a:solidFill>
            <a:schemeClr val="accent4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0" name="No 03">
            <a:extLst>
              <a:ext uri="{FF2B5EF4-FFF2-40B4-BE49-F238E27FC236}">
                <a16:creationId xmlns:a16="http://schemas.microsoft.com/office/drawing/2014/main" id="{5D8F7A3D-6D8B-882A-6BDA-F780C0908A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78353" y="3110696"/>
            <a:ext cx="1440000" cy="1440000"/>
          </a:xfrm>
          <a:prstGeom prst="rect">
            <a:avLst/>
          </a:prstGeom>
          <a:solidFill>
            <a:schemeClr val="accent3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4537075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E9DDE259-31C7-DBEB-6B4C-77A9BA8C4DC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0842" y="3110696"/>
            <a:ext cx="1440000" cy="1440000"/>
          </a:xfrm>
          <a:prstGeom prst="rect">
            <a:avLst/>
          </a:prstGeom>
          <a:solidFill>
            <a:schemeClr val="accent2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8" name="No 01">
            <a:extLst>
              <a:ext uri="{FF2B5EF4-FFF2-40B4-BE49-F238E27FC236}">
                <a16:creationId xmlns:a16="http://schemas.microsoft.com/office/drawing/2014/main" id="{269D1CCB-53FB-1D3F-86E7-818CA3326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83331" y="3110696"/>
            <a:ext cx="1440000" cy="1440000"/>
          </a:xfrm>
          <a:prstGeom prst="rect">
            <a:avLst/>
          </a:prstGeom>
          <a:solidFill>
            <a:schemeClr val="accent1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4" name="Madde 01">
            <a:extLst>
              <a:ext uri="{FF2B5EF4-FFF2-40B4-BE49-F238E27FC236}">
                <a16:creationId xmlns:a16="http://schemas.microsoft.com/office/drawing/2014/main" id="{CD5BE7DD-39DD-6C1A-62A5-2A2A362DA9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3889" y="1800232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5" name="Madde Detay 01">
            <a:extLst>
              <a:ext uri="{FF2B5EF4-FFF2-40B4-BE49-F238E27FC236}">
                <a16:creationId xmlns:a16="http://schemas.microsoft.com/office/drawing/2014/main" id="{333BEDBE-CADA-CDDA-B3F2-518E3F60D5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3889" y="2209013"/>
            <a:ext cx="2599869" cy="876283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8" name="Madde 02">
            <a:extLst>
              <a:ext uri="{FF2B5EF4-FFF2-40B4-BE49-F238E27FC236}">
                <a16:creationId xmlns:a16="http://schemas.microsoft.com/office/drawing/2014/main" id="{BEBDC181-2CFB-D6E9-F07F-3CF6D11C92F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32531" y="4943709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9" name="Madde Detay 02">
            <a:extLst>
              <a:ext uri="{FF2B5EF4-FFF2-40B4-BE49-F238E27FC236}">
                <a16:creationId xmlns:a16="http://schemas.microsoft.com/office/drawing/2014/main" id="{2BC39AEE-8949-6350-17E4-98B8237D4F1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32531" y="5352490"/>
            <a:ext cx="2599869" cy="911902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Madde 03">
            <a:extLst>
              <a:ext uri="{FF2B5EF4-FFF2-40B4-BE49-F238E27FC236}">
                <a16:creationId xmlns:a16="http://schemas.microsoft.com/office/drawing/2014/main" id="{F3207E1B-D927-4B37-1B85-3015D84939E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21371" y="1800232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1" name="Madde Detay 03">
            <a:extLst>
              <a:ext uri="{FF2B5EF4-FFF2-40B4-BE49-F238E27FC236}">
                <a16:creationId xmlns:a16="http://schemas.microsoft.com/office/drawing/2014/main" id="{9702B1E9-9357-9E7A-C118-8D753B5F32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21371" y="2209013"/>
            <a:ext cx="2599869" cy="876283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Madde 04">
            <a:extLst>
              <a:ext uri="{FF2B5EF4-FFF2-40B4-BE49-F238E27FC236}">
                <a16:creationId xmlns:a16="http://schemas.microsoft.com/office/drawing/2014/main" id="{3BD66FFE-CCFD-1F16-DA43-C9772E68C40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0003" y="4943709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3" name="Madde Detay 04">
            <a:extLst>
              <a:ext uri="{FF2B5EF4-FFF2-40B4-BE49-F238E27FC236}">
                <a16:creationId xmlns:a16="http://schemas.microsoft.com/office/drawing/2014/main" id="{7A1AB11D-C5FF-528B-6434-40A132DDA8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10003" y="5352490"/>
            <a:ext cx="2599869" cy="911902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No 04">
            <a:extLst>
              <a:ext uri="{FF2B5EF4-FFF2-40B4-BE49-F238E27FC236}">
                <a16:creationId xmlns:a16="http://schemas.microsoft.com/office/drawing/2014/main" id="{1C79E410-59A8-2815-2B3B-F9D5FFC1980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73374" y="3110696"/>
            <a:ext cx="1440000" cy="1440000"/>
          </a:xfrm>
          <a:prstGeom prst="rect">
            <a:avLst/>
          </a:prstGeom>
          <a:solidFill>
            <a:schemeClr val="accent5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5" name="Madde 03">
            <a:extLst>
              <a:ext uri="{FF2B5EF4-FFF2-40B4-BE49-F238E27FC236}">
                <a16:creationId xmlns:a16="http://schemas.microsoft.com/office/drawing/2014/main" id="{D10F9709-F171-3D40-6954-21050E58DAC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98852" y="1800232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6" name="Madde Detay 03">
            <a:extLst>
              <a:ext uri="{FF2B5EF4-FFF2-40B4-BE49-F238E27FC236}">
                <a16:creationId xmlns:a16="http://schemas.microsoft.com/office/drawing/2014/main" id="{0499C8D8-6FD4-7125-B180-E043E92BAF4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98852" y="2209013"/>
            <a:ext cx="2599869" cy="876283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8480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ket Başlık 01">
            <a:extLst>
              <a:ext uri="{FF2B5EF4-FFF2-40B4-BE49-F238E27FC236}">
                <a16:creationId xmlns:a16="http://schemas.microsoft.com/office/drawing/2014/main" id="{7D9B6430-16B9-3E3C-8514-C982688EF7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894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3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14" name="Özellik 01">
            <a:extLst>
              <a:ext uri="{FF2B5EF4-FFF2-40B4-BE49-F238E27FC236}">
                <a16:creationId xmlns:a16="http://schemas.microsoft.com/office/drawing/2014/main" id="{CF767356-13D6-01C9-0AD0-45D8294637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856" y="3263899"/>
            <a:ext cx="3240087" cy="288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6" name="Paket Fiyat 01">
            <a:extLst>
              <a:ext uri="{FF2B5EF4-FFF2-40B4-BE49-F238E27FC236}">
                <a16:creationId xmlns:a16="http://schemas.microsoft.com/office/drawing/2014/main" id="{6774EB0F-5C85-6486-5AC0-09ECB4CEEEA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889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7" name="Paket Başlık 03">
            <a:extLst>
              <a:ext uri="{FF2B5EF4-FFF2-40B4-BE49-F238E27FC236}">
                <a16:creationId xmlns:a16="http://schemas.microsoft.com/office/drawing/2014/main" id="{B2C8906C-F1FF-069F-8963-DA19FB6931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97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6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18" name="Özellikj 03">
            <a:extLst>
              <a:ext uri="{FF2B5EF4-FFF2-40B4-BE49-F238E27FC236}">
                <a16:creationId xmlns:a16="http://schemas.microsoft.com/office/drawing/2014/main" id="{0EBF1A73-9F7B-17DA-12C3-9B1214FDCE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00156" y="3263899"/>
            <a:ext cx="3240087" cy="288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9" name="Paket Fiyat 03">
            <a:extLst>
              <a:ext uri="{FF2B5EF4-FFF2-40B4-BE49-F238E27FC236}">
                <a16:creationId xmlns:a16="http://schemas.microsoft.com/office/drawing/2014/main" id="{372BB1CB-D176-F0C3-F6B9-F9204FFD94E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992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0" name="Paket Başlık 02">
            <a:extLst>
              <a:ext uri="{FF2B5EF4-FFF2-40B4-BE49-F238E27FC236}">
                <a16:creationId xmlns:a16="http://schemas.microsoft.com/office/drawing/2014/main" id="{B23B4805-65D2-6E33-7265-6044CFD10E8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85085" y="1692095"/>
            <a:ext cx="3240000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ÖZEL PAKET</a:t>
            </a:r>
          </a:p>
        </p:txBody>
      </p:sp>
      <p:sp>
        <p:nvSpPr>
          <p:cNvPr id="21" name="Özellik 02">
            <a:extLst>
              <a:ext uri="{FF2B5EF4-FFF2-40B4-BE49-F238E27FC236}">
                <a16:creationId xmlns:a16="http://schemas.microsoft.com/office/drawing/2014/main" id="{EBC09393-B06E-9021-971B-B42C708F81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85481" y="3082924"/>
            <a:ext cx="3240087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2" name="Paket Fiyat 02">
            <a:extLst>
              <a:ext uri="{FF2B5EF4-FFF2-40B4-BE49-F238E27FC236}">
                <a16:creationId xmlns:a16="http://schemas.microsoft.com/office/drawing/2014/main" id="{92B72BF5-8C3F-37D4-D4FC-C4BF33FA08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84602" y="2286075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3" name="Başlık">
            <a:extLst>
              <a:ext uri="{FF2B5EF4-FFF2-40B4-BE49-F238E27FC236}">
                <a16:creationId xmlns:a16="http://schemas.microsoft.com/office/drawing/2014/main" id="{A7709DD0-6DF1-E069-0E57-0EA48F95FC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24" name="Üst Başlık">
            <a:extLst>
              <a:ext uri="{FF2B5EF4-FFF2-40B4-BE49-F238E27FC236}">
                <a16:creationId xmlns:a16="http://schemas.microsoft.com/office/drawing/2014/main" id="{19B7950D-D1E6-AA8F-039D-ADBCFA79DAF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08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15D97C70-9DA4-BA55-DC63-2DE2C01FA86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630A9BBC-9BB3-E41E-8D7D-2FBDB8C8B4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b" anchorCtr="0"/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60E0ACF2-BC83-6682-8D23-DEE916C535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>
                <a:solidFill>
                  <a:schemeClr val="bg1"/>
                </a:solidFill>
                <a:effectLst>
                  <a:outerShdw blurRad="254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30E4B445-3211-E0AB-D1F9-89E12FEF886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7" name="Paket Başlık 01">
            <a:extLst>
              <a:ext uri="{FF2B5EF4-FFF2-40B4-BE49-F238E27FC236}">
                <a16:creationId xmlns:a16="http://schemas.microsoft.com/office/drawing/2014/main" id="{64F8F928-3ABC-F3D0-87C4-134E7600D23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894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8" name="Özellik 01">
            <a:extLst>
              <a:ext uri="{FF2B5EF4-FFF2-40B4-BE49-F238E27FC236}">
                <a16:creationId xmlns:a16="http://schemas.microsoft.com/office/drawing/2014/main" id="{B1BBEB70-8F51-9B5F-E690-5AAAB2BCA35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89856" y="3263899"/>
            <a:ext cx="3240087" cy="288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3"/>
            </a:outerShdw>
          </a:effectLst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9" name="Paket Fiyat 01">
            <a:extLst>
              <a:ext uri="{FF2B5EF4-FFF2-40B4-BE49-F238E27FC236}">
                <a16:creationId xmlns:a16="http://schemas.microsoft.com/office/drawing/2014/main" id="{FCF46E0B-F2B8-F9B7-6BBD-FC40AFFD67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889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0" name="Paket Başlık 03">
            <a:extLst>
              <a:ext uri="{FF2B5EF4-FFF2-40B4-BE49-F238E27FC236}">
                <a16:creationId xmlns:a16="http://schemas.microsoft.com/office/drawing/2014/main" id="{451296CE-EFE4-3971-13C4-66F8EECE78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97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11" name="Özellik 03">
            <a:extLst>
              <a:ext uri="{FF2B5EF4-FFF2-40B4-BE49-F238E27FC236}">
                <a16:creationId xmlns:a16="http://schemas.microsoft.com/office/drawing/2014/main" id="{6ECC7AE5-9C77-80F8-4EA8-42A5520A99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00156" y="3263899"/>
            <a:ext cx="3240087" cy="288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6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2" name="Paket Fiyat 03">
            <a:extLst>
              <a:ext uri="{FF2B5EF4-FFF2-40B4-BE49-F238E27FC236}">
                <a16:creationId xmlns:a16="http://schemas.microsoft.com/office/drawing/2014/main" id="{B4891913-0156-2FCA-9745-4530D3CBC8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992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3" name="Paket Başlık 02">
            <a:extLst>
              <a:ext uri="{FF2B5EF4-FFF2-40B4-BE49-F238E27FC236}">
                <a16:creationId xmlns:a16="http://schemas.microsoft.com/office/drawing/2014/main" id="{8613D408-B883-60B0-960E-5C5885B103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85085" y="1692095"/>
            <a:ext cx="3240000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ÖZEL PAKET</a:t>
            </a:r>
          </a:p>
        </p:txBody>
      </p:sp>
      <p:sp>
        <p:nvSpPr>
          <p:cNvPr id="14" name="Özellik 02">
            <a:extLst>
              <a:ext uri="{FF2B5EF4-FFF2-40B4-BE49-F238E27FC236}">
                <a16:creationId xmlns:a16="http://schemas.microsoft.com/office/drawing/2014/main" id="{497FE19C-DE07-2098-4EFA-708966509E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85481" y="3082924"/>
            <a:ext cx="3240087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1"/>
            </a:outerShdw>
          </a:effectLst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5" name="Paket Fiyat 02">
            <a:extLst>
              <a:ext uri="{FF2B5EF4-FFF2-40B4-BE49-F238E27FC236}">
                <a16:creationId xmlns:a16="http://schemas.microsoft.com/office/drawing/2014/main" id="{B74C13D8-901E-0B4B-325E-52A5A85067F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84602" y="2286075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</p:spTree>
    <p:extLst>
      <p:ext uri="{BB962C8B-B14F-4D97-AF65-F5344CB8AC3E}">
        <p14:creationId xmlns:p14="http://schemas.microsoft.com/office/powerpoint/2010/main" val="347896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/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ket Başlık 01">
            <a:extLst>
              <a:ext uri="{FF2B5EF4-FFF2-40B4-BE49-F238E27FC236}">
                <a16:creationId xmlns:a16="http://schemas.microsoft.com/office/drawing/2014/main" id="{B23B4805-65D2-6E33-7265-6044CFD10E8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58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01</a:t>
            </a:r>
          </a:p>
        </p:txBody>
      </p:sp>
      <p:sp>
        <p:nvSpPr>
          <p:cNvPr id="21" name="Özellikler 01">
            <a:extLst>
              <a:ext uri="{FF2B5EF4-FFF2-40B4-BE49-F238E27FC236}">
                <a16:creationId xmlns:a16="http://schemas.microsoft.com/office/drawing/2014/main" id="{EBC09393-B06E-9021-971B-B42C708F81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62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2" name="Paket Fiyat 01">
            <a:extLst>
              <a:ext uri="{FF2B5EF4-FFF2-40B4-BE49-F238E27FC236}">
                <a16:creationId xmlns:a16="http://schemas.microsoft.com/office/drawing/2014/main" id="{92B72BF5-8C3F-37D4-D4FC-C4BF33FA08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3" name="Başlık">
            <a:extLst>
              <a:ext uri="{FF2B5EF4-FFF2-40B4-BE49-F238E27FC236}">
                <a16:creationId xmlns:a16="http://schemas.microsoft.com/office/drawing/2014/main" id="{A7709DD0-6DF1-E069-0E57-0EA48F95FC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24" name="Üst Başlık">
            <a:extLst>
              <a:ext uri="{FF2B5EF4-FFF2-40B4-BE49-F238E27FC236}">
                <a16:creationId xmlns:a16="http://schemas.microsoft.com/office/drawing/2014/main" id="{19B7950D-D1E6-AA8F-039D-ADBCFA79DAF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5" name="Paket Başlık 02">
            <a:extLst>
              <a:ext uri="{FF2B5EF4-FFF2-40B4-BE49-F238E27FC236}">
                <a16:creationId xmlns:a16="http://schemas.microsoft.com/office/drawing/2014/main" id="{4DA1A203-C3D7-367E-7F00-FDACEF10CA0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390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2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02</a:t>
            </a:r>
          </a:p>
        </p:txBody>
      </p:sp>
      <p:sp>
        <p:nvSpPr>
          <p:cNvPr id="6" name="Özellikler 02">
            <a:extLst>
              <a:ext uri="{FF2B5EF4-FFF2-40B4-BE49-F238E27FC236}">
                <a16:creationId xmlns:a16="http://schemas.microsoft.com/office/drawing/2014/main" id="{9AE6485E-9F84-BC36-6EB6-AB74C08EC3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394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7" name="Paket Fiyat 02">
            <a:extLst>
              <a:ext uri="{FF2B5EF4-FFF2-40B4-BE49-F238E27FC236}">
                <a16:creationId xmlns:a16="http://schemas.microsoft.com/office/drawing/2014/main" id="{5A4F7C5F-AB71-9A02-1835-614C31BEDCF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385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8" name="Paket Başlık 03">
            <a:extLst>
              <a:ext uri="{FF2B5EF4-FFF2-40B4-BE49-F238E27FC236}">
                <a16:creationId xmlns:a16="http://schemas.microsoft.com/office/drawing/2014/main" id="{4C8A1BB7-D796-158A-CA4E-3D1CF2ACE52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822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3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03</a:t>
            </a:r>
          </a:p>
        </p:txBody>
      </p:sp>
      <p:sp>
        <p:nvSpPr>
          <p:cNvPr id="9" name="Özellikler 03">
            <a:extLst>
              <a:ext uri="{FF2B5EF4-FFF2-40B4-BE49-F238E27FC236}">
                <a16:creationId xmlns:a16="http://schemas.microsoft.com/office/drawing/2014/main" id="{4D1440DD-A316-5DA1-205F-7564E447896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826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0" name="Paket Fiyat 03">
            <a:extLst>
              <a:ext uri="{FF2B5EF4-FFF2-40B4-BE49-F238E27FC236}">
                <a16:creationId xmlns:a16="http://schemas.microsoft.com/office/drawing/2014/main" id="{E366E14E-81DB-597D-6B54-A97D85B6C8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817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1" name="Paket Başlık 04">
            <a:extLst>
              <a:ext uri="{FF2B5EF4-FFF2-40B4-BE49-F238E27FC236}">
                <a16:creationId xmlns:a16="http://schemas.microsoft.com/office/drawing/2014/main" id="{1D489198-4BFA-1FE7-3228-7B43CC8C831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254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4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04</a:t>
            </a:r>
          </a:p>
        </p:txBody>
      </p:sp>
      <p:sp>
        <p:nvSpPr>
          <p:cNvPr id="13" name="Özellikler 04">
            <a:extLst>
              <a:ext uri="{FF2B5EF4-FFF2-40B4-BE49-F238E27FC236}">
                <a16:creationId xmlns:a16="http://schemas.microsoft.com/office/drawing/2014/main" id="{4CB0B9F9-6362-2EDF-34A7-8175DDC26E7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258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5" name="Paket Fiyat 04">
            <a:extLst>
              <a:ext uri="{FF2B5EF4-FFF2-40B4-BE49-F238E27FC236}">
                <a16:creationId xmlns:a16="http://schemas.microsoft.com/office/drawing/2014/main" id="{4B1B9C15-A3A6-C9C9-253F-D5F67C2DB63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9249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</p:spTree>
    <p:extLst>
      <p:ext uri="{BB962C8B-B14F-4D97-AF65-F5344CB8AC3E}">
        <p14:creationId xmlns:p14="http://schemas.microsoft.com/office/powerpoint/2010/main" val="384522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03">
    <p:bg>
      <p:bgPr>
        <a:gradFill>
          <a:gsLst>
            <a:gs pos="100000">
              <a:schemeClr val="accent6"/>
            </a:gs>
            <a:gs pos="80000">
              <a:schemeClr val="accent5"/>
            </a:gs>
            <a:gs pos="60000">
              <a:schemeClr val="accent4"/>
            </a:gs>
            <a:gs pos="40000">
              <a:schemeClr val="accent3"/>
            </a:gs>
            <a:gs pos="20000">
              <a:schemeClr val="accent2"/>
            </a:gs>
            <a:gs pos="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eyaz">
            <a:extLst>
              <a:ext uri="{FF2B5EF4-FFF2-40B4-BE49-F238E27FC236}">
                <a16:creationId xmlns:a16="http://schemas.microsoft.com/office/drawing/2014/main" id="{07733B39-FC66-55C7-36B1-25CCA468EB8B}"/>
              </a:ext>
            </a:extLst>
          </p:cNvPr>
          <p:cNvSpPr/>
          <p:nvPr userDrawn="1"/>
        </p:nvSpPr>
        <p:spPr>
          <a:xfrm>
            <a:off x="538163" y="519113"/>
            <a:ext cx="11115675" cy="5819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48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effectLst/>
              </a:defRPr>
            </a:lvl1pPr>
          </a:lstStyle>
          <a:p>
            <a:r>
              <a:rPr lang="en-US" dirty="0"/>
              <a:t>SUNUM BAŞLIĞI</a:t>
            </a:r>
            <a:endParaRPr lang="tr-TR" dirty="0"/>
          </a:p>
        </p:txBody>
      </p:sp>
      <p:sp>
        <p:nvSpPr>
          <p:cNvPr id="8" name="Alt Başlık">
            <a:extLst>
              <a:ext uri="{FF2B5EF4-FFF2-40B4-BE49-F238E27FC236}">
                <a16:creationId xmlns:a16="http://schemas.microsoft.com/office/drawing/2014/main" id="{5B2D82E3-11B3-2E7A-0FC6-8CD129F6E1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18809" y="3941699"/>
            <a:ext cx="1954381" cy="422405"/>
          </a:xfrm>
          <a:prstGeom prst="rect">
            <a:avLst/>
          </a:prstGeo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</a:gradFill>
        </p:spPr>
        <p:txBody>
          <a:bodyPr wrap="square" tIns="72000" bIns="72000" anchor="ctr" anchorCtr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ALT BAŞLIK</a:t>
            </a:r>
          </a:p>
        </p:txBody>
      </p:sp>
      <p:sp>
        <p:nvSpPr>
          <p:cNvPr id="3" name="Logo">
            <a:extLst>
              <a:ext uri="{FF2B5EF4-FFF2-40B4-BE49-F238E27FC236}">
                <a16:creationId xmlns:a16="http://schemas.microsoft.com/office/drawing/2014/main" id="{6CB0011D-1840-BC8C-6C6F-FF07EBE99C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7775" y="1199062"/>
            <a:ext cx="2076450" cy="155733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Logo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8616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8" grpId="0" uiExpand="1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15D97C70-9DA4-BA55-DC63-2DE2C01FA86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630A9BBC-9BB3-E41E-8D7D-2FBDB8C8B4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b" anchorCtr="0"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60E0ACF2-BC83-6682-8D23-DEE916C535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>
                <a:solidFill>
                  <a:schemeClr val="bg1"/>
                </a:solidFill>
                <a:effectLst>
                  <a:outerShdw blurRad="254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30E4B445-3211-E0AB-D1F9-89E12FEF886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2" name="Paket Başlık 01">
            <a:extLst>
              <a:ext uri="{FF2B5EF4-FFF2-40B4-BE49-F238E27FC236}">
                <a16:creationId xmlns:a16="http://schemas.microsoft.com/office/drawing/2014/main" id="{96B64EA3-836D-5CEB-2531-DBF5D65C6A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58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PAKET 01</a:t>
            </a:r>
          </a:p>
        </p:txBody>
      </p:sp>
      <p:sp>
        <p:nvSpPr>
          <p:cNvPr id="16" name="Özellikler 01">
            <a:extLst>
              <a:ext uri="{FF2B5EF4-FFF2-40B4-BE49-F238E27FC236}">
                <a16:creationId xmlns:a16="http://schemas.microsoft.com/office/drawing/2014/main" id="{5CF27009-60CD-AF71-A995-585143F5B8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62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1"/>
            </a:outerShdw>
          </a:effectLst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7" name="Paket Fiyat 01">
            <a:extLst>
              <a:ext uri="{FF2B5EF4-FFF2-40B4-BE49-F238E27FC236}">
                <a16:creationId xmlns:a16="http://schemas.microsoft.com/office/drawing/2014/main" id="{F0369B5F-F6EB-B905-0ED9-5C23273BF5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8" name="Paket Başlık 02">
            <a:extLst>
              <a:ext uri="{FF2B5EF4-FFF2-40B4-BE49-F238E27FC236}">
                <a16:creationId xmlns:a16="http://schemas.microsoft.com/office/drawing/2014/main" id="{D03D2EFC-E722-BCE7-A1D5-B218D02351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390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PAKET 02</a:t>
            </a:r>
          </a:p>
        </p:txBody>
      </p:sp>
      <p:sp>
        <p:nvSpPr>
          <p:cNvPr id="19" name="Özellikler 02">
            <a:extLst>
              <a:ext uri="{FF2B5EF4-FFF2-40B4-BE49-F238E27FC236}">
                <a16:creationId xmlns:a16="http://schemas.microsoft.com/office/drawing/2014/main" id="{AB4D7F1F-C9BC-1ADA-753B-53EF30925C1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394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2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0" name="Paket Fiyat 02">
            <a:extLst>
              <a:ext uri="{FF2B5EF4-FFF2-40B4-BE49-F238E27FC236}">
                <a16:creationId xmlns:a16="http://schemas.microsoft.com/office/drawing/2014/main" id="{FB4E86E2-E06D-F44C-26AD-8D8B3054B44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385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1" name="Paket Başlık 03">
            <a:extLst>
              <a:ext uri="{FF2B5EF4-FFF2-40B4-BE49-F238E27FC236}">
                <a16:creationId xmlns:a16="http://schemas.microsoft.com/office/drawing/2014/main" id="{CE3804D1-0B24-93C4-0BF2-BDC63794715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822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PAKET 03</a:t>
            </a:r>
          </a:p>
        </p:txBody>
      </p:sp>
      <p:sp>
        <p:nvSpPr>
          <p:cNvPr id="22" name="Özellikler 03">
            <a:extLst>
              <a:ext uri="{FF2B5EF4-FFF2-40B4-BE49-F238E27FC236}">
                <a16:creationId xmlns:a16="http://schemas.microsoft.com/office/drawing/2014/main" id="{B782FEBD-8BEF-6285-1D23-AFC82AA8B9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826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3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3" name="Paket Fiyat 03">
            <a:extLst>
              <a:ext uri="{FF2B5EF4-FFF2-40B4-BE49-F238E27FC236}">
                <a16:creationId xmlns:a16="http://schemas.microsoft.com/office/drawing/2014/main" id="{192FBDFD-2D2B-D306-4FAD-A20233FEA60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817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4" name="Paket Başlık 04">
            <a:extLst>
              <a:ext uri="{FF2B5EF4-FFF2-40B4-BE49-F238E27FC236}">
                <a16:creationId xmlns:a16="http://schemas.microsoft.com/office/drawing/2014/main" id="{AD11C898-5244-F5ED-5423-FC6CA6E8C9C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254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PAKET 04</a:t>
            </a:r>
          </a:p>
        </p:txBody>
      </p:sp>
      <p:sp>
        <p:nvSpPr>
          <p:cNvPr id="25" name="Özellikler 04">
            <a:extLst>
              <a:ext uri="{FF2B5EF4-FFF2-40B4-BE49-F238E27FC236}">
                <a16:creationId xmlns:a16="http://schemas.microsoft.com/office/drawing/2014/main" id="{490C20D0-1237-2272-A718-B5FCE12C542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258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4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6" name="Paket Fiyat 04">
            <a:extLst>
              <a:ext uri="{FF2B5EF4-FFF2-40B4-BE49-F238E27FC236}">
                <a16:creationId xmlns:a16="http://schemas.microsoft.com/office/drawing/2014/main" id="{A65AF378-0155-60DA-8A12-36B33EA3845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9249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4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</p:spTree>
    <p:extLst>
      <p:ext uri="{BB962C8B-B14F-4D97-AF65-F5344CB8AC3E}">
        <p14:creationId xmlns:p14="http://schemas.microsoft.com/office/powerpoint/2010/main" val="15941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/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TABLO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76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adyan Arka Plan">
            <a:extLst>
              <a:ext uri="{FF2B5EF4-FFF2-40B4-BE49-F238E27FC236}">
                <a16:creationId xmlns:a16="http://schemas.microsoft.com/office/drawing/2014/main" id="{D3137F30-814C-C538-DACF-DC23B13482A6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0" name="Başlık">
            <a:extLst>
              <a:ext uri="{FF2B5EF4-FFF2-40B4-BE49-F238E27FC236}">
                <a16:creationId xmlns:a16="http://schemas.microsoft.com/office/drawing/2014/main" id="{9E46C10E-F21D-D2EE-DFB5-2B34405D9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286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11" name="Üst Başlık">
            <a:extLst>
              <a:ext uri="{FF2B5EF4-FFF2-40B4-BE49-F238E27FC236}">
                <a16:creationId xmlns:a16="http://schemas.microsoft.com/office/drawing/2014/main" id="{69AA6E1C-813E-272D-0E46-446684C165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97286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4" name="Telefon Mockup">
            <a:extLst>
              <a:ext uri="{FF2B5EF4-FFF2-40B4-BE49-F238E27FC236}">
                <a16:creationId xmlns:a16="http://schemas.microsoft.com/office/drawing/2014/main" id="{EA83FE5A-89AF-B5DB-9458-00726FD2F51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1598400"/>
            <a:ext cx="5760000" cy="52596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6" name="Mockup Görsel">
            <a:extLst>
              <a:ext uri="{FF2B5EF4-FFF2-40B4-BE49-F238E27FC236}">
                <a16:creationId xmlns:a16="http://schemas.microsoft.com/office/drawing/2014/main" id="{4F17C9BF-12CB-543E-2796-5E11CE406773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 rot="452821">
            <a:off x="2773449" y="1959259"/>
            <a:ext cx="2107974" cy="4402842"/>
          </a:xfrm>
          <a:custGeom>
            <a:avLst/>
            <a:gdLst>
              <a:gd name="connsiteX0" fmla="*/ 263441 w 2107974"/>
              <a:gd name="connsiteY0" fmla="*/ 12 h 4402842"/>
              <a:gd name="connsiteX1" fmla="*/ 1889787 w 2107974"/>
              <a:gd name="connsiteY1" fmla="*/ 16792 h 4402842"/>
              <a:gd name="connsiteX2" fmla="*/ 2107963 w 2107974"/>
              <a:gd name="connsiteY2" fmla="*/ 239517 h 4402842"/>
              <a:gd name="connsiteX3" fmla="*/ 2067260 w 2107974"/>
              <a:gd name="connsiteY3" fmla="*/ 4184654 h 4402842"/>
              <a:gd name="connsiteX4" fmla="*/ 1844534 w 2107974"/>
              <a:gd name="connsiteY4" fmla="*/ 4402831 h 4402842"/>
              <a:gd name="connsiteX5" fmla="*/ 218189 w 2107974"/>
              <a:gd name="connsiteY5" fmla="*/ 4386052 h 4402842"/>
              <a:gd name="connsiteX6" fmla="*/ 12 w 2107974"/>
              <a:gd name="connsiteY6" fmla="*/ 4163326 h 4402842"/>
              <a:gd name="connsiteX7" fmla="*/ 40715 w 2107974"/>
              <a:gd name="connsiteY7" fmla="*/ 218189 h 4402842"/>
              <a:gd name="connsiteX8" fmla="*/ 263441 w 2107974"/>
              <a:gd name="connsiteY8" fmla="*/ 12 h 440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7974" h="4402842">
                <a:moveTo>
                  <a:pt x="263441" y="12"/>
                </a:moveTo>
                <a:lnTo>
                  <a:pt x="1889787" y="16792"/>
                </a:lnTo>
                <a:cubicBezTo>
                  <a:pt x="2011538" y="18048"/>
                  <a:pt x="2109219" y="117766"/>
                  <a:pt x="2107963" y="239517"/>
                </a:cubicBezTo>
                <a:lnTo>
                  <a:pt x="2067260" y="4184654"/>
                </a:lnTo>
                <a:cubicBezTo>
                  <a:pt x="2066004" y="4306406"/>
                  <a:pt x="1966286" y="4404088"/>
                  <a:pt x="1844534" y="4402831"/>
                </a:cubicBezTo>
                <a:lnTo>
                  <a:pt x="218189" y="4386052"/>
                </a:lnTo>
                <a:cubicBezTo>
                  <a:pt x="96437" y="4384796"/>
                  <a:pt x="-1244" y="4285077"/>
                  <a:pt x="12" y="4163326"/>
                </a:cubicBezTo>
                <a:lnTo>
                  <a:pt x="40715" y="218189"/>
                </a:lnTo>
                <a:cubicBezTo>
                  <a:pt x="41971" y="96438"/>
                  <a:pt x="141690" y="-1244"/>
                  <a:pt x="263441" y="12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8" name="İkon 01">
            <a:extLst>
              <a:ext uri="{FF2B5EF4-FFF2-40B4-BE49-F238E27FC236}">
                <a16:creationId xmlns:a16="http://schemas.microsoft.com/office/drawing/2014/main" id="{019D8F4D-DF38-9F97-2453-BCB6C22AAA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19127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İkon 02">
            <a:extLst>
              <a:ext uri="{FF2B5EF4-FFF2-40B4-BE49-F238E27FC236}">
                <a16:creationId xmlns:a16="http://schemas.microsoft.com/office/drawing/2014/main" id="{6D7A7C3C-3DAB-E090-C716-C90AEDEF051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32753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İkon 03">
            <a:extLst>
              <a:ext uri="{FF2B5EF4-FFF2-40B4-BE49-F238E27FC236}">
                <a16:creationId xmlns:a16="http://schemas.microsoft.com/office/drawing/2014/main" id="{CD1663B7-F476-28BA-1DB7-087EFB1CFE1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6000" y="46379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Liste Başlık 01">
            <a:extLst>
              <a:ext uri="{FF2B5EF4-FFF2-40B4-BE49-F238E27FC236}">
                <a16:creationId xmlns:a16="http://schemas.microsoft.com/office/drawing/2014/main" id="{070177C9-78E2-8179-31A9-DC29728FC3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34224" y="1912938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24" name="Madde 01">
            <a:extLst>
              <a:ext uri="{FF2B5EF4-FFF2-40B4-BE49-F238E27FC236}">
                <a16:creationId xmlns:a16="http://schemas.microsoft.com/office/drawing/2014/main" id="{C3771D93-C14B-79BB-A2A2-A75B2FD43C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34224" y="2247900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Liste Başlık 02">
            <a:extLst>
              <a:ext uri="{FF2B5EF4-FFF2-40B4-BE49-F238E27FC236}">
                <a16:creationId xmlns:a16="http://schemas.microsoft.com/office/drawing/2014/main" id="{41F194E3-8F3B-5A36-EE93-5033B1007C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48210" y="3285063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26" name="Madde 02">
            <a:extLst>
              <a:ext uri="{FF2B5EF4-FFF2-40B4-BE49-F238E27FC236}">
                <a16:creationId xmlns:a16="http://schemas.microsoft.com/office/drawing/2014/main" id="{E2214476-9D91-ECE0-0FF8-800681DB22F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48210" y="3620025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Liste Başlık 03">
            <a:extLst>
              <a:ext uri="{FF2B5EF4-FFF2-40B4-BE49-F238E27FC236}">
                <a16:creationId xmlns:a16="http://schemas.microsoft.com/office/drawing/2014/main" id="{976933DF-667A-F0F7-0B0C-9E46AF5DA3C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48210" y="4641001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28" name="Madde 03">
            <a:extLst>
              <a:ext uri="{FF2B5EF4-FFF2-40B4-BE49-F238E27FC236}">
                <a16:creationId xmlns:a16="http://schemas.microsoft.com/office/drawing/2014/main" id="{DB3D5657-851E-3559-1F4D-EB26CD7891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48210" y="4975963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5565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/>
      <p:bldP spid="11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/>
      <p:bldP spid="18" grpId="0"/>
      <p:bldP spid="19" grpId="0"/>
      <p:bldP spid="20" grpId="0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adyan Arka Plan">
            <a:extLst>
              <a:ext uri="{FF2B5EF4-FFF2-40B4-BE49-F238E27FC236}">
                <a16:creationId xmlns:a16="http://schemas.microsoft.com/office/drawing/2014/main" id="{D3137F30-814C-C538-DACF-DC23B13482A6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0" name="Başlık">
            <a:extLst>
              <a:ext uri="{FF2B5EF4-FFF2-40B4-BE49-F238E27FC236}">
                <a16:creationId xmlns:a16="http://schemas.microsoft.com/office/drawing/2014/main" id="{9E46C10E-F21D-D2EE-DFB5-2B34405D9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286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11" name="Üst Başlık">
            <a:extLst>
              <a:ext uri="{FF2B5EF4-FFF2-40B4-BE49-F238E27FC236}">
                <a16:creationId xmlns:a16="http://schemas.microsoft.com/office/drawing/2014/main" id="{69AA6E1C-813E-272D-0E46-446684C165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97286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8" name="İkon 01">
            <a:extLst>
              <a:ext uri="{FF2B5EF4-FFF2-40B4-BE49-F238E27FC236}">
                <a16:creationId xmlns:a16="http://schemas.microsoft.com/office/drawing/2014/main" id="{019D8F4D-DF38-9F97-2453-BCB6C22AAA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19127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9" name="İkon 02">
            <a:extLst>
              <a:ext uri="{FF2B5EF4-FFF2-40B4-BE49-F238E27FC236}">
                <a16:creationId xmlns:a16="http://schemas.microsoft.com/office/drawing/2014/main" id="{6D7A7C3C-3DAB-E090-C716-C90AEDEF051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32753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0" name="ikon 03">
            <a:extLst>
              <a:ext uri="{FF2B5EF4-FFF2-40B4-BE49-F238E27FC236}">
                <a16:creationId xmlns:a16="http://schemas.microsoft.com/office/drawing/2014/main" id="{CD1663B7-F476-28BA-1DB7-087EFB1CFE1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6000" y="46379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3" name="Liste Başlık 01">
            <a:extLst>
              <a:ext uri="{FF2B5EF4-FFF2-40B4-BE49-F238E27FC236}">
                <a16:creationId xmlns:a16="http://schemas.microsoft.com/office/drawing/2014/main" id="{070177C9-78E2-8179-31A9-DC29728FC3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34224" y="1912938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24" name="Madde 01">
            <a:extLst>
              <a:ext uri="{FF2B5EF4-FFF2-40B4-BE49-F238E27FC236}">
                <a16:creationId xmlns:a16="http://schemas.microsoft.com/office/drawing/2014/main" id="{C3771D93-C14B-79BB-A2A2-A75B2FD43C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34224" y="2247900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Liste Başlık 02">
            <a:extLst>
              <a:ext uri="{FF2B5EF4-FFF2-40B4-BE49-F238E27FC236}">
                <a16:creationId xmlns:a16="http://schemas.microsoft.com/office/drawing/2014/main" id="{41F194E3-8F3B-5A36-EE93-5033B1007C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48210" y="3285063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26" name="Madde 02">
            <a:extLst>
              <a:ext uri="{FF2B5EF4-FFF2-40B4-BE49-F238E27FC236}">
                <a16:creationId xmlns:a16="http://schemas.microsoft.com/office/drawing/2014/main" id="{E2214476-9D91-ECE0-0FF8-800681DB22F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48210" y="3620025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Liste Başlık 03">
            <a:extLst>
              <a:ext uri="{FF2B5EF4-FFF2-40B4-BE49-F238E27FC236}">
                <a16:creationId xmlns:a16="http://schemas.microsoft.com/office/drawing/2014/main" id="{976933DF-667A-F0F7-0B0C-9E46AF5DA3C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48210" y="4641001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28" name="Madde 03">
            <a:extLst>
              <a:ext uri="{FF2B5EF4-FFF2-40B4-BE49-F238E27FC236}">
                <a16:creationId xmlns:a16="http://schemas.microsoft.com/office/drawing/2014/main" id="{DB3D5657-851E-3559-1F4D-EB26CD7891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48210" y="4975963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lefon Mockup">
            <a:extLst>
              <a:ext uri="{FF2B5EF4-FFF2-40B4-BE49-F238E27FC236}">
                <a16:creationId xmlns:a16="http://schemas.microsoft.com/office/drawing/2014/main" id="{A5127A37-8292-13A9-852F-2DB4631CCF9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527543"/>
            <a:ext cx="4381502" cy="643156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9" name="Mockup Görsel">
            <a:extLst>
              <a:ext uri="{FF2B5EF4-FFF2-40B4-BE49-F238E27FC236}">
                <a16:creationId xmlns:a16="http://schemas.microsoft.com/office/drawing/2014/main" id="{A6DE18B5-25D0-42F7-B0A6-CE8734FF087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660729" y="971551"/>
            <a:ext cx="2033588" cy="4352925"/>
          </a:xfrm>
          <a:custGeom>
            <a:avLst/>
            <a:gdLst>
              <a:gd name="connsiteX0" fmla="*/ 198865 w 2033588"/>
              <a:gd name="connsiteY0" fmla="*/ 0 h 4352925"/>
              <a:gd name="connsiteX1" fmla="*/ 1834723 w 2033588"/>
              <a:gd name="connsiteY1" fmla="*/ 0 h 4352925"/>
              <a:gd name="connsiteX2" fmla="*/ 2033588 w 2033588"/>
              <a:gd name="connsiteY2" fmla="*/ 198865 h 4352925"/>
              <a:gd name="connsiteX3" fmla="*/ 2033588 w 2033588"/>
              <a:gd name="connsiteY3" fmla="*/ 4154060 h 4352925"/>
              <a:gd name="connsiteX4" fmla="*/ 1834723 w 2033588"/>
              <a:gd name="connsiteY4" fmla="*/ 4352925 h 4352925"/>
              <a:gd name="connsiteX5" fmla="*/ 198865 w 2033588"/>
              <a:gd name="connsiteY5" fmla="*/ 4352925 h 4352925"/>
              <a:gd name="connsiteX6" fmla="*/ 0 w 2033588"/>
              <a:gd name="connsiteY6" fmla="*/ 4154060 h 4352925"/>
              <a:gd name="connsiteX7" fmla="*/ 0 w 2033588"/>
              <a:gd name="connsiteY7" fmla="*/ 198865 h 4352925"/>
              <a:gd name="connsiteX8" fmla="*/ 198865 w 2033588"/>
              <a:gd name="connsiteY8" fmla="*/ 0 h 435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3588" h="4352925">
                <a:moveTo>
                  <a:pt x="198865" y="0"/>
                </a:moveTo>
                <a:lnTo>
                  <a:pt x="1834723" y="0"/>
                </a:lnTo>
                <a:cubicBezTo>
                  <a:pt x="1944553" y="0"/>
                  <a:pt x="2033588" y="89035"/>
                  <a:pt x="2033588" y="198865"/>
                </a:cubicBezTo>
                <a:lnTo>
                  <a:pt x="2033588" y="4154060"/>
                </a:lnTo>
                <a:cubicBezTo>
                  <a:pt x="2033588" y="4263890"/>
                  <a:pt x="1944553" y="4352925"/>
                  <a:pt x="1834723" y="4352925"/>
                </a:cubicBezTo>
                <a:lnTo>
                  <a:pt x="198865" y="4352925"/>
                </a:lnTo>
                <a:cubicBezTo>
                  <a:pt x="89035" y="4352925"/>
                  <a:pt x="0" y="4263890"/>
                  <a:pt x="0" y="4154060"/>
                </a:cubicBezTo>
                <a:lnTo>
                  <a:pt x="0" y="198865"/>
                </a:lnTo>
                <a:cubicBezTo>
                  <a:pt x="0" y="89035"/>
                  <a:pt x="89035" y="0"/>
                  <a:pt x="198865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1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/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/>
      <p:bldP spid="19" grpId="0"/>
      <p:bldP spid="20" grpId="0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dyan Arka Plan">
            <a:extLst>
              <a:ext uri="{FF2B5EF4-FFF2-40B4-BE49-F238E27FC236}">
                <a16:creationId xmlns:a16="http://schemas.microsoft.com/office/drawing/2014/main" id="{6D35201C-990A-5C9B-7030-34DB3C609313}"/>
              </a:ext>
            </a:extLst>
          </p:cNvPr>
          <p:cNvSpPr/>
          <p:nvPr userDrawn="1"/>
        </p:nvSpPr>
        <p:spPr>
          <a:xfrm flipH="1">
            <a:off x="8179698" y="0"/>
            <a:ext cx="4030509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7" name="Köşe Dikdörtgen">
            <a:extLst>
              <a:ext uri="{FF2B5EF4-FFF2-40B4-BE49-F238E27FC236}">
                <a16:creationId xmlns:a16="http://schemas.microsoft.com/office/drawing/2014/main" id="{46149B5C-76A2-B634-475C-D1ED7C38831F}"/>
              </a:ext>
            </a:extLst>
          </p:cNvPr>
          <p:cNvSpPr/>
          <p:nvPr userDrawn="1"/>
        </p:nvSpPr>
        <p:spPr>
          <a:xfrm rot="2904551">
            <a:off x="-1132619" y="5814214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3" name="Başlık">
            <a:extLst>
              <a:ext uri="{FF2B5EF4-FFF2-40B4-BE49-F238E27FC236}">
                <a16:creationId xmlns:a16="http://schemas.microsoft.com/office/drawing/2014/main" id="{5C9DB3D0-9891-FFD7-743E-C1D4AAFA0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3A96494E-B048-226C-2101-529420340BE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5" name="Madde 01">
            <a:extLst>
              <a:ext uri="{FF2B5EF4-FFF2-40B4-BE49-F238E27FC236}">
                <a16:creationId xmlns:a16="http://schemas.microsoft.com/office/drawing/2014/main" id="{73D47AED-5B82-E066-8685-EC51ADD5C0D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45374" y="192616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Madde 02">
            <a:extLst>
              <a:ext uri="{FF2B5EF4-FFF2-40B4-BE49-F238E27FC236}">
                <a16:creationId xmlns:a16="http://schemas.microsoft.com/office/drawing/2014/main" id="{E87A6C2E-EAD1-E4A7-050B-5538DAA7DEF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90129" y="3094986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Madde 03">
            <a:extLst>
              <a:ext uri="{FF2B5EF4-FFF2-40B4-BE49-F238E27FC236}">
                <a16:creationId xmlns:a16="http://schemas.microsoft.com/office/drawing/2014/main" id="{94386971-B659-14FD-874A-0BE1BDA6F80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34884" y="4263812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1" name="Madde 04">
            <a:extLst>
              <a:ext uri="{FF2B5EF4-FFF2-40B4-BE49-F238E27FC236}">
                <a16:creationId xmlns:a16="http://schemas.microsoft.com/office/drawing/2014/main" id="{57AD8669-3D5C-0AB4-DB1E-A00E3EF4505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9639" y="5432638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Telefon Mockup">
            <a:extLst>
              <a:ext uri="{FF2B5EF4-FFF2-40B4-BE49-F238E27FC236}">
                <a16:creationId xmlns:a16="http://schemas.microsoft.com/office/drawing/2014/main" id="{CAAA2641-C2A8-F834-511B-54A920D1AE6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6000" y="415453"/>
            <a:ext cx="6663600" cy="6858000"/>
          </a:xfrm>
          <a:prstGeom prst="rect">
            <a:avLst/>
          </a:prstGeom>
          <a:blipFill>
            <a:blip r:embed="rId2"/>
            <a:stretch>
              <a:fillRect t="-74" b="-74"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1" name="Mockup Görsel">
            <a:extLst>
              <a:ext uri="{FF2B5EF4-FFF2-40B4-BE49-F238E27FC236}">
                <a16:creationId xmlns:a16="http://schemas.microsoft.com/office/drawing/2014/main" id="{DB3E7EC9-E70C-6150-B485-27EB33350A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11556" y="1136651"/>
            <a:ext cx="3327400" cy="3937185"/>
          </a:xfrm>
          <a:custGeom>
            <a:avLst/>
            <a:gdLst>
              <a:gd name="connsiteX0" fmla="*/ 1689100 w 3327400"/>
              <a:gd name="connsiteY0" fmla="*/ 0 h 3937185"/>
              <a:gd name="connsiteX1" fmla="*/ 3327400 w 3327400"/>
              <a:gd name="connsiteY1" fmla="*/ 3499035 h 3937185"/>
              <a:gd name="connsiteX2" fmla="*/ 1600200 w 3327400"/>
              <a:gd name="connsiteY2" fmla="*/ 3937185 h 3937185"/>
              <a:gd name="connsiteX3" fmla="*/ 0 w 3327400"/>
              <a:gd name="connsiteY3" fmla="*/ 273050 h 393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7400" h="3937185">
                <a:moveTo>
                  <a:pt x="1689100" y="0"/>
                </a:moveTo>
                <a:lnTo>
                  <a:pt x="3327400" y="3499035"/>
                </a:lnTo>
                <a:lnTo>
                  <a:pt x="1600200" y="3937185"/>
                </a:lnTo>
                <a:lnTo>
                  <a:pt x="0" y="2730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İkon Arka Plan 01">
            <a:extLst>
              <a:ext uri="{FF2B5EF4-FFF2-40B4-BE49-F238E27FC236}">
                <a16:creationId xmlns:a16="http://schemas.microsoft.com/office/drawing/2014/main" id="{F70F7A86-BF90-18FE-2E8F-2C444C1933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1133" y="184876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6" name="İkon Arka Plan 02">
            <a:extLst>
              <a:ext uri="{FF2B5EF4-FFF2-40B4-BE49-F238E27FC236}">
                <a16:creationId xmlns:a16="http://schemas.microsoft.com/office/drawing/2014/main" id="{0E045BFD-2D43-9CE3-FD1B-A4B5C11AAB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88" y="3017587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8" name="İkon Arka Plan 03">
            <a:extLst>
              <a:ext uri="{FF2B5EF4-FFF2-40B4-BE49-F238E27FC236}">
                <a16:creationId xmlns:a16="http://schemas.microsoft.com/office/drawing/2014/main" id="{F4B5BC35-52C7-315C-99E6-28C91277D9D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70643" y="4186413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0" name="İkon Arka Plan 04">
            <a:extLst>
              <a:ext uri="{FF2B5EF4-FFF2-40B4-BE49-F238E27FC236}">
                <a16:creationId xmlns:a16="http://schemas.microsoft.com/office/drawing/2014/main" id="{52E201D8-075C-C5CA-7ED2-CA8D99BC2A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15398" y="5355239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5" name="İkon 01">
            <a:extLst>
              <a:ext uri="{FF2B5EF4-FFF2-40B4-BE49-F238E27FC236}">
                <a16:creationId xmlns:a16="http://schemas.microsoft.com/office/drawing/2014/main" id="{C3B9DC84-B056-F353-B05E-E9A4B61B970D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02182" y="1969810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6" name="İkon 02">
            <a:extLst>
              <a:ext uri="{FF2B5EF4-FFF2-40B4-BE49-F238E27FC236}">
                <a16:creationId xmlns:a16="http://schemas.microsoft.com/office/drawing/2014/main" id="{DA0FC51D-7E04-8801-AF59-23BB1B5B853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046937" y="3138636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7" name="İkon 03">
            <a:extLst>
              <a:ext uri="{FF2B5EF4-FFF2-40B4-BE49-F238E27FC236}">
                <a16:creationId xmlns:a16="http://schemas.microsoft.com/office/drawing/2014/main" id="{16128FFE-1023-BE39-4F00-7A373E1CEC9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391692" y="4307462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İkon 04">
            <a:extLst>
              <a:ext uri="{FF2B5EF4-FFF2-40B4-BE49-F238E27FC236}">
                <a16:creationId xmlns:a16="http://schemas.microsoft.com/office/drawing/2014/main" id="{661726FC-2093-8CEE-D3F6-F12B9A5B7D5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736447" y="5476288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77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/>
      <p:bldP spid="14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build="p" animBg="1">
        <p:tmplLst>
          <p:tmpl>
            <p:tnLst>
              <p:par>
                <p:cTn presetID="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26" grpId="0"/>
      <p:bldP spid="27" grpId="0"/>
      <p:bldP spid="28" grpId="0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lefon Mockup 01">
            <a:extLst>
              <a:ext uri="{FF2B5EF4-FFF2-40B4-BE49-F238E27FC236}">
                <a16:creationId xmlns:a16="http://schemas.microsoft.com/office/drawing/2014/main" id="{76E59898-7A86-C880-C193-01D8BCA3992A}"/>
              </a:ext>
            </a:extLst>
          </p:cNvPr>
          <p:cNvSpPr/>
          <p:nvPr userDrawn="1"/>
        </p:nvSpPr>
        <p:spPr>
          <a:xfrm rot="18900000">
            <a:off x="6142864" y="795096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3" name="Gradyan Arka Plan">
            <a:extLst>
              <a:ext uri="{FF2B5EF4-FFF2-40B4-BE49-F238E27FC236}">
                <a16:creationId xmlns:a16="http://schemas.microsoft.com/office/drawing/2014/main" id="{98032FBF-31DA-28D9-38FF-87D4A2A5E8A8}"/>
              </a:ext>
            </a:extLst>
          </p:cNvPr>
          <p:cNvSpPr/>
          <p:nvPr userDrawn="1"/>
        </p:nvSpPr>
        <p:spPr>
          <a:xfrm flipH="1">
            <a:off x="8179699" y="-80609"/>
            <a:ext cx="4030509" cy="6938609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4" name="Mockup Görsel 01">
            <a:extLst>
              <a:ext uri="{FF2B5EF4-FFF2-40B4-BE49-F238E27FC236}">
                <a16:creationId xmlns:a16="http://schemas.microsoft.com/office/drawing/2014/main" id="{10CDBEF0-AC5E-2A30-FA32-502ED4161E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18900000">
            <a:off x="6229251" y="855712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elefon Mockup 02">
            <a:extLst>
              <a:ext uri="{FF2B5EF4-FFF2-40B4-BE49-F238E27FC236}">
                <a16:creationId xmlns:a16="http://schemas.microsoft.com/office/drawing/2014/main" id="{992DEA6E-91D3-4E3D-3DC1-62F364957F44}"/>
              </a:ext>
            </a:extLst>
          </p:cNvPr>
          <p:cNvSpPr/>
          <p:nvPr userDrawn="1"/>
        </p:nvSpPr>
        <p:spPr>
          <a:xfrm rot="18900000">
            <a:off x="8880185" y="3548585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Mockup Görsel 02">
            <a:extLst>
              <a:ext uri="{FF2B5EF4-FFF2-40B4-BE49-F238E27FC236}">
                <a16:creationId xmlns:a16="http://schemas.microsoft.com/office/drawing/2014/main" id="{CF5A2646-35D3-0F38-11A5-67E4A63E1E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18900000">
            <a:off x="8966572" y="3609201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Telefon Mockup 03">
            <a:extLst>
              <a:ext uri="{FF2B5EF4-FFF2-40B4-BE49-F238E27FC236}">
                <a16:creationId xmlns:a16="http://schemas.microsoft.com/office/drawing/2014/main" id="{243FB52D-7158-5E86-8F6C-835ADEF963B3}"/>
              </a:ext>
            </a:extLst>
          </p:cNvPr>
          <p:cNvSpPr/>
          <p:nvPr userDrawn="1"/>
        </p:nvSpPr>
        <p:spPr>
          <a:xfrm rot="18900000">
            <a:off x="6811002" y="-1445493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3" name="Mockup Görsel 03">
            <a:extLst>
              <a:ext uri="{FF2B5EF4-FFF2-40B4-BE49-F238E27FC236}">
                <a16:creationId xmlns:a16="http://schemas.microsoft.com/office/drawing/2014/main" id="{54F1CEE7-BE37-B03E-7C7F-49AED149DB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18900000">
            <a:off x="6897389" y="-1384877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Telefon Mockup 04">
            <a:extLst>
              <a:ext uri="{FF2B5EF4-FFF2-40B4-BE49-F238E27FC236}">
                <a16:creationId xmlns:a16="http://schemas.microsoft.com/office/drawing/2014/main" id="{21A8BDF1-49CB-62BB-8018-877BD54D7496}"/>
              </a:ext>
            </a:extLst>
          </p:cNvPr>
          <p:cNvSpPr/>
          <p:nvPr userDrawn="1"/>
        </p:nvSpPr>
        <p:spPr>
          <a:xfrm rot="18900000">
            <a:off x="9548323" y="1307996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5" name="Mockup Görsel 04">
            <a:extLst>
              <a:ext uri="{FF2B5EF4-FFF2-40B4-BE49-F238E27FC236}">
                <a16:creationId xmlns:a16="http://schemas.microsoft.com/office/drawing/2014/main" id="{D8FD15B2-DE68-C7FE-9B9F-AD8ACBFAEE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8900000">
            <a:off x="9634710" y="1368612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Telefon Mockup 05">
            <a:extLst>
              <a:ext uri="{FF2B5EF4-FFF2-40B4-BE49-F238E27FC236}">
                <a16:creationId xmlns:a16="http://schemas.microsoft.com/office/drawing/2014/main" id="{25CBF7A0-A431-E199-BE67-35A5425D23F0}"/>
              </a:ext>
            </a:extLst>
          </p:cNvPr>
          <p:cNvSpPr/>
          <p:nvPr userDrawn="1"/>
        </p:nvSpPr>
        <p:spPr>
          <a:xfrm rot="18900000">
            <a:off x="10193669" y="-1130651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8" name="Mockup Görsel 05">
            <a:extLst>
              <a:ext uri="{FF2B5EF4-FFF2-40B4-BE49-F238E27FC236}">
                <a16:creationId xmlns:a16="http://schemas.microsoft.com/office/drawing/2014/main" id="{8944821B-D2C7-73B2-DCD7-193008BE0CD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18900000">
            <a:off x="10280056" y="-1070035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Başlık">
            <a:extLst>
              <a:ext uri="{FF2B5EF4-FFF2-40B4-BE49-F238E27FC236}">
                <a16:creationId xmlns:a16="http://schemas.microsoft.com/office/drawing/2014/main" id="{52D36789-3C0C-E707-DA56-743751F89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30" name="Üst Başlık">
            <a:extLst>
              <a:ext uri="{FF2B5EF4-FFF2-40B4-BE49-F238E27FC236}">
                <a16:creationId xmlns:a16="http://schemas.microsoft.com/office/drawing/2014/main" id="{9F7B70CC-CC0C-213B-1FE4-7FBDF10A6C4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35" name="Madde 01">
            <a:extLst>
              <a:ext uri="{FF2B5EF4-FFF2-40B4-BE49-F238E27FC236}">
                <a16:creationId xmlns:a16="http://schemas.microsoft.com/office/drawing/2014/main" id="{1925A3BA-4430-131A-8CF7-8BB996A08D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45374" y="192616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7" name="Madde 02">
            <a:extLst>
              <a:ext uri="{FF2B5EF4-FFF2-40B4-BE49-F238E27FC236}">
                <a16:creationId xmlns:a16="http://schemas.microsoft.com/office/drawing/2014/main" id="{E7E2CF62-6E54-230B-6200-E4038285482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90129" y="3094986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9" name="Madde 03">
            <a:extLst>
              <a:ext uri="{FF2B5EF4-FFF2-40B4-BE49-F238E27FC236}">
                <a16:creationId xmlns:a16="http://schemas.microsoft.com/office/drawing/2014/main" id="{C5A20E86-6FDB-5899-22BD-5550E45D915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34884" y="4263812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1" name="Madde 04">
            <a:extLst>
              <a:ext uri="{FF2B5EF4-FFF2-40B4-BE49-F238E27FC236}">
                <a16:creationId xmlns:a16="http://schemas.microsoft.com/office/drawing/2014/main" id="{17CF996D-A13A-80B5-0573-28ABF855861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9639" y="5432638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4" name="No 01">
            <a:extLst>
              <a:ext uri="{FF2B5EF4-FFF2-40B4-BE49-F238E27FC236}">
                <a16:creationId xmlns:a16="http://schemas.microsoft.com/office/drawing/2014/main" id="{BA7EC11A-A754-C417-F264-D3879B240D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1133" y="184876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6" name="No 02">
            <a:extLst>
              <a:ext uri="{FF2B5EF4-FFF2-40B4-BE49-F238E27FC236}">
                <a16:creationId xmlns:a16="http://schemas.microsoft.com/office/drawing/2014/main" id="{EB51B467-7E3D-DC2C-2C2F-972A08B0E6E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88" y="3017587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38" name="No 03">
            <a:extLst>
              <a:ext uri="{FF2B5EF4-FFF2-40B4-BE49-F238E27FC236}">
                <a16:creationId xmlns:a16="http://schemas.microsoft.com/office/drawing/2014/main" id="{4B0A9749-5EA1-B76E-6734-663F8AC9CB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70643" y="4186413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40" name="No 04">
            <a:extLst>
              <a:ext uri="{FF2B5EF4-FFF2-40B4-BE49-F238E27FC236}">
                <a16:creationId xmlns:a16="http://schemas.microsoft.com/office/drawing/2014/main" id="{0123CF76-BBD1-E4FD-0303-9892BBFFA2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15398" y="5355239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27137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/>
      <p:bldP spid="3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öşe Dikdörtgen">
            <a:extLst>
              <a:ext uri="{FF2B5EF4-FFF2-40B4-BE49-F238E27FC236}">
                <a16:creationId xmlns:a16="http://schemas.microsoft.com/office/drawing/2014/main" id="{F244AC8E-77A0-05B6-8F9D-989C3F7C053E}"/>
              </a:ext>
            </a:extLst>
          </p:cNvPr>
          <p:cNvSpPr/>
          <p:nvPr userDrawn="1"/>
        </p:nvSpPr>
        <p:spPr>
          <a:xfrm rot="2700000">
            <a:off x="11180299" y="5846299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AD52B61-1821-6C50-AAAB-D932EFC60B68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6" name="Madde 01">
            <a:extLst>
              <a:ext uri="{FF2B5EF4-FFF2-40B4-BE49-F238E27FC236}">
                <a16:creationId xmlns:a16="http://schemas.microsoft.com/office/drawing/2014/main" id="{C62066A6-9CC9-08CD-362E-F72BF1CD7B5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53140" y="11049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Madde 02">
            <a:extLst>
              <a:ext uri="{FF2B5EF4-FFF2-40B4-BE49-F238E27FC236}">
                <a16:creationId xmlns:a16="http://schemas.microsoft.com/office/drawing/2014/main" id="{0FE1335B-86AE-88AE-4376-4AFBAE5283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664941" y="22352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Madde 03">
            <a:extLst>
              <a:ext uri="{FF2B5EF4-FFF2-40B4-BE49-F238E27FC236}">
                <a16:creationId xmlns:a16="http://schemas.microsoft.com/office/drawing/2014/main" id="{CD8A8B5D-D46B-1648-916E-E220B3923F2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76742" y="33655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Madde 04">
            <a:extLst>
              <a:ext uri="{FF2B5EF4-FFF2-40B4-BE49-F238E27FC236}">
                <a16:creationId xmlns:a16="http://schemas.microsoft.com/office/drawing/2014/main" id="{0E33CC1C-6B4E-C576-1FE8-3E8226E34A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88543" y="44958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pic>
        <p:nvPicPr>
          <p:cNvPr id="16" name="Bilgisayar Mockup">
            <a:extLst>
              <a:ext uri="{FF2B5EF4-FFF2-40B4-BE49-F238E27FC236}">
                <a16:creationId xmlns:a16="http://schemas.microsoft.com/office/drawing/2014/main" id="{95BDE9C0-75FB-B00F-0169-30248CA3174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85678" y="227608"/>
            <a:ext cx="8167328" cy="6807811"/>
          </a:xfrm>
          <a:prstGeom prst="rect">
            <a:avLst/>
          </a:prstGeom>
        </p:spPr>
      </p:pic>
      <p:sp>
        <p:nvSpPr>
          <p:cNvPr id="19" name="Mockup Görsel">
            <a:extLst>
              <a:ext uri="{FF2B5EF4-FFF2-40B4-BE49-F238E27FC236}">
                <a16:creationId xmlns:a16="http://schemas.microsoft.com/office/drawing/2014/main" id="{C60EEB25-5A0A-DA16-6EEA-799E800DFF8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-787400" y="962025"/>
            <a:ext cx="6629400" cy="37115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5" name="No 01">
            <a:extLst>
              <a:ext uri="{FF2B5EF4-FFF2-40B4-BE49-F238E27FC236}">
                <a16:creationId xmlns:a16="http://schemas.microsoft.com/office/drawing/2014/main" id="{7F108B81-58B2-D21F-B498-B8F5375ED79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88899" y="10275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834A5E10-FC4A-FD8A-315B-D0823132F30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00700" y="21578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1" name="No 03">
            <a:extLst>
              <a:ext uri="{FF2B5EF4-FFF2-40B4-BE49-F238E27FC236}">
                <a16:creationId xmlns:a16="http://schemas.microsoft.com/office/drawing/2014/main" id="{D63D875F-CB36-A25C-322A-E6D8B08E4FD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12501" y="32881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3" name="No 04">
            <a:extLst>
              <a:ext uri="{FF2B5EF4-FFF2-40B4-BE49-F238E27FC236}">
                <a16:creationId xmlns:a16="http://schemas.microsoft.com/office/drawing/2014/main" id="{B9B4356E-1FF4-5BCF-7D6B-57CBF4F34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24302" y="44184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1585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5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adde 06">
            <a:extLst>
              <a:ext uri="{FF2B5EF4-FFF2-40B4-BE49-F238E27FC236}">
                <a16:creationId xmlns:a16="http://schemas.microsoft.com/office/drawing/2014/main" id="{023C0C26-F8F6-1B1F-810F-9E0B512480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22852" y="3885007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180000" rIns="180000" anchor="ctr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0" name="Madde 05">
            <a:extLst>
              <a:ext uri="{FF2B5EF4-FFF2-40B4-BE49-F238E27FC236}">
                <a16:creationId xmlns:a16="http://schemas.microsoft.com/office/drawing/2014/main" id="{4D30B430-5CB9-0B72-745E-DFFF82327CE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22852" y="3025179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180000" rIns="180000" anchor="ctr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2" name="Madde 04">
            <a:extLst>
              <a:ext uri="{FF2B5EF4-FFF2-40B4-BE49-F238E27FC236}">
                <a16:creationId xmlns:a16="http://schemas.microsoft.com/office/drawing/2014/main" id="{B94860F1-E9AA-5A45-3629-F1DA2F0FE9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222852" y="2165351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180000" rIns="180000" anchor="ctr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9" name="Madde 03">
            <a:extLst>
              <a:ext uri="{FF2B5EF4-FFF2-40B4-BE49-F238E27FC236}">
                <a16:creationId xmlns:a16="http://schemas.microsoft.com/office/drawing/2014/main" id="{0BE3C846-C943-6480-C9EC-9C490E490BB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05134" y="3885007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180000" rIns="180000" anchor="ctr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8" name="Madde 02">
            <a:extLst>
              <a:ext uri="{FF2B5EF4-FFF2-40B4-BE49-F238E27FC236}">
                <a16:creationId xmlns:a16="http://schemas.microsoft.com/office/drawing/2014/main" id="{60EC3300-9BAA-CF77-9C1E-EF45333417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5134" y="3025179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180000" rIns="180000" anchor="ctr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7" name="Madde 01">
            <a:extLst>
              <a:ext uri="{FF2B5EF4-FFF2-40B4-BE49-F238E27FC236}">
                <a16:creationId xmlns:a16="http://schemas.microsoft.com/office/drawing/2014/main" id="{92FBCBF7-630D-A81A-A554-36C4F1068D8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134" y="2165351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80000" rIns="180000" anchor="ctr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7" name="Başlık">
            <a:extLst>
              <a:ext uri="{FF2B5EF4-FFF2-40B4-BE49-F238E27FC236}">
                <a16:creationId xmlns:a16="http://schemas.microsoft.com/office/drawing/2014/main" id="{EB6C43EA-9DE0-96EC-90A2-93376DC8D0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8" name="Üst Başlık">
            <a:extLst>
              <a:ext uri="{FF2B5EF4-FFF2-40B4-BE49-F238E27FC236}">
                <a16:creationId xmlns:a16="http://schemas.microsoft.com/office/drawing/2014/main" id="{5B8E5462-70E8-1968-43EE-58388792BA93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 baseline="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pic>
        <p:nvPicPr>
          <p:cNvPr id="4" name="Bilgisayar Mockup">
            <a:extLst>
              <a:ext uri="{FF2B5EF4-FFF2-40B4-BE49-F238E27FC236}">
                <a16:creationId xmlns:a16="http://schemas.microsoft.com/office/drawing/2014/main" id="{FA2EE4B8-B0EE-2BAC-F0C2-1DA96A78CA9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786" y="1735532"/>
            <a:ext cx="4968427" cy="4141393"/>
          </a:xfrm>
          <a:prstGeom prst="rect">
            <a:avLst/>
          </a:prstGeom>
        </p:spPr>
      </p:pic>
      <p:sp>
        <p:nvSpPr>
          <p:cNvPr id="6" name="Mockup Görsel">
            <a:extLst>
              <a:ext uri="{FF2B5EF4-FFF2-40B4-BE49-F238E27FC236}">
                <a16:creationId xmlns:a16="http://schemas.microsoft.com/office/drawing/2014/main" id="{BB7BD78D-A12E-056C-D986-9BCE9125AB9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051300" y="2165351"/>
            <a:ext cx="4026411" cy="22542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24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75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 animBg="1">
        <p:tmplLst>
          <p:tmpl>
            <p:tnLst>
              <p:par>
                <p:cTn presetID="22" presetClass="entr" presetSubtype="8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2" presetClass="entr" presetSubtype="8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 animBg="1">
        <p:tmplLst>
          <p:tmpl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 animBg="1">
        <p:tmplLst>
          <p:tmpl>
            <p:tnLst>
              <p:par>
                <p:cTn presetID="22" presetClass="entr" presetSubtype="2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2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2" presetClass="entr" presetSubtype="2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2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 animBg="1">
        <p:tmplLst>
          <p:tmpl>
            <p:tnLst>
              <p:par>
                <p:cTn presetID="2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  <p:bldP spid="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3AF16A17-E238-9978-5726-B763877E362C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5" name="Köşe Dikdörtgen">
            <a:extLst>
              <a:ext uri="{FF2B5EF4-FFF2-40B4-BE49-F238E27FC236}">
                <a16:creationId xmlns:a16="http://schemas.microsoft.com/office/drawing/2014/main" id="{9C9094B4-C504-C7C5-CBA7-C8E955620402}"/>
              </a:ext>
            </a:extLst>
          </p:cNvPr>
          <p:cNvSpPr/>
          <p:nvPr userDrawn="1"/>
        </p:nvSpPr>
        <p:spPr>
          <a:xfrm rot="2700000">
            <a:off x="11155559" y="-1003469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6" name="Mockup Tablet 02">
            <a:extLst>
              <a:ext uri="{FF2B5EF4-FFF2-40B4-BE49-F238E27FC236}">
                <a16:creationId xmlns:a16="http://schemas.microsoft.com/office/drawing/2014/main" id="{892CDA19-73EF-AE1B-B7DF-F0C544FA45AD}"/>
              </a:ext>
            </a:extLst>
          </p:cNvPr>
          <p:cNvSpPr/>
          <p:nvPr userDrawn="1"/>
        </p:nvSpPr>
        <p:spPr>
          <a:xfrm>
            <a:off x="572858" y="1242060"/>
            <a:ext cx="2955229" cy="4158250"/>
          </a:xfrm>
          <a:custGeom>
            <a:avLst/>
            <a:gdLst>
              <a:gd name="connsiteX0" fmla="*/ 246597 w 3254693"/>
              <a:gd name="connsiteY0" fmla="*/ 0 h 4579620"/>
              <a:gd name="connsiteX1" fmla="*/ 3054769 w 3254693"/>
              <a:gd name="connsiteY1" fmla="*/ 0 h 4579620"/>
              <a:gd name="connsiteX2" fmla="*/ 3254693 w 3254693"/>
              <a:gd name="connsiteY2" fmla="*/ 199924 h 4579620"/>
              <a:gd name="connsiteX3" fmla="*/ 3254693 w 3254693"/>
              <a:gd name="connsiteY3" fmla="*/ 4379696 h 4579620"/>
              <a:gd name="connsiteX4" fmla="*/ 3054769 w 3254693"/>
              <a:gd name="connsiteY4" fmla="*/ 4579620 h 4579620"/>
              <a:gd name="connsiteX5" fmla="*/ 246597 w 3254693"/>
              <a:gd name="connsiteY5" fmla="*/ 4579620 h 4579620"/>
              <a:gd name="connsiteX6" fmla="*/ 46673 w 3254693"/>
              <a:gd name="connsiteY6" fmla="*/ 4379696 h 4579620"/>
              <a:gd name="connsiteX7" fmla="*/ 46673 w 3254693"/>
              <a:gd name="connsiteY7" fmla="*/ 1451610 h 4579620"/>
              <a:gd name="connsiteX8" fmla="*/ 42863 w 3254693"/>
              <a:gd name="connsiteY8" fmla="*/ 1451610 h 4579620"/>
              <a:gd name="connsiteX9" fmla="*/ 0 w 3254693"/>
              <a:gd name="connsiteY9" fmla="*/ 1408747 h 4579620"/>
              <a:gd name="connsiteX10" fmla="*/ 0 w 3254693"/>
              <a:gd name="connsiteY10" fmla="*/ 1067753 h 4579620"/>
              <a:gd name="connsiteX11" fmla="*/ 42863 w 3254693"/>
              <a:gd name="connsiteY11" fmla="*/ 1024890 h 4579620"/>
              <a:gd name="connsiteX12" fmla="*/ 46673 w 3254693"/>
              <a:gd name="connsiteY12" fmla="*/ 1024890 h 4579620"/>
              <a:gd name="connsiteX13" fmla="*/ 46673 w 3254693"/>
              <a:gd name="connsiteY13" fmla="*/ 937260 h 4579620"/>
              <a:gd name="connsiteX14" fmla="*/ 42863 w 3254693"/>
              <a:gd name="connsiteY14" fmla="*/ 937260 h 4579620"/>
              <a:gd name="connsiteX15" fmla="*/ 0 w 3254693"/>
              <a:gd name="connsiteY15" fmla="*/ 894397 h 4579620"/>
              <a:gd name="connsiteX16" fmla="*/ 0 w 3254693"/>
              <a:gd name="connsiteY16" fmla="*/ 553403 h 4579620"/>
              <a:gd name="connsiteX17" fmla="*/ 42863 w 3254693"/>
              <a:gd name="connsiteY17" fmla="*/ 510540 h 4579620"/>
              <a:gd name="connsiteX18" fmla="*/ 46673 w 3254693"/>
              <a:gd name="connsiteY18" fmla="*/ 510540 h 4579620"/>
              <a:gd name="connsiteX19" fmla="*/ 46673 w 3254693"/>
              <a:gd name="connsiteY19" fmla="*/ 199924 h 4579620"/>
              <a:gd name="connsiteX20" fmla="*/ 246597 w 3254693"/>
              <a:gd name="connsiteY20" fmla="*/ 0 h 457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4693" h="4579620">
                <a:moveTo>
                  <a:pt x="246597" y="0"/>
                </a:moveTo>
                <a:lnTo>
                  <a:pt x="3054769" y="0"/>
                </a:lnTo>
                <a:cubicBezTo>
                  <a:pt x="3165184" y="0"/>
                  <a:pt x="3254693" y="89509"/>
                  <a:pt x="3254693" y="199924"/>
                </a:cubicBezTo>
                <a:lnTo>
                  <a:pt x="3254693" y="4379696"/>
                </a:lnTo>
                <a:cubicBezTo>
                  <a:pt x="3254693" y="4490111"/>
                  <a:pt x="3165184" y="4579620"/>
                  <a:pt x="3054769" y="4579620"/>
                </a:cubicBezTo>
                <a:lnTo>
                  <a:pt x="246597" y="4579620"/>
                </a:lnTo>
                <a:cubicBezTo>
                  <a:pt x="136182" y="4579620"/>
                  <a:pt x="46673" y="4490111"/>
                  <a:pt x="46673" y="4379696"/>
                </a:cubicBezTo>
                <a:lnTo>
                  <a:pt x="46673" y="1451610"/>
                </a:lnTo>
                <a:lnTo>
                  <a:pt x="42863" y="1451610"/>
                </a:lnTo>
                <a:cubicBezTo>
                  <a:pt x="19190" y="1451610"/>
                  <a:pt x="0" y="1432420"/>
                  <a:pt x="0" y="1408747"/>
                </a:cubicBezTo>
                <a:lnTo>
                  <a:pt x="0" y="1067753"/>
                </a:lnTo>
                <a:cubicBezTo>
                  <a:pt x="0" y="1044080"/>
                  <a:pt x="19190" y="1024890"/>
                  <a:pt x="42863" y="1024890"/>
                </a:cubicBezTo>
                <a:lnTo>
                  <a:pt x="46673" y="1024890"/>
                </a:lnTo>
                <a:lnTo>
                  <a:pt x="46673" y="937260"/>
                </a:lnTo>
                <a:lnTo>
                  <a:pt x="42863" y="937260"/>
                </a:lnTo>
                <a:cubicBezTo>
                  <a:pt x="19190" y="937260"/>
                  <a:pt x="0" y="918070"/>
                  <a:pt x="0" y="894397"/>
                </a:cubicBezTo>
                <a:lnTo>
                  <a:pt x="0" y="553403"/>
                </a:lnTo>
                <a:cubicBezTo>
                  <a:pt x="0" y="529730"/>
                  <a:pt x="19190" y="510540"/>
                  <a:pt x="42863" y="510540"/>
                </a:cubicBezTo>
                <a:lnTo>
                  <a:pt x="46673" y="510540"/>
                </a:lnTo>
                <a:lnTo>
                  <a:pt x="46673" y="199924"/>
                </a:lnTo>
                <a:cubicBezTo>
                  <a:pt x="46673" y="89509"/>
                  <a:pt x="136182" y="0"/>
                  <a:pt x="246597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>
            <a:reflection blurRad="63500" stA="50000" endPos="1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Mockup Görsel 02">
            <a:extLst>
              <a:ext uri="{FF2B5EF4-FFF2-40B4-BE49-F238E27FC236}">
                <a16:creationId xmlns:a16="http://schemas.microsoft.com/office/drawing/2014/main" id="{BBECD1A3-C314-CBA4-E15E-27C88261912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5325" y="1329690"/>
            <a:ext cx="2739879" cy="3999116"/>
          </a:xfrm>
          <a:custGeom>
            <a:avLst/>
            <a:gdLst>
              <a:gd name="connsiteX0" fmla="*/ 142336 w 3017520"/>
              <a:gd name="connsiteY0" fmla="*/ 0 h 4404360"/>
              <a:gd name="connsiteX1" fmla="*/ 2875184 w 3017520"/>
              <a:gd name="connsiteY1" fmla="*/ 0 h 4404360"/>
              <a:gd name="connsiteX2" fmla="*/ 3017520 w 3017520"/>
              <a:gd name="connsiteY2" fmla="*/ 142336 h 4404360"/>
              <a:gd name="connsiteX3" fmla="*/ 3017520 w 3017520"/>
              <a:gd name="connsiteY3" fmla="*/ 4262024 h 4404360"/>
              <a:gd name="connsiteX4" fmla="*/ 2875184 w 3017520"/>
              <a:gd name="connsiteY4" fmla="*/ 4404360 h 4404360"/>
              <a:gd name="connsiteX5" fmla="*/ 142336 w 3017520"/>
              <a:gd name="connsiteY5" fmla="*/ 4404360 h 4404360"/>
              <a:gd name="connsiteX6" fmla="*/ 0 w 3017520"/>
              <a:gd name="connsiteY6" fmla="*/ 4262024 h 4404360"/>
              <a:gd name="connsiteX7" fmla="*/ 0 w 3017520"/>
              <a:gd name="connsiteY7" fmla="*/ 142336 h 4404360"/>
              <a:gd name="connsiteX8" fmla="*/ 142336 w 3017520"/>
              <a:gd name="connsiteY8" fmla="*/ 0 h 440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520" h="4404360">
                <a:moveTo>
                  <a:pt x="142336" y="0"/>
                </a:moveTo>
                <a:lnTo>
                  <a:pt x="2875184" y="0"/>
                </a:lnTo>
                <a:cubicBezTo>
                  <a:pt x="2953794" y="0"/>
                  <a:pt x="3017520" y="63726"/>
                  <a:pt x="3017520" y="142336"/>
                </a:cubicBezTo>
                <a:lnTo>
                  <a:pt x="3017520" y="4262024"/>
                </a:lnTo>
                <a:cubicBezTo>
                  <a:pt x="3017520" y="4340634"/>
                  <a:pt x="2953794" y="4404360"/>
                  <a:pt x="2875184" y="4404360"/>
                </a:cubicBezTo>
                <a:lnTo>
                  <a:pt x="142336" y="4404360"/>
                </a:lnTo>
                <a:cubicBezTo>
                  <a:pt x="63726" y="4404360"/>
                  <a:pt x="0" y="4340634"/>
                  <a:pt x="0" y="4262024"/>
                </a:cubicBezTo>
                <a:lnTo>
                  <a:pt x="0" y="142336"/>
                </a:lnTo>
                <a:cubicBezTo>
                  <a:pt x="0" y="63726"/>
                  <a:pt x="63726" y="0"/>
                  <a:pt x="142336" y="0"/>
                </a:cubicBezTo>
                <a:close/>
              </a:path>
            </a:pathLst>
          </a:custGeom>
          <a:pattFill prst="pct5">
            <a:fgClr>
              <a:schemeClr val="tx1">
                <a:lumMod val="75000"/>
              </a:schemeClr>
            </a:fgClr>
            <a:bgClr>
              <a:schemeClr val="bg1"/>
            </a:bgClr>
          </a:pattFill>
          <a:effectLst>
            <a:reflection blurRad="63500" stA="50000" endPos="15000" dist="215900" dir="5400000" sy="-100000" algn="bl" rotWithShape="0"/>
          </a:effectLst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2" name="Mockup Tablet 01">
            <a:extLst>
              <a:ext uri="{FF2B5EF4-FFF2-40B4-BE49-F238E27FC236}">
                <a16:creationId xmlns:a16="http://schemas.microsoft.com/office/drawing/2014/main" id="{388DE65D-9E6A-4D12-34C7-A46AA003E143}"/>
              </a:ext>
            </a:extLst>
          </p:cNvPr>
          <p:cNvSpPr/>
          <p:nvPr userDrawn="1"/>
        </p:nvSpPr>
        <p:spPr>
          <a:xfrm>
            <a:off x="2170747" y="1036320"/>
            <a:ext cx="3254693" cy="4579620"/>
          </a:xfrm>
          <a:custGeom>
            <a:avLst/>
            <a:gdLst>
              <a:gd name="connsiteX0" fmla="*/ 246597 w 3254693"/>
              <a:gd name="connsiteY0" fmla="*/ 0 h 4579620"/>
              <a:gd name="connsiteX1" fmla="*/ 3054769 w 3254693"/>
              <a:gd name="connsiteY1" fmla="*/ 0 h 4579620"/>
              <a:gd name="connsiteX2" fmla="*/ 3254693 w 3254693"/>
              <a:gd name="connsiteY2" fmla="*/ 199924 h 4579620"/>
              <a:gd name="connsiteX3" fmla="*/ 3254693 w 3254693"/>
              <a:gd name="connsiteY3" fmla="*/ 4379696 h 4579620"/>
              <a:gd name="connsiteX4" fmla="*/ 3054769 w 3254693"/>
              <a:gd name="connsiteY4" fmla="*/ 4579620 h 4579620"/>
              <a:gd name="connsiteX5" fmla="*/ 246597 w 3254693"/>
              <a:gd name="connsiteY5" fmla="*/ 4579620 h 4579620"/>
              <a:gd name="connsiteX6" fmla="*/ 46673 w 3254693"/>
              <a:gd name="connsiteY6" fmla="*/ 4379696 h 4579620"/>
              <a:gd name="connsiteX7" fmla="*/ 46673 w 3254693"/>
              <a:gd name="connsiteY7" fmla="*/ 1451610 h 4579620"/>
              <a:gd name="connsiteX8" fmla="*/ 42863 w 3254693"/>
              <a:gd name="connsiteY8" fmla="*/ 1451610 h 4579620"/>
              <a:gd name="connsiteX9" fmla="*/ 0 w 3254693"/>
              <a:gd name="connsiteY9" fmla="*/ 1408747 h 4579620"/>
              <a:gd name="connsiteX10" fmla="*/ 0 w 3254693"/>
              <a:gd name="connsiteY10" fmla="*/ 1067753 h 4579620"/>
              <a:gd name="connsiteX11" fmla="*/ 42863 w 3254693"/>
              <a:gd name="connsiteY11" fmla="*/ 1024890 h 4579620"/>
              <a:gd name="connsiteX12" fmla="*/ 46673 w 3254693"/>
              <a:gd name="connsiteY12" fmla="*/ 1024890 h 4579620"/>
              <a:gd name="connsiteX13" fmla="*/ 46673 w 3254693"/>
              <a:gd name="connsiteY13" fmla="*/ 937260 h 4579620"/>
              <a:gd name="connsiteX14" fmla="*/ 42863 w 3254693"/>
              <a:gd name="connsiteY14" fmla="*/ 937260 h 4579620"/>
              <a:gd name="connsiteX15" fmla="*/ 0 w 3254693"/>
              <a:gd name="connsiteY15" fmla="*/ 894397 h 4579620"/>
              <a:gd name="connsiteX16" fmla="*/ 0 w 3254693"/>
              <a:gd name="connsiteY16" fmla="*/ 553403 h 4579620"/>
              <a:gd name="connsiteX17" fmla="*/ 42863 w 3254693"/>
              <a:gd name="connsiteY17" fmla="*/ 510540 h 4579620"/>
              <a:gd name="connsiteX18" fmla="*/ 46673 w 3254693"/>
              <a:gd name="connsiteY18" fmla="*/ 510540 h 4579620"/>
              <a:gd name="connsiteX19" fmla="*/ 46673 w 3254693"/>
              <a:gd name="connsiteY19" fmla="*/ 199924 h 4579620"/>
              <a:gd name="connsiteX20" fmla="*/ 246597 w 3254693"/>
              <a:gd name="connsiteY20" fmla="*/ 0 h 457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4693" h="4579620">
                <a:moveTo>
                  <a:pt x="246597" y="0"/>
                </a:moveTo>
                <a:lnTo>
                  <a:pt x="3054769" y="0"/>
                </a:lnTo>
                <a:cubicBezTo>
                  <a:pt x="3165184" y="0"/>
                  <a:pt x="3254693" y="89509"/>
                  <a:pt x="3254693" y="199924"/>
                </a:cubicBezTo>
                <a:lnTo>
                  <a:pt x="3254693" y="4379696"/>
                </a:lnTo>
                <a:cubicBezTo>
                  <a:pt x="3254693" y="4490111"/>
                  <a:pt x="3165184" y="4579620"/>
                  <a:pt x="3054769" y="4579620"/>
                </a:cubicBezTo>
                <a:lnTo>
                  <a:pt x="246597" y="4579620"/>
                </a:lnTo>
                <a:cubicBezTo>
                  <a:pt x="136182" y="4579620"/>
                  <a:pt x="46673" y="4490111"/>
                  <a:pt x="46673" y="4379696"/>
                </a:cubicBezTo>
                <a:lnTo>
                  <a:pt x="46673" y="1451610"/>
                </a:lnTo>
                <a:lnTo>
                  <a:pt x="42863" y="1451610"/>
                </a:lnTo>
                <a:cubicBezTo>
                  <a:pt x="19190" y="1451610"/>
                  <a:pt x="0" y="1432420"/>
                  <a:pt x="0" y="1408747"/>
                </a:cubicBezTo>
                <a:lnTo>
                  <a:pt x="0" y="1067753"/>
                </a:lnTo>
                <a:cubicBezTo>
                  <a:pt x="0" y="1044080"/>
                  <a:pt x="19190" y="1024890"/>
                  <a:pt x="42863" y="1024890"/>
                </a:cubicBezTo>
                <a:lnTo>
                  <a:pt x="46673" y="1024890"/>
                </a:lnTo>
                <a:lnTo>
                  <a:pt x="46673" y="937260"/>
                </a:lnTo>
                <a:lnTo>
                  <a:pt x="42863" y="937260"/>
                </a:lnTo>
                <a:cubicBezTo>
                  <a:pt x="19190" y="937260"/>
                  <a:pt x="0" y="918070"/>
                  <a:pt x="0" y="894397"/>
                </a:cubicBezTo>
                <a:lnTo>
                  <a:pt x="0" y="553403"/>
                </a:lnTo>
                <a:cubicBezTo>
                  <a:pt x="0" y="529730"/>
                  <a:pt x="19190" y="510540"/>
                  <a:pt x="42863" y="510540"/>
                </a:cubicBezTo>
                <a:lnTo>
                  <a:pt x="46673" y="510540"/>
                </a:lnTo>
                <a:lnTo>
                  <a:pt x="46673" y="199924"/>
                </a:lnTo>
                <a:cubicBezTo>
                  <a:pt x="46673" y="89509"/>
                  <a:pt x="136182" y="0"/>
                  <a:pt x="246597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>
            <a:reflection blurRad="63500" stA="50000" endPos="1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5" name="Mockup Görsel 01">
            <a:extLst>
              <a:ext uri="{FF2B5EF4-FFF2-40B4-BE49-F238E27FC236}">
                <a16:creationId xmlns:a16="http://schemas.microsoft.com/office/drawing/2014/main" id="{3DA95CE8-53AE-7986-EFEE-A8687D8042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12670" y="1123950"/>
            <a:ext cx="3017520" cy="4404360"/>
          </a:xfrm>
          <a:custGeom>
            <a:avLst/>
            <a:gdLst>
              <a:gd name="connsiteX0" fmla="*/ 142336 w 3017520"/>
              <a:gd name="connsiteY0" fmla="*/ 0 h 4404360"/>
              <a:gd name="connsiteX1" fmla="*/ 2875184 w 3017520"/>
              <a:gd name="connsiteY1" fmla="*/ 0 h 4404360"/>
              <a:gd name="connsiteX2" fmla="*/ 3017520 w 3017520"/>
              <a:gd name="connsiteY2" fmla="*/ 142336 h 4404360"/>
              <a:gd name="connsiteX3" fmla="*/ 3017520 w 3017520"/>
              <a:gd name="connsiteY3" fmla="*/ 4262024 h 4404360"/>
              <a:gd name="connsiteX4" fmla="*/ 2875184 w 3017520"/>
              <a:gd name="connsiteY4" fmla="*/ 4404360 h 4404360"/>
              <a:gd name="connsiteX5" fmla="*/ 142336 w 3017520"/>
              <a:gd name="connsiteY5" fmla="*/ 4404360 h 4404360"/>
              <a:gd name="connsiteX6" fmla="*/ 0 w 3017520"/>
              <a:gd name="connsiteY6" fmla="*/ 4262024 h 4404360"/>
              <a:gd name="connsiteX7" fmla="*/ 0 w 3017520"/>
              <a:gd name="connsiteY7" fmla="*/ 142336 h 4404360"/>
              <a:gd name="connsiteX8" fmla="*/ 142336 w 3017520"/>
              <a:gd name="connsiteY8" fmla="*/ 0 h 440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520" h="4404360">
                <a:moveTo>
                  <a:pt x="142336" y="0"/>
                </a:moveTo>
                <a:lnTo>
                  <a:pt x="2875184" y="0"/>
                </a:lnTo>
                <a:cubicBezTo>
                  <a:pt x="2953794" y="0"/>
                  <a:pt x="3017520" y="63726"/>
                  <a:pt x="3017520" y="142336"/>
                </a:cubicBezTo>
                <a:lnTo>
                  <a:pt x="3017520" y="4262024"/>
                </a:lnTo>
                <a:cubicBezTo>
                  <a:pt x="3017520" y="4340634"/>
                  <a:pt x="2953794" y="4404360"/>
                  <a:pt x="2875184" y="4404360"/>
                </a:cubicBezTo>
                <a:lnTo>
                  <a:pt x="142336" y="4404360"/>
                </a:lnTo>
                <a:cubicBezTo>
                  <a:pt x="63726" y="4404360"/>
                  <a:pt x="0" y="4340634"/>
                  <a:pt x="0" y="4262024"/>
                </a:cubicBezTo>
                <a:lnTo>
                  <a:pt x="0" y="142336"/>
                </a:lnTo>
                <a:cubicBezTo>
                  <a:pt x="0" y="63726"/>
                  <a:pt x="63726" y="0"/>
                  <a:pt x="142336" y="0"/>
                </a:cubicBezTo>
                <a:close/>
              </a:path>
            </a:pathLst>
          </a:custGeom>
          <a:pattFill prst="pct5">
            <a:fgClr>
              <a:schemeClr val="tx1">
                <a:lumMod val="75000"/>
              </a:schemeClr>
            </a:fgClr>
            <a:bgClr>
              <a:schemeClr val="bg1"/>
            </a:bgClr>
          </a:pattFill>
          <a:effectLst>
            <a:reflection blurRad="63500" stA="50000" endPos="15000" dist="215900" dir="5400000" sy="-100000" algn="bl" rotWithShape="0"/>
          </a:effectLst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1" name="Başlık">
            <a:extLst>
              <a:ext uri="{FF2B5EF4-FFF2-40B4-BE49-F238E27FC236}">
                <a16:creationId xmlns:a16="http://schemas.microsoft.com/office/drawing/2014/main" id="{C628BD88-BAFE-181B-0FB0-DAEE7482B8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9050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22" name="Üst Başlık">
            <a:extLst>
              <a:ext uri="{FF2B5EF4-FFF2-40B4-BE49-F238E27FC236}">
                <a16:creationId xmlns:a16="http://schemas.microsoft.com/office/drawing/2014/main" id="{1E3BD62F-9D99-4128-6B8F-E18B9B7052F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96000" y="14822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3" name="Metin">
            <a:extLst>
              <a:ext uri="{FF2B5EF4-FFF2-40B4-BE49-F238E27FC236}">
                <a16:creationId xmlns:a16="http://schemas.microsoft.com/office/drawing/2014/main" id="{3522C949-0DA8-86AB-98E9-7F93039E8C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2755900"/>
            <a:ext cx="4800600" cy="3467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5461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 animBg="1"/>
      <p:bldP spid="17" grpId="0" animBg="1"/>
      <p:bldP spid="12" grpId="0" animBg="1"/>
      <p:bldP spid="15" grpId="0" animBg="1"/>
      <p:bldP spid="21" grpId="0"/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4BC17701-8719-E43D-FA74-A849C4D317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7870A007-158B-4C13-16DA-09C7FF0920E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11" name="Madde 01">
            <a:extLst>
              <a:ext uri="{FF2B5EF4-FFF2-40B4-BE49-F238E27FC236}">
                <a16:creationId xmlns:a16="http://schemas.microsoft.com/office/drawing/2014/main" id="{9EB17A4C-EE7D-F0AB-482A-26A6C9DF8F7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6097" y="19434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Madde 02">
            <a:extLst>
              <a:ext uri="{FF2B5EF4-FFF2-40B4-BE49-F238E27FC236}">
                <a16:creationId xmlns:a16="http://schemas.microsoft.com/office/drawing/2014/main" id="{7E44945C-9EDB-CEA3-6D5A-266B8C93464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7898" y="30737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Madde 03">
            <a:extLst>
              <a:ext uri="{FF2B5EF4-FFF2-40B4-BE49-F238E27FC236}">
                <a16:creationId xmlns:a16="http://schemas.microsoft.com/office/drawing/2014/main" id="{1DEE348F-7889-82B9-97AF-68801FC5ACB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9699" y="42040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Madde 04">
            <a:extLst>
              <a:ext uri="{FF2B5EF4-FFF2-40B4-BE49-F238E27FC236}">
                <a16:creationId xmlns:a16="http://schemas.microsoft.com/office/drawing/2014/main" id="{138A1289-F4D5-664E-5068-9AE58266FE8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1500" y="53343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7" name="Madde 05">
            <a:extLst>
              <a:ext uri="{FF2B5EF4-FFF2-40B4-BE49-F238E27FC236}">
                <a16:creationId xmlns:a16="http://schemas.microsoft.com/office/drawing/2014/main" id="{9B8B62C9-FA1A-AFF8-453B-018A40050F9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4840" y="19434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8" name="Madde 06">
            <a:extLst>
              <a:ext uri="{FF2B5EF4-FFF2-40B4-BE49-F238E27FC236}">
                <a16:creationId xmlns:a16="http://schemas.microsoft.com/office/drawing/2014/main" id="{45F471E4-269C-17EC-08AE-67806F8DDE5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66641" y="30737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Madde 07">
            <a:extLst>
              <a:ext uri="{FF2B5EF4-FFF2-40B4-BE49-F238E27FC236}">
                <a16:creationId xmlns:a16="http://schemas.microsoft.com/office/drawing/2014/main" id="{10405AD5-DCA1-AA98-4F76-5041A3A8DB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578442" y="42040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Madde 08">
            <a:extLst>
              <a:ext uri="{FF2B5EF4-FFF2-40B4-BE49-F238E27FC236}">
                <a16:creationId xmlns:a16="http://schemas.microsoft.com/office/drawing/2014/main" id="{F1E2E449-D597-CB75-00C1-4ADE2B40C73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90243" y="53343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İkon 01">
            <a:extLst>
              <a:ext uri="{FF2B5EF4-FFF2-40B4-BE49-F238E27FC236}">
                <a16:creationId xmlns:a16="http://schemas.microsoft.com/office/drawing/2014/main" id="{7103FA91-D2D6-05DD-CFD5-FF2DA88CCC8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745109" y="19304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İkon 02">
            <a:extLst>
              <a:ext uri="{FF2B5EF4-FFF2-40B4-BE49-F238E27FC236}">
                <a16:creationId xmlns:a16="http://schemas.microsoft.com/office/drawing/2014/main" id="{D764792D-8496-3E84-7B0A-15F3F6F4CC0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45109" y="30607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İkon 03">
            <a:extLst>
              <a:ext uri="{FF2B5EF4-FFF2-40B4-BE49-F238E27FC236}">
                <a16:creationId xmlns:a16="http://schemas.microsoft.com/office/drawing/2014/main" id="{F047D18D-EAC0-3307-F15D-13F39CCAA39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3745109" y="41910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İkon 04">
            <a:extLst>
              <a:ext uri="{FF2B5EF4-FFF2-40B4-BE49-F238E27FC236}">
                <a16:creationId xmlns:a16="http://schemas.microsoft.com/office/drawing/2014/main" id="{DA7E1384-D33F-398D-A66C-FACDC2B6AAF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745109" y="53213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İkon 05">
            <a:extLst>
              <a:ext uri="{FF2B5EF4-FFF2-40B4-BE49-F238E27FC236}">
                <a16:creationId xmlns:a16="http://schemas.microsoft.com/office/drawing/2014/main" id="{8E1D5189-4AC5-3E89-27EA-C7182E1A5ABC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835424" y="19304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İkon 06">
            <a:extLst>
              <a:ext uri="{FF2B5EF4-FFF2-40B4-BE49-F238E27FC236}">
                <a16:creationId xmlns:a16="http://schemas.microsoft.com/office/drawing/2014/main" id="{CB9ECF0E-E960-6480-5E13-CF89AE2BF4C3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835424" y="30607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1" name="İkon 07">
            <a:extLst>
              <a:ext uri="{FF2B5EF4-FFF2-40B4-BE49-F238E27FC236}">
                <a16:creationId xmlns:a16="http://schemas.microsoft.com/office/drawing/2014/main" id="{F75CFF82-9053-67B3-F072-3469D801C1FB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835424" y="41910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2" name="İkon 08">
            <a:extLst>
              <a:ext uri="{FF2B5EF4-FFF2-40B4-BE49-F238E27FC236}">
                <a16:creationId xmlns:a16="http://schemas.microsoft.com/office/drawing/2014/main" id="{88286B57-E769-33D8-2989-304B47D8CE16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7835424" y="53213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Tablet Mockup">
            <a:extLst>
              <a:ext uri="{FF2B5EF4-FFF2-40B4-BE49-F238E27FC236}">
                <a16:creationId xmlns:a16="http://schemas.microsoft.com/office/drawing/2014/main" id="{00B24974-CE88-E4EC-DAF1-53A5765BD1E3}"/>
              </a:ext>
            </a:extLst>
          </p:cNvPr>
          <p:cNvSpPr/>
          <p:nvPr userDrawn="1"/>
        </p:nvSpPr>
        <p:spPr>
          <a:xfrm>
            <a:off x="4618385" y="1861550"/>
            <a:ext cx="2955229" cy="4158250"/>
          </a:xfrm>
          <a:custGeom>
            <a:avLst/>
            <a:gdLst>
              <a:gd name="connsiteX0" fmla="*/ 246597 w 3254693"/>
              <a:gd name="connsiteY0" fmla="*/ 0 h 4579620"/>
              <a:gd name="connsiteX1" fmla="*/ 3054769 w 3254693"/>
              <a:gd name="connsiteY1" fmla="*/ 0 h 4579620"/>
              <a:gd name="connsiteX2" fmla="*/ 3254693 w 3254693"/>
              <a:gd name="connsiteY2" fmla="*/ 199924 h 4579620"/>
              <a:gd name="connsiteX3" fmla="*/ 3254693 w 3254693"/>
              <a:gd name="connsiteY3" fmla="*/ 4379696 h 4579620"/>
              <a:gd name="connsiteX4" fmla="*/ 3054769 w 3254693"/>
              <a:gd name="connsiteY4" fmla="*/ 4579620 h 4579620"/>
              <a:gd name="connsiteX5" fmla="*/ 246597 w 3254693"/>
              <a:gd name="connsiteY5" fmla="*/ 4579620 h 4579620"/>
              <a:gd name="connsiteX6" fmla="*/ 46673 w 3254693"/>
              <a:gd name="connsiteY6" fmla="*/ 4379696 h 4579620"/>
              <a:gd name="connsiteX7" fmla="*/ 46673 w 3254693"/>
              <a:gd name="connsiteY7" fmla="*/ 1451610 h 4579620"/>
              <a:gd name="connsiteX8" fmla="*/ 42863 w 3254693"/>
              <a:gd name="connsiteY8" fmla="*/ 1451610 h 4579620"/>
              <a:gd name="connsiteX9" fmla="*/ 0 w 3254693"/>
              <a:gd name="connsiteY9" fmla="*/ 1408747 h 4579620"/>
              <a:gd name="connsiteX10" fmla="*/ 0 w 3254693"/>
              <a:gd name="connsiteY10" fmla="*/ 1067753 h 4579620"/>
              <a:gd name="connsiteX11" fmla="*/ 42863 w 3254693"/>
              <a:gd name="connsiteY11" fmla="*/ 1024890 h 4579620"/>
              <a:gd name="connsiteX12" fmla="*/ 46673 w 3254693"/>
              <a:gd name="connsiteY12" fmla="*/ 1024890 h 4579620"/>
              <a:gd name="connsiteX13" fmla="*/ 46673 w 3254693"/>
              <a:gd name="connsiteY13" fmla="*/ 937260 h 4579620"/>
              <a:gd name="connsiteX14" fmla="*/ 42863 w 3254693"/>
              <a:gd name="connsiteY14" fmla="*/ 937260 h 4579620"/>
              <a:gd name="connsiteX15" fmla="*/ 0 w 3254693"/>
              <a:gd name="connsiteY15" fmla="*/ 894397 h 4579620"/>
              <a:gd name="connsiteX16" fmla="*/ 0 w 3254693"/>
              <a:gd name="connsiteY16" fmla="*/ 553403 h 4579620"/>
              <a:gd name="connsiteX17" fmla="*/ 42863 w 3254693"/>
              <a:gd name="connsiteY17" fmla="*/ 510540 h 4579620"/>
              <a:gd name="connsiteX18" fmla="*/ 46673 w 3254693"/>
              <a:gd name="connsiteY18" fmla="*/ 510540 h 4579620"/>
              <a:gd name="connsiteX19" fmla="*/ 46673 w 3254693"/>
              <a:gd name="connsiteY19" fmla="*/ 199924 h 4579620"/>
              <a:gd name="connsiteX20" fmla="*/ 246597 w 3254693"/>
              <a:gd name="connsiteY20" fmla="*/ 0 h 457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4693" h="4579620">
                <a:moveTo>
                  <a:pt x="246597" y="0"/>
                </a:moveTo>
                <a:lnTo>
                  <a:pt x="3054769" y="0"/>
                </a:lnTo>
                <a:cubicBezTo>
                  <a:pt x="3165184" y="0"/>
                  <a:pt x="3254693" y="89509"/>
                  <a:pt x="3254693" y="199924"/>
                </a:cubicBezTo>
                <a:lnTo>
                  <a:pt x="3254693" y="4379696"/>
                </a:lnTo>
                <a:cubicBezTo>
                  <a:pt x="3254693" y="4490111"/>
                  <a:pt x="3165184" y="4579620"/>
                  <a:pt x="3054769" y="4579620"/>
                </a:cubicBezTo>
                <a:lnTo>
                  <a:pt x="246597" y="4579620"/>
                </a:lnTo>
                <a:cubicBezTo>
                  <a:pt x="136182" y="4579620"/>
                  <a:pt x="46673" y="4490111"/>
                  <a:pt x="46673" y="4379696"/>
                </a:cubicBezTo>
                <a:lnTo>
                  <a:pt x="46673" y="1451610"/>
                </a:lnTo>
                <a:lnTo>
                  <a:pt x="42863" y="1451610"/>
                </a:lnTo>
                <a:cubicBezTo>
                  <a:pt x="19190" y="1451610"/>
                  <a:pt x="0" y="1432420"/>
                  <a:pt x="0" y="1408747"/>
                </a:cubicBezTo>
                <a:lnTo>
                  <a:pt x="0" y="1067753"/>
                </a:lnTo>
                <a:cubicBezTo>
                  <a:pt x="0" y="1044080"/>
                  <a:pt x="19190" y="1024890"/>
                  <a:pt x="42863" y="1024890"/>
                </a:cubicBezTo>
                <a:lnTo>
                  <a:pt x="46673" y="1024890"/>
                </a:lnTo>
                <a:lnTo>
                  <a:pt x="46673" y="937260"/>
                </a:lnTo>
                <a:lnTo>
                  <a:pt x="42863" y="937260"/>
                </a:lnTo>
                <a:cubicBezTo>
                  <a:pt x="19190" y="937260"/>
                  <a:pt x="0" y="918070"/>
                  <a:pt x="0" y="894397"/>
                </a:cubicBezTo>
                <a:lnTo>
                  <a:pt x="0" y="553403"/>
                </a:lnTo>
                <a:cubicBezTo>
                  <a:pt x="0" y="529730"/>
                  <a:pt x="19190" y="510540"/>
                  <a:pt x="42863" y="510540"/>
                </a:cubicBezTo>
                <a:lnTo>
                  <a:pt x="46673" y="510540"/>
                </a:lnTo>
                <a:lnTo>
                  <a:pt x="46673" y="199924"/>
                </a:lnTo>
                <a:cubicBezTo>
                  <a:pt x="46673" y="89509"/>
                  <a:pt x="136182" y="0"/>
                  <a:pt x="246597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>
            <a:reflection blurRad="63500" stA="50000" endPos="1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4" name="Mockup Görsel">
            <a:extLst>
              <a:ext uri="{FF2B5EF4-FFF2-40B4-BE49-F238E27FC236}">
                <a16:creationId xmlns:a16="http://schemas.microsoft.com/office/drawing/2014/main" id="{D18CA4E8-5562-4196-35B9-4E2963ECC4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40852" y="1949180"/>
            <a:ext cx="2739879" cy="3999116"/>
          </a:xfrm>
          <a:custGeom>
            <a:avLst/>
            <a:gdLst>
              <a:gd name="connsiteX0" fmla="*/ 142336 w 3017520"/>
              <a:gd name="connsiteY0" fmla="*/ 0 h 4404360"/>
              <a:gd name="connsiteX1" fmla="*/ 2875184 w 3017520"/>
              <a:gd name="connsiteY1" fmla="*/ 0 h 4404360"/>
              <a:gd name="connsiteX2" fmla="*/ 3017520 w 3017520"/>
              <a:gd name="connsiteY2" fmla="*/ 142336 h 4404360"/>
              <a:gd name="connsiteX3" fmla="*/ 3017520 w 3017520"/>
              <a:gd name="connsiteY3" fmla="*/ 4262024 h 4404360"/>
              <a:gd name="connsiteX4" fmla="*/ 2875184 w 3017520"/>
              <a:gd name="connsiteY4" fmla="*/ 4404360 h 4404360"/>
              <a:gd name="connsiteX5" fmla="*/ 142336 w 3017520"/>
              <a:gd name="connsiteY5" fmla="*/ 4404360 h 4404360"/>
              <a:gd name="connsiteX6" fmla="*/ 0 w 3017520"/>
              <a:gd name="connsiteY6" fmla="*/ 4262024 h 4404360"/>
              <a:gd name="connsiteX7" fmla="*/ 0 w 3017520"/>
              <a:gd name="connsiteY7" fmla="*/ 142336 h 4404360"/>
              <a:gd name="connsiteX8" fmla="*/ 142336 w 3017520"/>
              <a:gd name="connsiteY8" fmla="*/ 0 h 440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520" h="4404360">
                <a:moveTo>
                  <a:pt x="142336" y="0"/>
                </a:moveTo>
                <a:lnTo>
                  <a:pt x="2875184" y="0"/>
                </a:lnTo>
                <a:cubicBezTo>
                  <a:pt x="2953794" y="0"/>
                  <a:pt x="3017520" y="63726"/>
                  <a:pt x="3017520" y="142336"/>
                </a:cubicBezTo>
                <a:lnTo>
                  <a:pt x="3017520" y="4262024"/>
                </a:lnTo>
                <a:cubicBezTo>
                  <a:pt x="3017520" y="4340634"/>
                  <a:pt x="2953794" y="4404360"/>
                  <a:pt x="2875184" y="4404360"/>
                </a:cubicBezTo>
                <a:lnTo>
                  <a:pt x="142336" y="4404360"/>
                </a:lnTo>
                <a:cubicBezTo>
                  <a:pt x="63726" y="4404360"/>
                  <a:pt x="0" y="4340634"/>
                  <a:pt x="0" y="4262024"/>
                </a:cubicBezTo>
                <a:lnTo>
                  <a:pt x="0" y="142336"/>
                </a:lnTo>
                <a:cubicBezTo>
                  <a:pt x="0" y="63726"/>
                  <a:pt x="63726" y="0"/>
                  <a:pt x="142336" y="0"/>
                </a:cubicBezTo>
                <a:close/>
              </a:path>
            </a:pathLst>
          </a:custGeom>
          <a:pattFill prst="pct5">
            <a:fgClr>
              <a:schemeClr val="tx1">
                <a:lumMod val="75000"/>
              </a:schemeClr>
            </a:fgClr>
            <a:bgClr>
              <a:schemeClr val="bg1"/>
            </a:bgClr>
          </a:pattFill>
          <a:effectLst>
            <a:reflection blurRad="63500" stA="50000" endPos="15000" dist="215900" dir="5400000" sy="-100000" algn="bl" rotWithShape="0"/>
          </a:effectLst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21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175BDC7E-C0A7-272C-07EB-5BA15B7F53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Ara Başlık - Kaplama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anchor="ctr" anchorCtr="0"/>
          <a:lstStyle>
            <a:lvl1pPr algn="ctr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No">
            <a:extLst>
              <a:ext uri="{FF2B5EF4-FFF2-40B4-BE49-F238E27FC236}">
                <a16:creationId xmlns:a16="http://schemas.microsoft.com/office/drawing/2014/main" id="{B02C232F-F894-91C1-C16C-CB197440F9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29175" y="1967598"/>
            <a:ext cx="2533650" cy="976403"/>
          </a:xfrm>
          <a:prstGeom prst="rect">
            <a:avLst/>
          </a:prstGeom>
          <a:noFill/>
        </p:spPr>
        <p:txBody>
          <a:bodyPr tIns="72000" bIns="72000" anchor="ctr" anchorCtr="0">
            <a:sp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32072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8DBB70F4-F23C-20C4-536E-1B5684C8177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5" name="Kaplama - Başlık">
            <a:extLst>
              <a:ext uri="{FF2B5EF4-FFF2-40B4-BE49-F238E27FC236}">
                <a16:creationId xmlns:a16="http://schemas.microsoft.com/office/drawing/2014/main" id="{6B10783C-DE3F-8881-D563-5BD60B7F4B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3429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rIns="180000" bIns="540000" anchor="b" anchorCtr="0"/>
          <a:lstStyle>
            <a:lvl1pPr algn="l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MOCKUP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A7265468-AEDF-C32D-49A1-B7EF37EC258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5325" y="1878409"/>
            <a:ext cx="4779481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9" name="Dizüstü Mockup">
            <a:extLst>
              <a:ext uri="{FF2B5EF4-FFF2-40B4-BE49-F238E27FC236}">
                <a16:creationId xmlns:a16="http://schemas.microsoft.com/office/drawing/2014/main" id="{D8ACF2E4-A555-AD22-35D3-CAEC7FF9C72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494972" y="1713820"/>
            <a:ext cx="6732000" cy="428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*</a:t>
            </a:r>
          </a:p>
        </p:txBody>
      </p:sp>
      <p:sp>
        <p:nvSpPr>
          <p:cNvPr id="8" name="Metin">
            <a:extLst>
              <a:ext uri="{FF2B5EF4-FFF2-40B4-BE49-F238E27FC236}">
                <a16:creationId xmlns:a16="http://schemas.microsoft.com/office/drawing/2014/main" id="{95B6BA65-7D7F-9247-6750-79B86AA25E7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9690" y="3836444"/>
            <a:ext cx="5071510" cy="2361155"/>
          </a:xfrm>
          <a:prstGeom prst="rect">
            <a:avLst/>
          </a:prstGeom>
        </p:spPr>
        <p:txBody>
          <a:bodyPr lIns="0"/>
          <a:lstStyle>
            <a:lvl1pPr marL="180000" indent="-180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0" name="Mockup Görsel">
            <a:extLst>
              <a:ext uri="{FF2B5EF4-FFF2-40B4-BE49-F238E27FC236}">
                <a16:creationId xmlns:a16="http://schemas.microsoft.com/office/drawing/2014/main" id="{091B3061-89D0-3D69-48BD-F57A43839AF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582372" y="2236389"/>
            <a:ext cx="4658234" cy="288735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0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decel="10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click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</p:bldLst>
  </p:timing>
  <p:extLst>
    <p:ext uri="{DCECCB84-F9BA-43D5-87BE-67443E8EF086}">
      <p15:sldGuideLst xmlns:p15="http://schemas.microsoft.com/office/powerpoint/2012/main">
        <p15:guide id="1" pos="1912" userDrawn="1">
          <p15:clr>
            <a:srgbClr val="FBAE40"/>
          </p15:clr>
        </p15:guide>
        <p15:guide id="2" pos="5768" userDrawn="1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rka Plan">
            <a:extLst>
              <a:ext uri="{FF2B5EF4-FFF2-40B4-BE49-F238E27FC236}">
                <a16:creationId xmlns:a16="http://schemas.microsoft.com/office/drawing/2014/main" id="{A457FCD5-85C5-D2BC-30BE-1C801C8B495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38350" y="1910741"/>
            <a:ext cx="3663950" cy="2685735"/>
          </a:xfrm>
          <a:custGeom>
            <a:avLst/>
            <a:gdLst>
              <a:gd name="connsiteX0" fmla="*/ 1333281 w 4285298"/>
              <a:gd name="connsiteY0" fmla="*/ 699002 h 3141193"/>
              <a:gd name="connsiteX1" fmla="*/ 985938 w 4285298"/>
              <a:gd name="connsiteY1" fmla="*/ 908271 h 3141193"/>
              <a:gd name="connsiteX2" fmla="*/ 858651 w 4285298"/>
              <a:gd name="connsiteY2" fmla="*/ 1570596 h 3141193"/>
              <a:gd name="connsiteX3" fmla="*/ 985938 w 4285298"/>
              <a:gd name="connsiteY3" fmla="*/ 2232922 h 3141193"/>
              <a:gd name="connsiteX4" fmla="*/ 1333281 w 4285298"/>
              <a:gd name="connsiteY4" fmla="*/ 2442191 h 3141193"/>
              <a:gd name="connsiteX5" fmla="*/ 1676310 w 4285298"/>
              <a:gd name="connsiteY5" fmla="*/ 2232922 h 3141193"/>
              <a:gd name="connsiteX6" fmla="*/ 1803598 w 4285298"/>
              <a:gd name="connsiteY6" fmla="*/ 1570596 h 3141193"/>
              <a:gd name="connsiteX7" fmla="*/ 1676310 w 4285298"/>
              <a:gd name="connsiteY7" fmla="*/ 908271 h 3141193"/>
              <a:gd name="connsiteX8" fmla="*/ 1333281 w 4285298"/>
              <a:gd name="connsiteY8" fmla="*/ 699002 h 3141193"/>
              <a:gd name="connsiteX9" fmla="*/ 2870034 w 4285298"/>
              <a:gd name="connsiteY9" fmla="*/ 60408 h 3141193"/>
              <a:gd name="connsiteX10" fmla="*/ 4285298 w 4285298"/>
              <a:gd name="connsiteY10" fmla="*/ 60408 h 3141193"/>
              <a:gd name="connsiteX11" fmla="*/ 4285298 w 4285298"/>
              <a:gd name="connsiteY11" fmla="*/ 3080785 h 3141193"/>
              <a:gd name="connsiteX12" fmla="*/ 3430962 w 4285298"/>
              <a:gd name="connsiteY12" fmla="*/ 3080785 h 3141193"/>
              <a:gd name="connsiteX13" fmla="*/ 3430962 w 4285298"/>
              <a:gd name="connsiteY13" fmla="*/ 720576 h 3141193"/>
              <a:gd name="connsiteX14" fmla="*/ 2870034 w 4285298"/>
              <a:gd name="connsiteY14" fmla="*/ 720576 h 3141193"/>
              <a:gd name="connsiteX15" fmla="*/ 1333281 w 4285298"/>
              <a:gd name="connsiteY15" fmla="*/ 0 h 3141193"/>
              <a:gd name="connsiteX16" fmla="*/ 2019338 w 4285298"/>
              <a:gd name="connsiteY16" fmla="*/ 185537 h 3141193"/>
              <a:gd name="connsiteX17" fmla="*/ 2491812 w 4285298"/>
              <a:gd name="connsiteY17" fmla="*/ 727048 h 3141193"/>
              <a:gd name="connsiteX18" fmla="*/ 2662246 w 4285298"/>
              <a:gd name="connsiteY18" fmla="*/ 1570596 h 3141193"/>
              <a:gd name="connsiteX19" fmla="*/ 2491812 w 4285298"/>
              <a:gd name="connsiteY19" fmla="*/ 2414145 h 3141193"/>
              <a:gd name="connsiteX20" fmla="*/ 2019338 w 4285298"/>
              <a:gd name="connsiteY20" fmla="*/ 2955655 h 3141193"/>
              <a:gd name="connsiteX21" fmla="*/ 1333281 w 4285298"/>
              <a:gd name="connsiteY21" fmla="*/ 3141193 h 3141193"/>
              <a:gd name="connsiteX22" fmla="*/ 642909 w 4285298"/>
              <a:gd name="connsiteY22" fmla="*/ 2955655 h 3141193"/>
              <a:gd name="connsiteX23" fmla="*/ 170436 w 4285298"/>
              <a:gd name="connsiteY23" fmla="*/ 2414145 h 3141193"/>
              <a:gd name="connsiteX24" fmla="*/ 0 w 4285298"/>
              <a:gd name="connsiteY24" fmla="*/ 1570596 h 3141193"/>
              <a:gd name="connsiteX25" fmla="*/ 170436 w 4285298"/>
              <a:gd name="connsiteY25" fmla="*/ 727048 h 3141193"/>
              <a:gd name="connsiteX26" fmla="*/ 642909 w 4285298"/>
              <a:gd name="connsiteY26" fmla="*/ 185537 h 3141193"/>
              <a:gd name="connsiteX27" fmla="*/ 1333281 w 4285298"/>
              <a:gd name="connsiteY27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285298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8" y="1872634"/>
                  <a:pt x="1803598" y="1570596"/>
                </a:cubicBezTo>
                <a:cubicBezTo>
                  <a:pt x="1803598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870034" y="60408"/>
                </a:moveTo>
                <a:lnTo>
                  <a:pt x="4285298" y="60408"/>
                </a:lnTo>
                <a:lnTo>
                  <a:pt x="4285298" y="3080785"/>
                </a:lnTo>
                <a:lnTo>
                  <a:pt x="3430962" y="3080785"/>
                </a:lnTo>
                <a:lnTo>
                  <a:pt x="3430962" y="720576"/>
                </a:lnTo>
                <a:lnTo>
                  <a:pt x="2870034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8" y="309229"/>
                  <a:pt x="2378188" y="489733"/>
                  <a:pt x="2491812" y="727048"/>
                </a:cubicBezTo>
                <a:cubicBezTo>
                  <a:pt x="2605434" y="964364"/>
                  <a:pt x="2662246" y="1245546"/>
                  <a:pt x="2662246" y="1570596"/>
                </a:cubicBezTo>
                <a:cubicBezTo>
                  <a:pt x="2662246" y="1895647"/>
                  <a:pt x="2605434" y="2176829"/>
                  <a:pt x="2491812" y="2414145"/>
                </a:cubicBezTo>
                <a:cubicBezTo>
                  <a:pt x="2378188" y="2651460"/>
                  <a:pt x="2220698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22" name="Kaplama">
            <a:extLst>
              <a:ext uri="{FF2B5EF4-FFF2-40B4-BE49-F238E27FC236}">
                <a16:creationId xmlns:a16="http://schemas.microsoft.com/office/drawing/2014/main" id="{687A71EA-1E6E-CFC4-9F49-29F0DC0C5C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38350" y="1910741"/>
            <a:ext cx="3663950" cy="2685735"/>
          </a:xfrm>
          <a:custGeom>
            <a:avLst/>
            <a:gdLst>
              <a:gd name="connsiteX0" fmla="*/ 1333281 w 4285298"/>
              <a:gd name="connsiteY0" fmla="*/ 699002 h 3141193"/>
              <a:gd name="connsiteX1" fmla="*/ 985938 w 4285298"/>
              <a:gd name="connsiteY1" fmla="*/ 908271 h 3141193"/>
              <a:gd name="connsiteX2" fmla="*/ 858651 w 4285298"/>
              <a:gd name="connsiteY2" fmla="*/ 1570596 h 3141193"/>
              <a:gd name="connsiteX3" fmla="*/ 985938 w 4285298"/>
              <a:gd name="connsiteY3" fmla="*/ 2232922 h 3141193"/>
              <a:gd name="connsiteX4" fmla="*/ 1333281 w 4285298"/>
              <a:gd name="connsiteY4" fmla="*/ 2442191 h 3141193"/>
              <a:gd name="connsiteX5" fmla="*/ 1676310 w 4285298"/>
              <a:gd name="connsiteY5" fmla="*/ 2232922 h 3141193"/>
              <a:gd name="connsiteX6" fmla="*/ 1803597 w 4285298"/>
              <a:gd name="connsiteY6" fmla="*/ 1570596 h 3141193"/>
              <a:gd name="connsiteX7" fmla="*/ 1676310 w 4285298"/>
              <a:gd name="connsiteY7" fmla="*/ 908271 h 3141193"/>
              <a:gd name="connsiteX8" fmla="*/ 1333281 w 4285298"/>
              <a:gd name="connsiteY8" fmla="*/ 699002 h 3141193"/>
              <a:gd name="connsiteX9" fmla="*/ 2870036 w 4285298"/>
              <a:gd name="connsiteY9" fmla="*/ 60408 h 3141193"/>
              <a:gd name="connsiteX10" fmla="*/ 4285298 w 4285298"/>
              <a:gd name="connsiteY10" fmla="*/ 60408 h 3141193"/>
              <a:gd name="connsiteX11" fmla="*/ 4285298 w 4285298"/>
              <a:gd name="connsiteY11" fmla="*/ 3080785 h 3141193"/>
              <a:gd name="connsiteX12" fmla="*/ 3430964 w 4285298"/>
              <a:gd name="connsiteY12" fmla="*/ 3080785 h 3141193"/>
              <a:gd name="connsiteX13" fmla="*/ 3430964 w 4285298"/>
              <a:gd name="connsiteY13" fmla="*/ 720576 h 3141193"/>
              <a:gd name="connsiteX14" fmla="*/ 2870036 w 4285298"/>
              <a:gd name="connsiteY14" fmla="*/ 720576 h 3141193"/>
              <a:gd name="connsiteX15" fmla="*/ 1333281 w 4285298"/>
              <a:gd name="connsiteY15" fmla="*/ 0 h 3141193"/>
              <a:gd name="connsiteX16" fmla="*/ 2019340 w 4285298"/>
              <a:gd name="connsiteY16" fmla="*/ 185537 h 3141193"/>
              <a:gd name="connsiteX17" fmla="*/ 2491812 w 4285298"/>
              <a:gd name="connsiteY17" fmla="*/ 727048 h 3141193"/>
              <a:gd name="connsiteX18" fmla="*/ 2662248 w 4285298"/>
              <a:gd name="connsiteY18" fmla="*/ 1570596 h 3141193"/>
              <a:gd name="connsiteX19" fmla="*/ 2491812 w 4285298"/>
              <a:gd name="connsiteY19" fmla="*/ 2414145 h 3141193"/>
              <a:gd name="connsiteX20" fmla="*/ 2019340 w 4285298"/>
              <a:gd name="connsiteY20" fmla="*/ 2955655 h 3141193"/>
              <a:gd name="connsiteX21" fmla="*/ 1333281 w 4285298"/>
              <a:gd name="connsiteY21" fmla="*/ 3141193 h 3141193"/>
              <a:gd name="connsiteX22" fmla="*/ 642909 w 4285298"/>
              <a:gd name="connsiteY22" fmla="*/ 2955655 h 3141193"/>
              <a:gd name="connsiteX23" fmla="*/ 170436 w 4285298"/>
              <a:gd name="connsiteY23" fmla="*/ 2414145 h 3141193"/>
              <a:gd name="connsiteX24" fmla="*/ 0 w 4285298"/>
              <a:gd name="connsiteY24" fmla="*/ 1570596 h 3141193"/>
              <a:gd name="connsiteX25" fmla="*/ 170436 w 4285298"/>
              <a:gd name="connsiteY25" fmla="*/ 727048 h 3141193"/>
              <a:gd name="connsiteX26" fmla="*/ 642909 w 4285298"/>
              <a:gd name="connsiteY26" fmla="*/ 185537 h 3141193"/>
              <a:gd name="connsiteX27" fmla="*/ 1333281 w 4285298"/>
              <a:gd name="connsiteY27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285298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870036" y="60408"/>
                </a:moveTo>
                <a:lnTo>
                  <a:pt x="4285298" y="60408"/>
                </a:lnTo>
                <a:lnTo>
                  <a:pt x="4285298" y="3080785"/>
                </a:lnTo>
                <a:lnTo>
                  <a:pt x="3430964" y="3080785"/>
                </a:lnTo>
                <a:lnTo>
                  <a:pt x="3430964" y="720576"/>
                </a:lnTo>
                <a:lnTo>
                  <a:pt x="2870036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40" y="185537"/>
                </a:cubicBezTo>
                <a:cubicBezTo>
                  <a:pt x="2220696" y="309229"/>
                  <a:pt x="2378188" y="489733"/>
                  <a:pt x="2491812" y="727048"/>
                </a:cubicBezTo>
                <a:cubicBezTo>
                  <a:pt x="2605436" y="964364"/>
                  <a:pt x="2662248" y="1245546"/>
                  <a:pt x="2662248" y="1570596"/>
                </a:cubicBezTo>
                <a:cubicBezTo>
                  <a:pt x="2662248" y="1895647"/>
                  <a:pt x="2605436" y="2176829"/>
                  <a:pt x="2491812" y="2414145"/>
                </a:cubicBezTo>
                <a:cubicBezTo>
                  <a:pt x="2378188" y="2651460"/>
                  <a:pt x="2220696" y="2831964"/>
                  <a:pt x="2019340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5" name="Üst Başlık">
            <a:extLst>
              <a:ext uri="{FF2B5EF4-FFF2-40B4-BE49-F238E27FC236}">
                <a16:creationId xmlns:a16="http://schemas.microsoft.com/office/drawing/2014/main" id="{776D2D31-5195-35B2-5C5B-C6B83601FD4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0904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A820EEF5-0307-2C7A-96D4-EF9906D2BC8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41412" y="1889656"/>
            <a:ext cx="4537076" cy="2676314"/>
          </a:xfrm>
          <a:custGeom>
            <a:avLst/>
            <a:gdLst>
              <a:gd name="connsiteX0" fmla="*/ 1333281 w 5325170"/>
              <a:gd name="connsiteY0" fmla="*/ 699002 h 3141193"/>
              <a:gd name="connsiteX1" fmla="*/ 985938 w 5325170"/>
              <a:gd name="connsiteY1" fmla="*/ 908271 h 3141193"/>
              <a:gd name="connsiteX2" fmla="*/ 858651 w 5325170"/>
              <a:gd name="connsiteY2" fmla="*/ 1570596 h 3141193"/>
              <a:gd name="connsiteX3" fmla="*/ 985938 w 5325170"/>
              <a:gd name="connsiteY3" fmla="*/ 2232922 h 3141193"/>
              <a:gd name="connsiteX4" fmla="*/ 1333281 w 5325170"/>
              <a:gd name="connsiteY4" fmla="*/ 2442191 h 3141193"/>
              <a:gd name="connsiteX5" fmla="*/ 1676310 w 5325170"/>
              <a:gd name="connsiteY5" fmla="*/ 2232922 h 3141193"/>
              <a:gd name="connsiteX6" fmla="*/ 1803597 w 5325170"/>
              <a:gd name="connsiteY6" fmla="*/ 1570596 h 3141193"/>
              <a:gd name="connsiteX7" fmla="*/ 1676310 w 5325170"/>
              <a:gd name="connsiteY7" fmla="*/ 908271 h 3141193"/>
              <a:gd name="connsiteX8" fmla="*/ 1333281 w 5325170"/>
              <a:gd name="connsiteY8" fmla="*/ 699002 h 3141193"/>
              <a:gd name="connsiteX9" fmla="*/ 4069557 w 5325170"/>
              <a:gd name="connsiteY9" fmla="*/ 0 h 3141193"/>
              <a:gd name="connsiteX10" fmla="*/ 4680104 w 5325170"/>
              <a:gd name="connsiteY10" fmla="*/ 112186 h 3141193"/>
              <a:gd name="connsiteX11" fmla="*/ 5094328 w 5325170"/>
              <a:gd name="connsiteY11" fmla="*/ 433640 h 3141193"/>
              <a:gd name="connsiteX12" fmla="*/ 5243188 w 5325170"/>
              <a:gd name="connsiteY12" fmla="*/ 919058 h 3141193"/>
              <a:gd name="connsiteX13" fmla="*/ 5137476 w 5325170"/>
              <a:gd name="connsiteY13" fmla="*/ 1382901 h 3141193"/>
              <a:gd name="connsiteX14" fmla="*/ 4729724 w 5325170"/>
              <a:gd name="connsiteY14" fmla="*/ 1876949 h 3141193"/>
              <a:gd name="connsiteX15" fmla="*/ 4160168 w 5325170"/>
              <a:gd name="connsiteY15" fmla="*/ 2403357 h 3141193"/>
              <a:gd name="connsiteX16" fmla="*/ 5325170 w 5325170"/>
              <a:gd name="connsiteY16" fmla="*/ 2403357 h 3141193"/>
              <a:gd name="connsiteX17" fmla="*/ 5325170 w 5325170"/>
              <a:gd name="connsiteY17" fmla="*/ 3080785 h 3141193"/>
              <a:gd name="connsiteX18" fmla="*/ 2973591 w 5325170"/>
              <a:gd name="connsiteY18" fmla="*/ 3080785 h 3141193"/>
              <a:gd name="connsiteX19" fmla="*/ 2973591 w 5325170"/>
              <a:gd name="connsiteY19" fmla="*/ 2545747 h 3141193"/>
              <a:gd name="connsiteX20" fmla="*/ 4104075 w 5325170"/>
              <a:gd name="connsiteY20" fmla="*/ 1488615 h 3141193"/>
              <a:gd name="connsiteX21" fmla="*/ 4324131 w 5325170"/>
              <a:gd name="connsiteY21" fmla="*/ 1223253 h 3141193"/>
              <a:gd name="connsiteX22" fmla="*/ 4380224 w 5325170"/>
              <a:gd name="connsiteY22" fmla="*/ 1001040 h 3141193"/>
              <a:gd name="connsiteX23" fmla="*/ 4280983 w 5325170"/>
              <a:gd name="connsiteY23" fmla="*/ 772354 h 3141193"/>
              <a:gd name="connsiteX24" fmla="*/ 3991890 w 5325170"/>
              <a:gd name="connsiteY24" fmla="*/ 690372 h 3141193"/>
              <a:gd name="connsiteX25" fmla="*/ 3683380 w 5325170"/>
              <a:gd name="connsiteY25" fmla="*/ 765882 h 3141193"/>
              <a:gd name="connsiteX26" fmla="*/ 3452537 w 5325170"/>
              <a:gd name="connsiteY26" fmla="*/ 983780 h 3141193"/>
              <a:gd name="connsiteX27" fmla="*/ 2818257 w 5325170"/>
              <a:gd name="connsiteY27" fmla="*/ 629965 h 3141193"/>
              <a:gd name="connsiteX28" fmla="*/ 3314462 w 5325170"/>
              <a:gd name="connsiteY28" fmla="*/ 168278 h 3141193"/>
              <a:gd name="connsiteX29" fmla="*/ 4069557 w 5325170"/>
              <a:gd name="connsiteY29" fmla="*/ 0 h 3141193"/>
              <a:gd name="connsiteX30" fmla="*/ 1333281 w 5325170"/>
              <a:gd name="connsiteY30" fmla="*/ 0 h 3141193"/>
              <a:gd name="connsiteX31" fmla="*/ 2019338 w 5325170"/>
              <a:gd name="connsiteY31" fmla="*/ 185537 h 3141193"/>
              <a:gd name="connsiteX32" fmla="*/ 2491812 w 5325170"/>
              <a:gd name="connsiteY32" fmla="*/ 727048 h 3141193"/>
              <a:gd name="connsiteX33" fmla="*/ 2662248 w 5325170"/>
              <a:gd name="connsiteY33" fmla="*/ 1570596 h 3141193"/>
              <a:gd name="connsiteX34" fmla="*/ 2491812 w 5325170"/>
              <a:gd name="connsiteY34" fmla="*/ 2414145 h 3141193"/>
              <a:gd name="connsiteX35" fmla="*/ 2019338 w 5325170"/>
              <a:gd name="connsiteY35" fmla="*/ 2955655 h 3141193"/>
              <a:gd name="connsiteX36" fmla="*/ 1333281 w 5325170"/>
              <a:gd name="connsiteY36" fmla="*/ 3141193 h 3141193"/>
              <a:gd name="connsiteX37" fmla="*/ 642909 w 5325170"/>
              <a:gd name="connsiteY37" fmla="*/ 2955655 h 3141193"/>
              <a:gd name="connsiteX38" fmla="*/ 170436 w 5325170"/>
              <a:gd name="connsiteY38" fmla="*/ 2414145 h 3141193"/>
              <a:gd name="connsiteX39" fmla="*/ 0 w 5325170"/>
              <a:gd name="connsiteY39" fmla="*/ 1570596 h 3141193"/>
              <a:gd name="connsiteX40" fmla="*/ 170436 w 5325170"/>
              <a:gd name="connsiteY40" fmla="*/ 727048 h 3141193"/>
              <a:gd name="connsiteX41" fmla="*/ 642909 w 5325170"/>
              <a:gd name="connsiteY41" fmla="*/ 185537 h 3141193"/>
              <a:gd name="connsiteX42" fmla="*/ 1333281 w 5325170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25170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069557" y="0"/>
                </a:moveTo>
                <a:cubicBezTo>
                  <a:pt x="4299680" y="0"/>
                  <a:pt x="4503196" y="37395"/>
                  <a:pt x="4680104" y="112186"/>
                </a:cubicBezTo>
                <a:cubicBezTo>
                  <a:pt x="4857012" y="186976"/>
                  <a:pt x="4995086" y="294127"/>
                  <a:pt x="5094328" y="433640"/>
                </a:cubicBezTo>
                <a:cubicBezTo>
                  <a:pt x="5193568" y="573153"/>
                  <a:pt x="5243188" y="734959"/>
                  <a:pt x="5243188" y="919058"/>
                </a:cubicBezTo>
                <a:cubicBezTo>
                  <a:pt x="5243188" y="1083021"/>
                  <a:pt x="5207952" y="1237636"/>
                  <a:pt x="5137476" y="1382901"/>
                </a:cubicBezTo>
                <a:cubicBezTo>
                  <a:pt x="5067000" y="1528167"/>
                  <a:pt x="4931084" y="1692850"/>
                  <a:pt x="4729724" y="1876949"/>
                </a:cubicBezTo>
                <a:lnTo>
                  <a:pt x="4160168" y="2403357"/>
                </a:lnTo>
                <a:lnTo>
                  <a:pt x="5325170" y="2403357"/>
                </a:lnTo>
                <a:lnTo>
                  <a:pt x="5325170" y="3080785"/>
                </a:lnTo>
                <a:lnTo>
                  <a:pt x="2973591" y="3080785"/>
                </a:lnTo>
                <a:lnTo>
                  <a:pt x="2973591" y="2545747"/>
                </a:lnTo>
                <a:lnTo>
                  <a:pt x="4104075" y="1488615"/>
                </a:lnTo>
                <a:cubicBezTo>
                  <a:pt x="4213384" y="1385059"/>
                  <a:pt x="4286736" y="1296605"/>
                  <a:pt x="4324131" y="1223253"/>
                </a:cubicBezTo>
                <a:cubicBezTo>
                  <a:pt x="4361526" y="1149901"/>
                  <a:pt x="4380224" y="1075830"/>
                  <a:pt x="4380224" y="1001040"/>
                </a:cubicBezTo>
                <a:cubicBezTo>
                  <a:pt x="4380224" y="903237"/>
                  <a:pt x="4347144" y="827008"/>
                  <a:pt x="4280983" y="772354"/>
                </a:cubicBezTo>
                <a:cubicBezTo>
                  <a:pt x="4214822" y="717699"/>
                  <a:pt x="4118458" y="690372"/>
                  <a:pt x="3991890" y="690372"/>
                </a:cubicBezTo>
                <a:cubicBezTo>
                  <a:pt x="3879704" y="690372"/>
                  <a:pt x="3776868" y="715542"/>
                  <a:pt x="3683380" y="765882"/>
                </a:cubicBezTo>
                <a:cubicBezTo>
                  <a:pt x="3589892" y="816221"/>
                  <a:pt x="3512944" y="888854"/>
                  <a:pt x="3452537" y="983780"/>
                </a:cubicBezTo>
                <a:lnTo>
                  <a:pt x="2818257" y="629965"/>
                </a:lnTo>
                <a:cubicBezTo>
                  <a:pt x="2936196" y="434359"/>
                  <a:pt x="3101598" y="280464"/>
                  <a:pt x="3314462" y="168278"/>
                </a:cubicBezTo>
                <a:cubicBezTo>
                  <a:pt x="3527327" y="56093"/>
                  <a:pt x="3779025" y="0"/>
                  <a:pt x="4069557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12" name="Kaplama">
            <a:extLst>
              <a:ext uri="{FF2B5EF4-FFF2-40B4-BE49-F238E27FC236}">
                <a16:creationId xmlns:a16="http://schemas.microsoft.com/office/drawing/2014/main" id="{2FEECC65-F174-B1FA-6894-F28A0032F80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41412" y="1889656"/>
            <a:ext cx="4537076" cy="2676314"/>
          </a:xfrm>
          <a:custGeom>
            <a:avLst/>
            <a:gdLst>
              <a:gd name="connsiteX0" fmla="*/ 1333281 w 5325170"/>
              <a:gd name="connsiteY0" fmla="*/ 699002 h 3141193"/>
              <a:gd name="connsiteX1" fmla="*/ 985938 w 5325170"/>
              <a:gd name="connsiteY1" fmla="*/ 908271 h 3141193"/>
              <a:gd name="connsiteX2" fmla="*/ 858651 w 5325170"/>
              <a:gd name="connsiteY2" fmla="*/ 1570596 h 3141193"/>
              <a:gd name="connsiteX3" fmla="*/ 985938 w 5325170"/>
              <a:gd name="connsiteY3" fmla="*/ 2232922 h 3141193"/>
              <a:gd name="connsiteX4" fmla="*/ 1333281 w 5325170"/>
              <a:gd name="connsiteY4" fmla="*/ 2442191 h 3141193"/>
              <a:gd name="connsiteX5" fmla="*/ 1676310 w 5325170"/>
              <a:gd name="connsiteY5" fmla="*/ 2232922 h 3141193"/>
              <a:gd name="connsiteX6" fmla="*/ 1803597 w 5325170"/>
              <a:gd name="connsiteY6" fmla="*/ 1570596 h 3141193"/>
              <a:gd name="connsiteX7" fmla="*/ 1676310 w 5325170"/>
              <a:gd name="connsiteY7" fmla="*/ 908271 h 3141193"/>
              <a:gd name="connsiteX8" fmla="*/ 1333281 w 5325170"/>
              <a:gd name="connsiteY8" fmla="*/ 699002 h 3141193"/>
              <a:gd name="connsiteX9" fmla="*/ 4069557 w 5325170"/>
              <a:gd name="connsiteY9" fmla="*/ 0 h 3141193"/>
              <a:gd name="connsiteX10" fmla="*/ 4680104 w 5325170"/>
              <a:gd name="connsiteY10" fmla="*/ 112186 h 3141193"/>
              <a:gd name="connsiteX11" fmla="*/ 5094328 w 5325170"/>
              <a:gd name="connsiteY11" fmla="*/ 433640 h 3141193"/>
              <a:gd name="connsiteX12" fmla="*/ 5243188 w 5325170"/>
              <a:gd name="connsiteY12" fmla="*/ 919058 h 3141193"/>
              <a:gd name="connsiteX13" fmla="*/ 5137476 w 5325170"/>
              <a:gd name="connsiteY13" fmla="*/ 1382901 h 3141193"/>
              <a:gd name="connsiteX14" fmla="*/ 4729724 w 5325170"/>
              <a:gd name="connsiteY14" fmla="*/ 1876949 h 3141193"/>
              <a:gd name="connsiteX15" fmla="*/ 4160168 w 5325170"/>
              <a:gd name="connsiteY15" fmla="*/ 2403357 h 3141193"/>
              <a:gd name="connsiteX16" fmla="*/ 5325170 w 5325170"/>
              <a:gd name="connsiteY16" fmla="*/ 2403357 h 3141193"/>
              <a:gd name="connsiteX17" fmla="*/ 5325170 w 5325170"/>
              <a:gd name="connsiteY17" fmla="*/ 3080785 h 3141193"/>
              <a:gd name="connsiteX18" fmla="*/ 2973591 w 5325170"/>
              <a:gd name="connsiteY18" fmla="*/ 3080785 h 3141193"/>
              <a:gd name="connsiteX19" fmla="*/ 2973591 w 5325170"/>
              <a:gd name="connsiteY19" fmla="*/ 2545747 h 3141193"/>
              <a:gd name="connsiteX20" fmla="*/ 4104075 w 5325170"/>
              <a:gd name="connsiteY20" fmla="*/ 1488615 h 3141193"/>
              <a:gd name="connsiteX21" fmla="*/ 4324132 w 5325170"/>
              <a:gd name="connsiteY21" fmla="*/ 1223253 h 3141193"/>
              <a:gd name="connsiteX22" fmla="*/ 4380224 w 5325170"/>
              <a:gd name="connsiteY22" fmla="*/ 1001040 h 3141193"/>
              <a:gd name="connsiteX23" fmla="*/ 4280983 w 5325170"/>
              <a:gd name="connsiteY23" fmla="*/ 772354 h 3141193"/>
              <a:gd name="connsiteX24" fmla="*/ 3991890 w 5325170"/>
              <a:gd name="connsiteY24" fmla="*/ 690372 h 3141193"/>
              <a:gd name="connsiteX25" fmla="*/ 3683380 w 5325170"/>
              <a:gd name="connsiteY25" fmla="*/ 765882 h 3141193"/>
              <a:gd name="connsiteX26" fmla="*/ 3452537 w 5325170"/>
              <a:gd name="connsiteY26" fmla="*/ 983780 h 3141193"/>
              <a:gd name="connsiteX27" fmla="*/ 2818257 w 5325170"/>
              <a:gd name="connsiteY27" fmla="*/ 629965 h 3141193"/>
              <a:gd name="connsiteX28" fmla="*/ 3314462 w 5325170"/>
              <a:gd name="connsiteY28" fmla="*/ 168278 h 3141193"/>
              <a:gd name="connsiteX29" fmla="*/ 4069557 w 5325170"/>
              <a:gd name="connsiteY29" fmla="*/ 0 h 3141193"/>
              <a:gd name="connsiteX30" fmla="*/ 1333281 w 5325170"/>
              <a:gd name="connsiteY30" fmla="*/ 0 h 3141193"/>
              <a:gd name="connsiteX31" fmla="*/ 2019338 w 5325170"/>
              <a:gd name="connsiteY31" fmla="*/ 185537 h 3141193"/>
              <a:gd name="connsiteX32" fmla="*/ 2491812 w 5325170"/>
              <a:gd name="connsiteY32" fmla="*/ 727048 h 3141193"/>
              <a:gd name="connsiteX33" fmla="*/ 2662248 w 5325170"/>
              <a:gd name="connsiteY33" fmla="*/ 1570596 h 3141193"/>
              <a:gd name="connsiteX34" fmla="*/ 2491812 w 5325170"/>
              <a:gd name="connsiteY34" fmla="*/ 2414145 h 3141193"/>
              <a:gd name="connsiteX35" fmla="*/ 2019338 w 5325170"/>
              <a:gd name="connsiteY35" fmla="*/ 2955655 h 3141193"/>
              <a:gd name="connsiteX36" fmla="*/ 1333281 w 5325170"/>
              <a:gd name="connsiteY36" fmla="*/ 3141193 h 3141193"/>
              <a:gd name="connsiteX37" fmla="*/ 642909 w 5325170"/>
              <a:gd name="connsiteY37" fmla="*/ 2955655 h 3141193"/>
              <a:gd name="connsiteX38" fmla="*/ 170436 w 5325170"/>
              <a:gd name="connsiteY38" fmla="*/ 2414145 h 3141193"/>
              <a:gd name="connsiteX39" fmla="*/ 0 w 5325170"/>
              <a:gd name="connsiteY39" fmla="*/ 1570596 h 3141193"/>
              <a:gd name="connsiteX40" fmla="*/ 170436 w 5325170"/>
              <a:gd name="connsiteY40" fmla="*/ 727048 h 3141193"/>
              <a:gd name="connsiteX41" fmla="*/ 642909 w 5325170"/>
              <a:gd name="connsiteY41" fmla="*/ 185537 h 3141193"/>
              <a:gd name="connsiteX42" fmla="*/ 1333281 w 5325170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25170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069557" y="0"/>
                </a:moveTo>
                <a:cubicBezTo>
                  <a:pt x="4299680" y="0"/>
                  <a:pt x="4503196" y="37395"/>
                  <a:pt x="4680104" y="112186"/>
                </a:cubicBezTo>
                <a:cubicBezTo>
                  <a:pt x="4857012" y="186976"/>
                  <a:pt x="4995086" y="294127"/>
                  <a:pt x="5094328" y="433640"/>
                </a:cubicBezTo>
                <a:cubicBezTo>
                  <a:pt x="5193568" y="573153"/>
                  <a:pt x="5243188" y="734959"/>
                  <a:pt x="5243188" y="919058"/>
                </a:cubicBezTo>
                <a:cubicBezTo>
                  <a:pt x="5243188" y="1083021"/>
                  <a:pt x="5207952" y="1237636"/>
                  <a:pt x="5137476" y="1382901"/>
                </a:cubicBezTo>
                <a:cubicBezTo>
                  <a:pt x="5067000" y="1528167"/>
                  <a:pt x="4931084" y="1692850"/>
                  <a:pt x="4729724" y="1876949"/>
                </a:cubicBezTo>
                <a:lnTo>
                  <a:pt x="4160168" y="2403357"/>
                </a:lnTo>
                <a:lnTo>
                  <a:pt x="5325170" y="2403357"/>
                </a:lnTo>
                <a:lnTo>
                  <a:pt x="5325170" y="3080785"/>
                </a:lnTo>
                <a:lnTo>
                  <a:pt x="2973591" y="3080785"/>
                </a:lnTo>
                <a:lnTo>
                  <a:pt x="2973591" y="2545747"/>
                </a:lnTo>
                <a:lnTo>
                  <a:pt x="4104075" y="1488615"/>
                </a:lnTo>
                <a:cubicBezTo>
                  <a:pt x="4213384" y="1385059"/>
                  <a:pt x="4286736" y="1296605"/>
                  <a:pt x="4324132" y="1223253"/>
                </a:cubicBezTo>
                <a:cubicBezTo>
                  <a:pt x="4361526" y="1149901"/>
                  <a:pt x="4380224" y="1075830"/>
                  <a:pt x="4380224" y="1001040"/>
                </a:cubicBezTo>
                <a:cubicBezTo>
                  <a:pt x="4380224" y="903237"/>
                  <a:pt x="4347144" y="827008"/>
                  <a:pt x="4280983" y="772354"/>
                </a:cubicBezTo>
                <a:cubicBezTo>
                  <a:pt x="4214822" y="717699"/>
                  <a:pt x="4118458" y="690372"/>
                  <a:pt x="3991890" y="690372"/>
                </a:cubicBezTo>
                <a:cubicBezTo>
                  <a:pt x="3879704" y="690372"/>
                  <a:pt x="3776868" y="715542"/>
                  <a:pt x="3683380" y="765882"/>
                </a:cubicBezTo>
                <a:cubicBezTo>
                  <a:pt x="3589892" y="816221"/>
                  <a:pt x="3512944" y="888854"/>
                  <a:pt x="3452537" y="983780"/>
                </a:cubicBezTo>
                <a:lnTo>
                  <a:pt x="2818257" y="629965"/>
                </a:lnTo>
                <a:cubicBezTo>
                  <a:pt x="2936196" y="434359"/>
                  <a:pt x="3101598" y="280464"/>
                  <a:pt x="3314462" y="168278"/>
                </a:cubicBezTo>
                <a:cubicBezTo>
                  <a:pt x="3527327" y="56093"/>
                  <a:pt x="3779025" y="0"/>
                  <a:pt x="4069557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B31ECDAC-7E5C-5D15-4AA7-512A22971566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52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1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A11085A9-F9A1-3E6B-B5A5-A46E7AE5FA6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95399" y="1914380"/>
            <a:ext cx="4396007" cy="2597310"/>
          </a:xfrm>
          <a:custGeom>
            <a:avLst/>
            <a:gdLst>
              <a:gd name="connsiteX0" fmla="*/ 1333281 w 5316542"/>
              <a:gd name="connsiteY0" fmla="*/ 699002 h 3141193"/>
              <a:gd name="connsiteX1" fmla="*/ 985938 w 5316542"/>
              <a:gd name="connsiteY1" fmla="*/ 908271 h 3141193"/>
              <a:gd name="connsiteX2" fmla="*/ 858651 w 5316542"/>
              <a:gd name="connsiteY2" fmla="*/ 1570596 h 3141193"/>
              <a:gd name="connsiteX3" fmla="*/ 985938 w 5316542"/>
              <a:gd name="connsiteY3" fmla="*/ 2232922 h 3141193"/>
              <a:gd name="connsiteX4" fmla="*/ 1333281 w 5316542"/>
              <a:gd name="connsiteY4" fmla="*/ 2442191 h 3141193"/>
              <a:gd name="connsiteX5" fmla="*/ 1676310 w 5316542"/>
              <a:gd name="connsiteY5" fmla="*/ 2232922 h 3141193"/>
              <a:gd name="connsiteX6" fmla="*/ 1803597 w 5316542"/>
              <a:gd name="connsiteY6" fmla="*/ 1570596 h 3141193"/>
              <a:gd name="connsiteX7" fmla="*/ 1676310 w 5316542"/>
              <a:gd name="connsiteY7" fmla="*/ 908271 h 3141193"/>
              <a:gd name="connsiteX8" fmla="*/ 1333281 w 5316542"/>
              <a:gd name="connsiteY8" fmla="*/ 699002 h 3141193"/>
              <a:gd name="connsiteX9" fmla="*/ 2982221 w 5316542"/>
              <a:gd name="connsiteY9" fmla="*/ 60408 h 3141193"/>
              <a:gd name="connsiteX10" fmla="*/ 5165522 w 5316542"/>
              <a:gd name="connsiteY10" fmla="*/ 60408 h 3141193"/>
              <a:gd name="connsiteX11" fmla="*/ 5165522 w 5316542"/>
              <a:gd name="connsiteY11" fmla="*/ 595446 h 3141193"/>
              <a:gd name="connsiteX12" fmla="*/ 4539872 w 5316542"/>
              <a:gd name="connsiteY12" fmla="*/ 1268559 h 3141193"/>
              <a:gd name="connsiteX13" fmla="*/ 5115902 w 5316542"/>
              <a:gd name="connsiteY13" fmla="*/ 1577069 h 3141193"/>
              <a:gd name="connsiteX14" fmla="*/ 5316542 w 5316542"/>
              <a:gd name="connsiteY14" fmla="*/ 2135838 h 3141193"/>
              <a:gd name="connsiteX15" fmla="*/ 5171994 w 5316542"/>
              <a:gd name="connsiteY15" fmla="*/ 2632043 h 3141193"/>
              <a:gd name="connsiteX16" fmla="*/ 4731882 w 5316542"/>
              <a:gd name="connsiteY16" fmla="*/ 3000961 h 3141193"/>
              <a:gd name="connsiteX17" fmla="*/ 4000518 w 5316542"/>
              <a:gd name="connsiteY17" fmla="*/ 3141193 h 3141193"/>
              <a:gd name="connsiteX18" fmla="*/ 3368397 w 5316542"/>
              <a:gd name="connsiteY18" fmla="*/ 3063526 h 3141193"/>
              <a:gd name="connsiteX19" fmla="*/ 2826887 w 5316542"/>
              <a:gd name="connsiteY19" fmla="*/ 2843470 h 3141193"/>
              <a:gd name="connsiteX20" fmla="*/ 3137554 w 5316542"/>
              <a:gd name="connsiteY20" fmla="*/ 2200561 h 3141193"/>
              <a:gd name="connsiteX21" fmla="*/ 3536676 w 5316542"/>
              <a:gd name="connsiteY21" fmla="*/ 2386098 h 3141193"/>
              <a:gd name="connsiteX22" fmla="*/ 3974630 w 5316542"/>
              <a:gd name="connsiteY22" fmla="*/ 2450821 h 3141193"/>
              <a:gd name="connsiteX23" fmla="*/ 4324130 w 5316542"/>
              <a:gd name="connsiteY23" fmla="*/ 2368839 h 3141193"/>
              <a:gd name="connsiteX24" fmla="*/ 4453576 w 5316542"/>
              <a:gd name="connsiteY24" fmla="*/ 2135838 h 3141193"/>
              <a:gd name="connsiteX25" fmla="*/ 3991890 w 5316542"/>
              <a:gd name="connsiteY25" fmla="*/ 1842430 h 3141193"/>
              <a:gd name="connsiteX26" fmla="*/ 3633759 w 5316542"/>
              <a:gd name="connsiteY26" fmla="*/ 1842430 h 3141193"/>
              <a:gd name="connsiteX27" fmla="*/ 3633759 w 5316542"/>
              <a:gd name="connsiteY27" fmla="*/ 1303077 h 3141193"/>
              <a:gd name="connsiteX28" fmla="*/ 4173114 w 5316542"/>
              <a:gd name="connsiteY28" fmla="*/ 720576 h 3141193"/>
              <a:gd name="connsiteX29" fmla="*/ 2982221 w 5316542"/>
              <a:gd name="connsiteY29" fmla="*/ 720576 h 3141193"/>
              <a:gd name="connsiteX30" fmla="*/ 1333281 w 5316542"/>
              <a:gd name="connsiteY30" fmla="*/ 0 h 3141193"/>
              <a:gd name="connsiteX31" fmla="*/ 2019338 w 5316542"/>
              <a:gd name="connsiteY31" fmla="*/ 185537 h 3141193"/>
              <a:gd name="connsiteX32" fmla="*/ 2491812 w 5316542"/>
              <a:gd name="connsiteY32" fmla="*/ 727048 h 3141193"/>
              <a:gd name="connsiteX33" fmla="*/ 2662248 w 5316542"/>
              <a:gd name="connsiteY33" fmla="*/ 1570596 h 3141193"/>
              <a:gd name="connsiteX34" fmla="*/ 2491812 w 5316542"/>
              <a:gd name="connsiteY34" fmla="*/ 2414145 h 3141193"/>
              <a:gd name="connsiteX35" fmla="*/ 2019338 w 5316542"/>
              <a:gd name="connsiteY35" fmla="*/ 2955655 h 3141193"/>
              <a:gd name="connsiteX36" fmla="*/ 1333281 w 5316542"/>
              <a:gd name="connsiteY36" fmla="*/ 3141193 h 3141193"/>
              <a:gd name="connsiteX37" fmla="*/ 642909 w 5316542"/>
              <a:gd name="connsiteY37" fmla="*/ 2955655 h 3141193"/>
              <a:gd name="connsiteX38" fmla="*/ 170436 w 5316542"/>
              <a:gd name="connsiteY38" fmla="*/ 2414145 h 3141193"/>
              <a:gd name="connsiteX39" fmla="*/ 0 w 5316542"/>
              <a:gd name="connsiteY39" fmla="*/ 1570596 h 3141193"/>
              <a:gd name="connsiteX40" fmla="*/ 170436 w 5316542"/>
              <a:gd name="connsiteY40" fmla="*/ 727048 h 3141193"/>
              <a:gd name="connsiteX41" fmla="*/ 642909 w 5316542"/>
              <a:gd name="connsiteY41" fmla="*/ 185537 h 3141193"/>
              <a:gd name="connsiteX42" fmla="*/ 1333281 w 5316542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16542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2982221" y="60408"/>
                </a:moveTo>
                <a:lnTo>
                  <a:pt x="5165522" y="60408"/>
                </a:lnTo>
                <a:lnTo>
                  <a:pt x="5165522" y="595446"/>
                </a:lnTo>
                <a:lnTo>
                  <a:pt x="4539872" y="1268559"/>
                </a:lnTo>
                <a:cubicBezTo>
                  <a:pt x="4790132" y="1320337"/>
                  <a:pt x="4982142" y="1423173"/>
                  <a:pt x="5115902" y="1577069"/>
                </a:cubicBezTo>
                <a:cubicBezTo>
                  <a:pt x="5249662" y="1730964"/>
                  <a:pt x="5316542" y="1917221"/>
                  <a:pt x="5316542" y="2135838"/>
                </a:cubicBezTo>
                <a:cubicBezTo>
                  <a:pt x="5316542" y="2314184"/>
                  <a:pt x="5268358" y="2479586"/>
                  <a:pt x="5171994" y="2632043"/>
                </a:cubicBezTo>
                <a:cubicBezTo>
                  <a:pt x="5075630" y="2784500"/>
                  <a:pt x="4928926" y="2907473"/>
                  <a:pt x="4731882" y="3000961"/>
                </a:cubicBezTo>
                <a:cubicBezTo>
                  <a:pt x="4534838" y="3094449"/>
                  <a:pt x="4291050" y="3141193"/>
                  <a:pt x="4000518" y="3141193"/>
                </a:cubicBezTo>
                <a:cubicBezTo>
                  <a:pt x="3787655" y="3141193"/>
                  <a:pt x="3576947" y="3115304"/>
                  <a:pt x="3368397" y="3063526"/>
                </a:cubicBezTo>
                <a:cubicBezTo>
                  <a:pt x="3159848" y="3011748"/>
                  <a:pt x="2979344" y="2938396"/>
                  <a:pt x="2826887" y="2843470"/>
                </a:cubicBezTo>
                <a:lnTo>
                  <a:pt x="3137554" y="2200561"/>
                </a:lnTo>
                <a:cubicBezTo>
                  <a:pt x="3255493" y="2281104"/>
                  <a:pt x="3388533" y="2342950"/>
                  <a:pt x="3536676" y="2386098"/>
                </a:cubicBezTo>
                <a:cubicBezTo>
                  <a:pt x="3684818" y="2429247"/>
                  <a:pt x="3830803" y="2450821"/>
                  <a:pt x="3974630" y="2450821"/>
                </a:cubicBezTo>
                <a:cubicBezTo>
                  <a:pt x="4121334" y="2450821"/>
                  <a:pt x="4237834" y="2423493"/>
                  <a:pt x="4324130" y="2368839"/>
                </a:cubicBezTo>
                <a:cubicBezTo>
                  <a:pt x="4410428" y="2314184"/>
                  <a:pt x="4453576" y="2236518"/>
                  <a:pt x="4453576" y="2135838"/>
                </a:cubicBezTo>
                <a:cubicBezTo>
                  <a:pt x="4453576" y="1940233"/>
                  <a:pt x="4299680" y="1842430"/>
                  <a:pt x="3991890" y="1842430"/>
                </a:cubicBezTo>
                <a:lnTo>
                  <a:pt x="3633759" y="1842430"/>
                </a:lnTo>
                <a:lnTo>
                  <a:pt x="3633759" y="1303077"/>
                </a:lnTo>
                <a:lnTo>
                  <a:pt x="4173114" y="720576"/>
                </a:lnTo>
                <a:lnTo>
                  <a:pt x="2982221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noFill/>
        </p:spPr>
        <p:txBody>
          <a:bodyPr wrap="square" anchor="t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1066455A-4250-170C-08A2-48B0DE0A36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95399" y="1914380"/>
            <a:ext cx="4396007" cy="2597310"/>
          </a:xfrm>
          <a:custGeom>
            <a:avLst/>
            <a:gdLst>
              <a:gd name="connsiteX0" fmla="*/ 1333281 w 5316542"/>
              <a:gd name="connsiteY0" fmla="*/ 699002 h 3141193"/>
              <a:gd name="connsiteX1" fmla="*/ 985938 w 5316542"/>
              <a:gd name="connsiteY1" fmla="*/ 908271 h 3141193"/>
              <a:gd name="connsiteX2" fmla="*/ 858651 w 5316542"/>
              <a:gd name="connsiteY2" fmla="*/ 1570596 h 3141193"/>
              <a:gd name="connsiteX3" fmla="*/ 985938 w 5316542"/>
              <a:gd name="connsiteY3" fmla="*/ 2232922 h 3141193"/>
              <a:gd name="connsiteX4" fmla="*/ 1333281 w 5316542"/>
              <a:gd name="connsiteY4" fmla="*/ 2442191 h 3141193"/>
              <a:gd name="connsiteX5" fmla="*/ 1676310 w 5316542"/>
              <a:gd name="connsiteY5" fmla="*/ 2232922 h 3141193"/>
              <a:gd name="connsiteX6" fmla="*/ 1803597 w 5316542"/>
              <a:gd name="connsiteY6" fmla="*/ 1570596 h 3141193"/>
              <a:gd name="connsiteX7" fmla="*/ 1676310 w 5316542"/>
              <a:gd name="connsiteY7" fmla="*/ 908271 h 3141193"/>
              <a:gd name="connsiteX8" fmla="*/ 1333281 w 5316542"/>
              <a:gd name="connsiteY8" fmla="*/ 699002 h 3141193"/>
              <a:gd name="connsiteX9" fmla="*/ 2982221 w 5316542"/>
              <a:gd name="connsiteY9" fmla="*/ 60408 h 3141193"/>
              <a:gd name="connsiteX10" fmla="*/ 5165522 w 5316542"/>
              <a:gd name="connsiteY10" fmla="*/ 60408 h 3141193"/>
              <a:gd name="connsiteX11" fmla="*/ 5165522 w 5316542"/>
              <a:gd name="connsiteY11" fmla="*/ 595446 h 3141193"/>
              <a:gd name="connsiteX12" fmla="*/ 4539872 w 5316542"/>
              <a:gd name="connsiteY12" fmla="*/ 1268559 h 3141193"/>
              <a:gd name="connsiteX13" fmla="*/ 5115902 w 5316542"/>
              <a:gd name="connsiteY13" fmla="*/ 1577069 h 3141193"/>
              <a:gd name="connsiteX14" fmla="*/ 5316542 w 5316542"/>
              <a:gd name="connsiteY14" fmla="*/ 2135838 h 3141193"/>
              <a:gd name="connsiteX15" fmla="*/ 5171994 w 5316542"/>
              <a:gd name="connsiteY15" fmla="*/ 2632043 h 3141193"/>
              <a:gd name="connsiteX16" fmla="*/ 4731882 w 5316542"/>
              <a:gd name="connsiteY16" fmla="*/ 3000961 h 3141193"/>
              <a:gd name="connsiteX17" fmla="*/ 4000518 w 5316542"/>
              <a:gd name="connsiteY17" fmla="*/ 3141193 h 3141193"/>
              <a:gd name="connsiteX18" fmla="*/ 3368397 w 5316542"/>
              <a:gd name="connsiteY18" fmla="*/ 3063526 h 3141193"/>
              <a:gd name="connsiteX19" fmla="*/ 2826887 w 5316542"/>
              <a:gd name="connsiteY19" fmla="*/ 2843470 h 3141193"/>
              <a:gd name="connsiteX20" fmla="*/ 3137554 w 5316542"/>
              <a:gd name="connsiteY20" fmla="*/ 2200561 h 3141193"/>
              <a:gd name="connsiteX21" fmla="*/ 3536676 w 5316542"/>
              <a:gd name="connsiteY21" fmla="*/ 2386098 h 3141193"/>
              <a:gd name="connsiteX22" fmla="*/ 3974630 w 5316542"/>
              <a:gd name="connsiteY22" fmla="*/ 2450821 h 3141193"/>
              <a:gd name="connsiteX23" fmla="*/ 4324130 w 5316542"/>
              <a:gd name="connsiteY23" fmla="*/ 2368839 h 3141193"/>
              <a:gd name="connsiteX24" fmla="*/ 4453576 w 5316542"/>
              <a:gd name="connsiteY24" fmla="*/ 2135838 h 3141193"/>
              <a:gd name="connsiteX25" fmla="*/ 3991890 w 5316542"/>
              <a:gd name="connsiteY25" fmla="*/ 1842430 h 3141193"/>
              <a:gd name="connsiteX26" fmla="*/ 3633759 w 5316542"/>
              <a:gd name="connsiteY26" fmla="*/ 1842430 h 3141193"/>
              <a:gd name="connsiteX27" fmla="*/ 3633759 w 5316542"/>
              <a:gd name="connsiteY27" fmla="*/ 1303077 h 3141193"/>
              <a:gd name="connsiteX28" fmla="*/ 4173114 w 5316542"/>
              <a:gd name="connsiteY28" fmla="*/ 720576 h 3141193"/>
              <a:gd name="connsiteX29" fmla="*/ 2982221 w 5316542"/>
              <a:gd name="connsiteY29" fmla="*/ 720576 h 3141193"/>
              <a:gd name="connsiteX30" fmla="*/ 1333281 w 5316542"/>
              <a:gd name="connsiteY30" fmla="*/ 0 h 3141193"/>
              <a:gd name="connsiteX31" fmla="*/ 2019338 w 5316542"/>
              <a:gd name="connsiteY31" fmla="*/ 185537 h 3141193"/>
              <a:gd name="connsiteX32" fmla="*/ 2491812 w 5316542"/>
              <a:gd name="connsiteY32" fmla="*/ 727048 h 3141193"/>
              <a:gd name="connsiteX33" fmla="*/ 2662248 w 5316542"/>
              <a:gd name="connsiteY33" fmla="*/ 1570596 h 3141193"/>
              <a:gd name="connsiteX34" fmla="*/ 2491812 w 5316542"/>
              <a:gd name="connsiteY34" fmla="*/ 2414145 h 3141193"/>
              <a:gd name="connsiteX35" fmla="*/ 2019338 w 5316542"/>
              <a:gd name="connsiteY35" fmla="*/ 2955655 h 3141193"/>
              <a:gd name="connsiteX36" fmla="*/ 1333281 w 5316542"/>
              <a:gd name="connsiteY36" fmla="*/ 3141193 h 3141193"/>
              <a:gd name="connsiteX37" fmla="*/ 642909 w 5316542"/>
              <a:gd name="connsiteY37" fmla="*/ 2955655 h 3141193"/>
              <a:gd name="connsiteX38" fmla="*/ 170436 w 5316542"/>
              <a:gd name="connsiteY38" fmla="*/ 2414145 h 3141193"/>
              <a:gd name="connsiteX39" fmla="*/ 0 w 5316542"/>
              <a:gd name="connsiteY39" fmla="*/ 1570596 h 3141193"/>
              <a:gd name="connsiteX40" fmla="*/ 170436 w 5316542"/>
              <a:gd name="connsiteY40" fmla="*/ 727048 h 3141193"/>
              <a:gd name="connsiteX41" fmla="*/ 642909 w 5316542"/>
              <a:gd name="connsiteY41" fmla="*/ 185537 h 3141193"/>
              <a:gd name="connsiteX42" fmla="*/ 1333281 w 5316542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16542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2982221" y="60408"/>
                </a:moveTo>
                <a:lnTo>
                  <a:pt x="5165522" y="60408"/>
                </a:lnTo>
                <a:lnTo>
                  <a:pt x="5165522" y="595446"/>
                </a:lnTo>
                <a:lnTo>
                  <a:pt x="4539872" y="1268559"/>
                </a:lnTo>
                <a:cubicBezTo>
                  <a:pt x="4790132" y="1320337"/>
                  <a:pt x="4982142" y="1423173"/>
                  <a:pt x="5115902" y="1577069"/>
                </a:cubicBezTo>
                <a:cubicBezTo>
                  <a:pt x="5249662" y="1730964"/>
                  <a:pt x="5316542" y="1917221"/>
                  <a:pt x="5316542" y="2135838"/>
                </a:cubicBezTo>
                <a:cubicBezTo>
                  <a:pt x="5316542" y="2314184"/>
                  <a:pt x="5268358" y="2479586"/>
                  <a:pt x="5171994" y="2632043"/>
                </a:cubicBezTo>
                <a:cubicBezTo>
                  <a:pt x="5075630" y="2784500"/>
                  <a:pt x="4928926" y="2907473"/>
                  <a:pt x="4731882" y="3000961"/>
                </a:cubicBezTo>
                <a:cubicBezTo>
                  <a:pt x="4534838" y="3094449"/>
                  <a:pt x="4291050" y="3141193"/>
                  <a:pt x="4000518" y="3141193"/>
                </a:cubicBezTo>
                <a:cubicBezTo>
                  <a:pt x="3787655" y="3141193"/>
                  <a:pt x="3576947" y="3115304"/>
                  <a:pt x="3368397" y="3063526"/>
                </a:cubicBezTo>
                <a:cubicBezTo>
                  <a:pt x="3159848" y="3011748"/>
                  <a:pt x="2979344" y="2938396"/>
                  <a:pt x="2826887" y="2843470"/>
                </a:cubicBezTo>
                <a:lnTo>
                  <a:pt x="3137554" y="2200561"/>
                </a:lnTo>
                <a:cubicBezTo>
                  <a:pt x="3255493" y="2281104"/>
                  <a:pt x="3388533" y="2342950"/>
                  <a:pt x="3536676" y="2386098"/>
                </a:cubicBezTo>
                <a:cubicBezTo>
                  <a:pt x="3684818" y="2429247"/>
                  <a:pt x="3830803" y="2450821"/>
                  <a:pt x="3974630" y="2450821"/>
                </a:cubicBezTo>
                <a:cubicBezTo>
                  <a:pt x="4121334" y="2450821"/>
                  <a:pt x="4237834" y="2423493"/>
                  <a:pt x="4324130" y="2368839"/>
                </a:cubicBezTo>
                <a:cubicBezTo>
                  <a:pt x="4410428" y="2314184"/>
                  <a:pt x="4453576" y="2236518"/>
                  <a:pt x="4453576" y="2135838"/>
                </a:cubicBezTo>
                <a:cubicBezTo>
                  <a:pt x="4453576" y="1940233"/>
                  <a:pt x="4299680" y="1842430"/>
                  <a:pt x="3991890" y="1842430"/>
                </a:cubicBezTo>
                <a:lnTo>
                  <a:pt x="3633759" y="1842430"/>
                </a:lnTo>
                <a:lnTo>
                  <a:pt x="3633759" y="1303077"/>
                </a:lnTo>
                <a:lnTo>
                  <a:pt x="4173114" y="720576"/>
                </a:lnTo>
                <a:lnTo>
                  <a:pt x="2982221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it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40E3B624-7E62-A3F5-B618-3DE76388156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49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A7BC155D-7788-3381-5771-DA337345A19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00704" y="1958989"/>
            <a:ext cx="4800600" cy="2582728"/>
          </a:xfrm>
          <a:custGeom>
            <a:avLst/>
            <a:gdLst>
              <a:gd name="connsiteX0" fmla="*/ 1333281 w 5838636"/>
              <a:gd name="connsiteY0" fmla="*/ 699002 h 3141193"/>
              <a:gd name="connsiteX1" fmla="*/ 985938 w 5838636"/>
              <a:gd name="connsiteY1" fmla="*/ 908271 h 3141193"/>
              <a:gd name="connsiteX2" fmla="*/ 858651 w 5838636"/>
              <a:gd name="connsiteY2" fmla="*/ 1570596 h 3141193"/>
              <a:gd name="connsiteX3" fmla="*/ 985938 w 5838636"/>
              <a:gd name="connsiteY3" fmla="*/ 2232922 h 3141193"/>
              <a:gd name="connsiteX4" fmla="*/ 1333281 w 5838636"/>
              <a:gd name="connsiteY4" fmla="*/ 2442191 h 3141193"/>
              <a:gd name="connsiteX5" fmla="*/ 1676310 w 5838636"/>
              <a:gd name="connsiteY5" fmla="*/ 2232922 h 3141193"/>
              <a:gd name="connsiteX6" fmla="*/ 1803597 w 5838636"/>
              <a:gd name="connsiteY6" fmla="*/ 1570596 h 3141193"/>
              <a:gd name="connsiteX7" fmla="*/ 1676310 w 5838636"/>
              <a:gd name="connsiteY7" fmla="*/ 908271 h 3141193"/>
              <a:gd name="connsiteX8" fmla="*/ 1333281 w 5838636"/>
              <a:gd name="connsiteY8" fmla="*/ 699002 h 3141193"/>
              <a:gd name="connsiteX9" fmla="*/ 4315502 w 5838636"/>
              <a:gd name="connsiteY9" fmla="*/ 60408 h 3141193"/>
              <a:gd name="connsiteX10" fmla="*/ 5200040 w 5838636"/>
              <a:gd name="connsiteY10" fmla="*/ 60408 h 3141193"/>
              <a:gd name="connsiteX11" fmla="*/ 3970316 w 5838636"/>
              <a:gd name="connsiteY11" fmla="*/ 1825171 h 3141193"/>
              <a:gd name="connsiteX12" fmla="*/ 4583020 w 5838636"/>
              <a:gd name="connsiteY12" fmla="*/ 1825171 h 3141193"/>
              <a:gd name="connsiteX13" fmla="*/ 4583020 w 5838636"/>
              <a:gd name="connsiteY13" fmla="*/ 1311707 h 3141193"/>
              <a:gd name="connsiteX14" fmla="*/ 5389892 w 5838636"/>
              <a:gd name="connsiteY14" fmla="*/ 1311707 h 3141193"/>
              <a:gd name="connsiteX15" fmla="*/ 5389892 w 5838636"/>
              <a:gd name="connsiteY15" fmla="*/ 1825171 h 3141193"/>
              <a:gd name="connsiteX16" fmla="*/ 5838636 w 5838636"/>
              <a:gd name="connsiteY16" fmla="*/ 1825171 h 3141193"/>
              <a:gd name="connsiteX17" fmla="*/ 5838636 w 5838636"/>
              <a:gd name="connsiteY17" fmla="*/ 2502598 h 3141193"/>
              <a:gd name="connsiteX18" fmla="*/ 5389892 w 5838636"/>
              <a:gd name="connsiteY18" fmla="*/ 2502598 h 3141193"/>
              <a:gd name="connsiteX19" fmla="*/ 5389892 w 5838636"/>
              <a:gd name="connsiteY19" fmla="*/ 3080785 h 3141193"/>
              <a:gd name="connsiteX20" fmla="*/ 4557132 w 5838636"/>
              <a:gd name="connsiteY20" fmla="*/ 3080785 h 3141193"/>
              <a:gd name="connsiteX21" fmla="*/ 4557132 w 5838636"/>
              <a:gd name="connsiteY21" fmla="*/ 2502598 h 3141193"/>
              <a:gd name="connsiteX22" fmla="*/ 2960646 w 5838636"/>
              <a:gd name="connsiteY22" fmla="*/ 2502598 h 3141193"/>
              <a:gd name="connsiteX23" fmla="*/ 2960646 w 5838636"/>
              <a:gd name="connsiteY23" fmla="*/ 1945986 h 3141193"/>
              <a:gd name="connsiteX24" fmla="*/ 1333281 w 5838636"/>
              <a:gd name="connsiteY24" fmla="*/ 0 h 3141193"/>
              <a:gd name="connsiteX25" fmla="*/ 2019338 w 5838636"/>
              <a:gd name="connsiteY25" fmla="*/ 185537 h 3141193"/>
              <a:gd name="connsiteX26" fmla="*/ 2491812 w 5838636"/>
              <a:gd name="connsiteY26" fmla="*/ 727048 h 3141193"/>
              <a:gd name="connsiteX27" fmla="*/ 2662248 w 5838636"/>
              <a:gd name="connsiteY27" fmla="*/ 1570596 h 3141193"/>
              <a:gd name="connsiteX28" fmla="*/ 2491812 w 5838636"/>
              <a:gd name="connsiteY28" fmla="*/ 2414145 h 3141193"/>
              <a:gd name="connsiteX29" fmla="*/ 2019338 w 5838636"/>
              <a:gd name="connsiteY29" fmla="*/ 2955655 h 3141193"/>
              <a:gd name="connsiteX30" fmla="*/ 1333281 w 5838636"/>
              <a:gd name="connsiteY30" fmla="*/ 3141193 h 3141193"/>
              <a:gd name="connsiteX31" fmla="*/ 642909 w 5838636"/>
              <a:gd name="connsiteY31" fmla="*/ 2955655 h 3141193"/>
              <a:gd name="connsiteX32" fmla="*/ 170436 w 5838636"/>
              <a:gd name="connsiteY32" fmla="*/ 2414145 h 3141193"/>
              <a:gd name="connsiteX33" fmla="*/ 0 w 5838636"/>
              <a:gd name="connsiteY33" fmla="*/ 1570596 h 3141193"/>
              <a:gd name="connsiteX34" fmla="*/ 170436 w 5838636"/>
              <a:gd name="connsiteY34" fmla="*/ 727048 h 3141193"/>
              <a:gd name="connsiteX35" fmla="*/ 642909 w 5838636"/>
              <a:gd name="connsiteY35" fmla="*/ 185537 h 3141193"/>
              <a:gd name="connsiteX36" fmla="*/ 1333281 w 5838636"/>
              <a:gd name="connsiteY36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38636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315502" y="60408"/>
                </a:moveTo>
                <a:lnTo>
                  <a:pt x="5200040" y="60408"/>
                </a:lnTo>
                <a:lnTo>
                  <a:pt x="3970316" y="1825171"/>
                </a:lnTo>
                <a:lnTo>
                  <a:pt x="4583020" y="1825171"/>
                </a:lnTo>
                <a:lnTo>
                  <a:pt x="4583020" y="1311707"/>
                </a:lnTo>
                <a:lnTo>
                  <a:pt x="5389892" y="1311707"/>
                </a:lnTo>
                <a:lnTo>
                  <a:pt x="5389892" y="1825171"/>
                </a:lnTo>
                <a:lnTo>
                  <a:pt x="5838636" y="1825171"/>
                </a:lnTo>
                <a:lnTo>
                  <a:pt x="5838636" y="2502598"/>
                </a:lnTo>
                <a:lnTo>
                  <a:pt x="5389892" y="2502598"/>
                </a:lnTo>
                <a:lnTo>
                  <a:pt x="5389892" y="3080785"/>
                </a:lnTo>
                <a:lnTo>
                  <a:pt x="4557132" y="3080785"/>
                </a:lnTo>
                <a:lnTo>
                  <a:pt x="4557132" y="2502598"/>
                </a:lnTo>
                <a:lnTo>
                  <a:pt x="2960646" y="2502598"/>
                </a:lnTo>
                <a:lnTo>
                  <a:pt x="2960646" y="194598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noFill/>
        </p:spPr>
        <p:txBody>
          <a:bodyPr wrap="square" anchor="t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CFB630DE-6829-7689-D014-643B005D1E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0704" y="1958989"/>
            <a:ext cx="4800600" cy="2582728"/>
          </a:xfrm>
          <a:custGeom>
            <a:avLst/>
            <a:gdLst>
              <a:gd name="connsiteX0" fmla="*/ 1333281 w 5838636"/>
              <a:gd name="connsiteY0" fmla="*/ 699002 h 3141193"/>
              <a:gd name="connsiteX1" fmla="*/ 985938 w 5838636"/>
              <a:gd name="connsiteY1" fmla="*/ 908271 h 3141193"/>
              <a:gd name="connsiteX2" fmla="*/ 858651 w 5838636"/>
              <a:gd name="connsiteY2" fmla="*/ 1570596 h 3141193"/>
              <a:gd name="connsiteX3" fmla="*/ 985938 w 5838636"/>
              <a:gd name="connsiteY3" fmla="*/ 2232922 h 3141193"/>
              <a:gd name="connsiteX4" fmla="*/ 1333281 w 5838636"/>
              <a:gd name="connsiteY4" fmla="*/ 2442191 h 3141193"/>
              <a:gd name="connsiteX5" fmla="*/ 1676310 w 5838636"/>
              <a:gd name="connsiteY5" fmla="*/ 2232922 h 3141193"/>
              <a:gd name="connsiteX6" fmla="*/ 1803597 w 5838636"/>
              <a:gd name="connsiteY6" fmla="*/ 1570596 h 3141193"/>
              <a:gd name="connsiteX7" fmla="*/ 1676310 w 5838636"/>
              <a:gd name="connsiteY7" fmla="*/ 908271 h 3141193"/>
              <a:gd name="connsiteX8" fmla="*/ 1333281 w 5838636"/>
              <a:gd name="connsiteY8" fmla="*/ 699002 h 3141193"/>
              <a:gd name="connsiteX9" fmla="*/ 4315502 w 5838636"/>
              <a:gd name="connsiteY9" fmla="*/ 60408 h 3141193"/>
              <a:gd name="connsiteX10" fmla="*/ 5200040 w 5838636"/>
              <a:gd name="connsiteY10" fmla="*/ 60408 h 3141193"/>
              <a:gd name="connsiteX11" fmla="*/ 3970316 w 5838636"/>
              <a:gd name="connsiteY11" fmla="*/ 1825171 h 3141193"/>
              <a:gd name="connsiteX12" fmla="*/ 4583020 w 5838636"/>
              <a:gd name="connsiteY12" fmla="*/ 1825171 h 3141193"/>
              <a:gd name="connsiteX13" fmla="*/ 4583020 w 5838636"/>
              <a:gd name="connsiteY13" fmla="*/ 1311707 h 3141193"/>
              <a:gd name="connsiteX14" fmla="*/ 5389892 w 5838636"/>
              <a:gd name="connsiteY14" fmla="*/ 1311707 h 3141193"/>
              <a:gd name="connsiteX15" fmla="*/ 5389892 w 5838636"/>
              <a:gd name="connsiteY15" fmla="*/ 1825171 h 3141193"/>
              <a:gd name="connsiteX16" fmla="*/ 5838636 w 5838636"/>
              <a:gd name="connsiteY16" fmla="*/ 1825171 h 3141193"/>
              <a:gd name="connsiteX17" fmla="*/ 5838636 w 5838636"/>
              <a:gd name="connsiteY17" fmla="*/ 2502598 h 3141193"/>
              <a:gd name="connsiteX18" fmla="*/ 5389892 w 5838636"/>
              <a:gd name="connsiteY18" fmla="*/ 2502598 h 3141193"/>
              <a:gd name="connsiteX19" fmla="*/ 5389892 w 5838636"/>
              <a:gd name="connsiteY19" fmla="*/ 3080785 h 3141193"/>
              <a:gd name="connsiteX20" fmla="*/ 4557132 w 5838636"/>
              <a:gd name="connsiteY20" fmla="*/ 3080785 h 3141193"/>
              <a:gd name="connsiteX21" fmla="*/ 4557132 w 5838636"/>
              <a:gd name="connsiteY21" fmla="*/ 2502598 h 3141193"/>
              <a:gd name="connsiteX22" fmla="*/ 2960646 w 5838636"/>
              <a:gd name="connsiteY22" fmla="*/ 2502598 h 3141193"/>
              <a:gd name="connsiteX23" fmla="*/ 2960646 w 5838636"/>
              <a:gd name="connsiteY23" fmla="*/ 1945986 h 3141193"/>
              <a:gd name="connsiteX24" fmla="*/ 1333281 w 5838636"/>
              <a:gd name="connsiteY24" fmla="*/ 0 h 3141193"/>
              <a:gd name="connsiteX25" fmla="*/ 2019338 w 5838636"/>
              <a:gd name="connsiteY25" fmla="*/ 185537 h 3141193"/>
              <a:gd name="connsiteX26" fmla="*/ 2491812 w 5838636"/>
              <a:gd name="connsiteY26" fmla="*/ 727048 h 3141193"/>
              <a:gd name="connsiteX27" fmla="*/ 2662248 w 5838636"/>
              <a:gd name="connsiteY27" fmla="*/ 1570596 h 3141193"/>
              <a:gd name="connsiteX28" fmla="*/ 2491812 w 5838636"/>
              <a:gd name="connsiteY28" fmla="*/ 2414145 h 3141193"/>
              <a:gd name="connsiteX29" fmla="*/ 2019338 w 5838636"/>
              <a:gd name="connsiteY29" fmla="*/ 2955655 h 3141193"/>
              <a:gd name="connsiteX30" fmla="*/ 1333281 w 5838636"/>
              <a:gd name="connsiteY30" fmla="*/ 3141193 h 3141193"/>
              <a:gd name="connsiteX31" fmla="*/ 642909 w 5838636"/>
              <a:gd name="connsiteY31" fmla="*/ 2955655 h 3141193"/>
              <a:gd name="connsiteX32" fmla="*/ 170436 w 5838636"/>
              <a:gd name="connsiteY32" fmla="*/ 2414145 h 3141193"/>
              <a:gd name="connsiteX33" fmla="*/ 0 w 5838636"/>
              <a:gd name="connsiteY33" fmla="*/ 1570596 h 3141193"/>
              <a:gd name="connsiteX34" fmla="*/ 170436 w 5838636"/>
              <a:gd name="connsiteY34" fmla="*/ 727048 h 3141193"/>
              <a:gd name="connsiteX35" fmla="*/ 642909 w 5838636"/>
              <a:gd name="connsiteY35" fmla="*/ 185537 h 3141193"/>
              <a:gd name="connsiteX36" fmla="*/ 1333281 w 5838636"/>
              <a:gd name="connsiteY36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38636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315502" y="60408"/>
                </a:moveTo>
                <a:lnTo>
                  <a:pt x="5200040" y="60408"/>
                </a:lnTo>
                <a:lnTo>
                  <a:pt x="3970316" y="1825171"/>
                </a:lnTo>
                <a:lnTo>
                  <a:pt x="4583020" y="1825171"/>
                </a:lnTo>
                <a:lnTo>
                  <a:pt x="4583020" y="1311707"/>
                </a:lnTo>
                <a:lnTo>
                  <a:pt x="5389892" y="1311707"/>
                </a:lnTo>
                <a:lnTo>
                  <a:pt x="5389892" y="1825171"/>
                </a:lnTo>
                <a:lnTo>
                  <a:pt x="5838636" y="1825171"/>
                </a:lnTo>
                <a:lnTo>
                  <a:pt x="5838636" y="2502598"/>
                </a:lnTo>
                <a:lnTo>
                  <a:pt x="5389892" y="2502598"/>
                </a:lnTo>
                <a:lnTo>
                  <a:pt x="5389892" y="3080785"/>
                </a:lnTo>
                <a:lnTo>
                  <a:pt x="4557132" y="3080785"/>
                </a:lnTo>
                <a:lnTo>
                  <a:pt x="4557132" y="2502598"/>
                </a:lnTo>
                <a:lnTo>
                  <a:pt x="2960646" y="2502598"/>
                </a:lnTo>
                <a:lnTo>
                  <a:pt x="2960646" y="194598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130DFFC1-966F-F5D1-6AC2-90791BFB4F3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23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rka Plan">
            <a:extLst>
              <a:ext uri="{FF2B5EF4-FFF2-40B4-BE49-F238E27FC236}">
                <a16:creationId xmlns:a16="http://schemas.microsoft.com/office/drawing/2014/main" id="{CE019B07-DE61-B841-7B1D-DABB7892ED0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99203" y="1942422"/>
            <a:ext cx="4387365" cy="2569267"/>
          </a:xfrm>
          <a:custGeom>
            <a:avLst/>
            <a:gdLst>
              <a:gd name="connsiteX0" fmla="*/ 1333281 w 5364005"/>
              <a:gd name="connsiteY0" fmla="*/ 699002 h 3141193"/>
              <a:gd name="connsiteX1" fmla="*/ 985938 w 5364005"/>
              <a:gd name="connsiteY1" fmla="*/ 908271 h 3141193"/>
              <a:gd name="connsiteX2" fmla="*/ 858651 w 5364005"/>
              <a:gd name="connsiteY2" fmla="*/ 1570596 h 3141193"/>
              <a:gd name="connsiteX3" fmla="*/ 985938 w 5364005"/>
              <a:gd name="connsiteY3" fmla="*/ 2232922 h 3141193"/>
              <a:gd name="connsiteX4" fmla="*/ 1333281 w 5364005"/>
              <a:gd name="connsiteY4" fmla="*/ 2442191 h 3141193"/>
              <a:gd name="connsiteX5" fmla="*/ 1676310 w 5364005"/>
              <a:gd name="connsiteY5" fmla="*/ 2232922 h 3141193"/>
              <a:gd name="connsiteX6" fmla="*/ 1803597 w 5364005"/>
              <a:gd name="connsiteY6" fmla="*/ 1570596 h 3141193"/>
              <a:gd name="connsiteX7" fmla="*/ 1676310 w 5364005"/>
              <a:gd name="connsiteY7" fmla="*/ 908271 h 3141193"/>
              <a:gd name="connsiteX8" fmla="*/ 1333281 w 5364005"/>
              <a:gd name="connsiteY8" fmla="*/ 699002 h 3141193"/>
              <a:gd name="connsiteX9" fmla="*/ 3249740 w 5364005"/>
              <a:gd name="connsiteY9" fmla="*/ 60408 h 3141193"/>
              <a:gd name="connsiteX10" fmla="*/ 5174151 w 5364005"/>
              <a:gd name="connsiteY10" fmla="*/ 60408 h 3141193"/>
              <a:gd name="connsiteX11" fmla="*/ 5174151 w 5364005"/>
              <a:gd name="connsiteY11" fmla="*/ 720576 h 3141193"/>
              <a:gd name="connsiteX12" fmla="*/ 3957371 w 5364005"/>
              <a:gd name="connsiteY12" fmla="*/ 720576 h 3141193"/>
              <a:gd name="connsiteX13" fmla="*/ 3918537 w 5364005"/>
              <a:gd name="connsiteY13" fmla="*/ 1160688 h 3141193"/>
              <a:gd name="connsiteX14" fmla="*/ 4121333 w 5364005"/>
              <a:gd name="connsiteY14" fmla="*/ 1160688 h 3141193"/>
              <a:gd name="connsiteX15" fmla="*/ 5059809 w 5364005"/>
              <a:gd name="connsiteY15" fmla="*/ 1419577 h 3141193"/>
              <a:gd name="connsiteX16" fmla="*/ 5364005 w 5364005"/>
              <a:gd name="connsiteY16" fmla="*/ 2109950 h 3141193"/>
              <a:gd name="connsiteX17" fmla="*/ 5219457 w 5364005"/>
              <a:gd name="connsiteY17" fmla="*/ 2625571 h 3141193"/>
              <a:gd name="connsiteX18" fmla="*/ 4779345 w 5364005"/>
              <a:gd name="connsiteY18" fmla="*/ 3000961 h 3141193"/>
              <a:gd name="connsiteX19" fmla="*/ 4047981 w 5364005"/>
              <a:gd name="connsiteY19" fmla="*/ 3141193 h 3141193"/>
              <a:gd name="connsiteX20" fmla="*/ 3415861 w 5364005"/>
              <a:gd name="connsiteY20" fmla="*/ 3063526 h 3141193"/>
              <a:gd name="connsiteX21" fmla="*/ 2878665 w 5364005"/>
              <a:gd name="connsiteY21" fmla="*/ 2843470 h 3141193"/>
              <a:gd name="connsiteX22" fmla="*/ 3185017 w 5364005"/>
              <a:gd name="connsiteY22" fmla="*/ 2200561 h 3141193"/>
              <a:gd name="connsiteX23" fmla="*/ 3584139 w 5364005"/>
              <a:gd name="connsiteY23" fmla="*/ 2386098 h 3141193"/>
              <a:gd name="connsiteX24" fmla="*/ 4022093 w 5364005"/>
              <a:gd name="connsiteY24" fmla="*/ 2450821 h 3141193"/>
              <a:gd name="connsiteX25" fmla="*/ 4373751 w 5364005"/>
              <a:gd name="connsiteY25" fmla="*/ 2366682 h 3141193"/>
              <a:gd name="connsiteX26" fmla="*/ 4505353 w 5364005"/>
              <a:gd name="connsiteY26" fmla="*/ 2131523 h 3141193"/>
              <a:gd name="connsiteX27" fmla="*/ 4375909 w 5364005"/>
              <a:gd name="connsiteY27" fmla="*/ 1902838 h 3141193"/>
              <a:gd name="connsiteX28" fmla="*/ 3918537 w 5364005"/>
              <a:gd name="connsiteY28" fmla="*/ 1825171 h 3141193"/>
              <a:gd name="connsiteX29" fmla="*/ 3098721 w 5364005"/>
              <a:gd name="connsiteY29" fmla="*/ 1825171 h 3141193"/>
              <a:gd name="connsiteX30" fmla="*/ 1333281 w 5364005"/>
              <a:gd name="connsiteY30" fmla="*/ 0 h 3141193"/>
              <a:gd name="connsiteX31" fmla="*/ 2019338 w 5364005"/>
              <a:gd name="connsiteY31" fmla="*/ 185537 h 3141193"/>
              <a:gd name="connsiteX32" fmla="*/ 2491812 w 5364005"/>
              <a:gd name="connsiteY32" fmla="*/ 727048 h 3141193"/>
              <a:gd name="connsiteX33" fmla="*/ 2662248 w 5364005"/>
              <a:gd name="connsiteY33" fmla="*/ 1570596 h 3141193"/>
              <a:gd name="connsiteX34" fmla="*/ 2491812 w 5364005"/>
              <a:gd name="connsiteY34" fmla="*/ 2414145 h 3141193"/>
              <a:gd name="connsiteX35" fmla="*/ 2019338 w 5364005"/>
              <a:gd name="connsiteY35" fmla="*/ 2955655 h 3141193"/>
              <a:gd name="connsiteX36" fmla="*/ 1333281 w 5364005"/>
              <a:gd name="connsiteY36" fmla="*/ 3141193 h 3141193"/>
              <a:gd name="connsiteX37" fmla="*/ 642909 w 5364005"/>
              <a:gd name="connsiteY37" fmla="*/ 2955655 h 3141193"/>
              <a:gd name="connsiteX38" fmla="*/ 170436 w 5364005"/>
              <a:gd name="connsiteY38" fmla="*/ 2414145 h 3141193"/>
              <a:gd name="connsiteX39" fmla="*/ 0 w 5364005"/>
              <a:gd name="connsiteY39" fmla="*/ 1570596 h 3141193"/>
              <a:gd name="connsiteX40" fmla="*/ 170436 w 5364005"/>
              <a:gd name="connsiteY40" fmla="*/ 727048 h 3141193"/>
              <a:gd name="connsiteX41" fmla="*/ 642909 w 5364005"/>
              <a:gd name="connsiteY41" fmla="*/ 185537 h 3141193"/>
              <a:gd name="connsiteX42" fmla="*/ 1333281 w 5364005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64005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3249740" y="60408"/>
                </a:moveTo>
                <a:lnTo>
                  <a:pt x="5174151" y="60408"/>
                </a:lnTo>
                <a:lnTo>
                  <a:pt x="5174151" y="720576"/>
                </a:lnTo>
                <a:lnTo>
                  <a:pt x="3957371" y="720576"/>
                </a:lnTo>
                <a:lnTo>
                  <a:pt x="3918537" y="1160688"/>
                </a:lnTo>
                <a:lnTo>
                  <a:pt x="4121333" y="1160688"/>
                </a:lnTo>
                <a:cubicBezTo>
                  <a:pt x="4544187" y="1160688"/>
                  <a:pt x="4857013" y="1246985"/>
                  <a:pt x="5059809" y="1419577"/>
                </a:cubicBezTo>
                <a:cubicBezTo>
                  <a:pt x="5262605" y="1592170"/>
                  <a:pt x="5364005" y="1822294"/>
                  <a:pt x="5364005" y="2109950"/>
                </a:cubicBezTo>
                <a:cubicBezTo>
                  <a:pt x="5364005" y="2296925"/>
                  <a:pt x="5315821" y="2468799"/>
                  <a:pt x="5219457" y="2625571"/>
                </a:cubicBezTo>
                <a:cubicBezTo>
                  <a:pt x="5123093" y="2782343"/>
                  <a:pt x="4976389" y="2907473"/>
                  <a:pt x="4779345" y="3000961"/>
                </a:cubicBezTo>
                <a:cubicBezTo>
                  <a:pt x="4582301" y="3094449"/>
                  <a:pt x="4338513" y="3141193"/>
                  <a:pt x="4047981" y="3141193"/>
                </a:cubicBezTo>
                <a:cubicBezTo>
                  <a:pt x="3835117" y="3141193"/>
                  <a:pt x="3624410" y="3115304"/>
                  <a:pt x="3415861" y="3063526"/>
                </a:cubicBezTo>
                <a:cubicBezTo>
                  <a:pt x="3207310" y="3011748"/>
                  <a:pt x="3028245" y="2938396"/>
                  <a:pt x="2878665" y="2843470"/>
                </a:cubicBezTo>
                <a:lnTo>
                  <a:pt x="3185017" y="2200561"/>
                </a:lnTo>
                <a:cubicBezTo>
                  <a:pt x="3305832" y="2281104"/>
                  <a:pt x="3438873" y="2342950"/>
                  <a:pt x="3584139" y="2386098"/>
                </a:cubicBezTo>
                <a:cubicBezTo>
                  <a:pt x="3729405" y="2429247"/>
                  <a:pt x="3875389" y="2450821"/>
                  <a:pt x="4022093" y="2450821"/>
                </a:cubicBezTo>
                <a:cubicBezTo>
                  <a:pt x="4168797" y="2450821"/>
                  <a:pt x="4286017" y="2422774"/>
                  <a:pt x="4373751" y="2366682"/>
                </a:cubicBezTo>
                <a:cubicBezTo>
                  <a:pt x="4461487" y="2310589"/>
                  <a:pt x="4505353" y="2232203"/>
                  <a:pt x="4505353" y="2131523"/>
                </a:cubicBezTo>
                <a:cubicBezTo>
                  <a:pt x="4505353" y="2030844"/>
                  <a:pt x="4462205" y="1954616"/>
                  <a:pt x="4375909" y="1902838"/>
                </a:cubicBezTo>
                <a:cubicBezTo>
                  <a:pt x="4289613" y="1851060"/>
                  <a:pt x="4137155" y="1825171"/>
                  <a:pt x="3918537" y="1825171"/>
                </a:cubicBezTo>
                <a:lnTo>
                  <a:pt x="3098721" y="1825171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Kaplama">
            <a:extLst>
              <a:ext uri="{FF2B5EF4-FFF2-40B4-BE49-F238E27FC236}">
                <a16:creationId xmlns:a16="http://schemas.microsoft.com/office/drawing/2014/main" id="{BD12577E-C449-3AD1-1ABA-59BE47C5BF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99204" y="1942422"/>
            <a:ext cx="4387363" cy="2569267"/>
          </a:xfrm>
          <a:custGeom>
            <a:avLst/>
            <a:gdLst>
              <a:gd name="connsiteX0" fmla="*/ 1333281 w 5364003"/>
              <a:gd name="connsiteY0" fmla="*/ 699002 h 3141193"/>
              <a:gd name="connsiteX1" fmla="*/ 985938 w 5364003"/>
              <a:gd name="connsiteY1" fmla="*/ 908271 h 3141193"/>
              <a:gd name="connsiteX2" fmla="*/ 858651 w 5364003"/>
              <a:gd name="connsiteY2" fmla="*/ 1570596 h 3141193"/>
              <a:gd name="connsiteX3" fmla="*/ 985938 w 5364003"/>
              <a:gd name="connsiteY3" fmla="*/ 2232922 h 3141193"/>
              <a:gd name="connsiteX4" fmla="*/ 1333281 w 5364003"/>
              <a:gd name="connsiteY4" fmla="*/ 2442191 h 3141193"/>
              <a:gd name="connsiteX5" fmla="*/ 1676310 w 5364003"/>
              <a:gd name="connsiteY5" fmla="*/ 2232922 h 3141193"/>
              <a:gd name="connsiteX6" fmla="*/ 1803597 w 5364003"/>
              <a:gd name="connsiteY6" fmla="*/ 1570596 h 3141193"/>
              <a:gd name="connsiteX7" fmla="*/ 1676310 w 5364003"/>
              <a:gd name="connsiteY7" fmla="*/ 908271 h 3141193"/>
              <a:gd name="connsiteX8" fmla="*/ 1333281 w 5364003"/>
              <a:gd name="connsiteY8" fmla="*/ 699002 h 3141193"/>
              <a:gd name="connsiteX9" fmla="*/ 3249740 w 5364003"/>
              <a:gd name="connsiteY9" fmla="*/ 60408 h 3141193"/>
              <a:gd name="connsiteX10" fmla="*/ 5174151 w 5364003"/>
              <a:gd name="connsiteY10" fmla="*/ 60408 h 3141193"/>
              <a:gd name="connsiteX11" fmla="*/ 5174151 w 5364003"/>
              <a:gd name="connsiteY11" fmla="*/ 720576 h 3141193"/>
              <a:gd name="connsiteX12" fmla="*/ 3957371 w 5364003"/>
              <a:gd name="connsiteY12" fmla="*/ 720576 h 3141193"/>
              <a:gd name="connsiteX13" fmla="*/ 3918537 w 5364003"/>
              <a:gd name="connsiteY13" fmla="*/ 1160688 h 3141193"/>
              <a:gd name="connsiteX14" fmla="*/ 4121335 w 5364003"/>
              <a:gd name="connsiteY14" fmla="*/ 1160688 h 3141193"/>
              <a:gd name="connsiteX15" fmla="*/ 5059807 w 5364003"/>
              <a:gd name="connsiteY15" fmla="*/ 1419577 h 3141193"/>
              <a:gd name="connsiteX16" fmla="*/ 5364003 w 5364003"/>
              <a:gd name="connsiteY16" fmla="*/ 2109950 h 3141193"/>
              <a:gd name="connsiteX17" fmla="*/ 5219457 w 5364003"/>
              <a:gd name="connsiteY17" fmla="*/ 2625571 h 3141193"/>
              <a:gd name="connsiteX18" fmla="*/ 4779345 w 5364003"/>
              <a:gd name="connsiteY18" fmla="*/ 3000961 h 3141193"/>
              <a:gd name="connsiteX19" fmla="*/ 4047983 w 5364003"/>
              <a:gd name="connsiteY19" fmla="*/ 3141193 h 3141193"/>
              <a:gd name="connsiteX20" fmla="*/ 3415861 w 5364003"/>
              <a:gd name="connsiteY20" fmla="*/ 3063526 h 3141193"/>
              <a:gd name="connsiteX21" fmla="*/ 2878665 w 5364003"/>
              <a:gd name="connsiteY21" fmla="*/ 2843470 h 3141193"/>
              <a:gd name="connsiteX22" fmla="*/ 3185017 w 5364003"/>
              <a:gd name="connsiteY22" fmla="*/ 2200561 h 3141193"/>
              <a:gd name="connsiteX23" fmla="*/ 3584139 w 5364003"/>
              <a:gd name="connsiteY23" fmla="*/ 2386098 h 3141193"/>
              <a:gd name="connsiteX24" fmla="*/ 4022093 w 5364003"/>
              <a:gd name="connsiteY24" fmla="*/ 2450821 h 3141193"/>
              <a:gd name="connsiteX25" fmla="*/ 4373751 w 5364003"/>
              <a:gd name="connsiteY25" fmla="*/ 2366682 h 3141193"/>
              <a:gd name="connsiteX26" fmla="*/ 4505355 w 5364003"/>
              <a:gd name="connsiteY26" fmla="*/ 2131523 h 3141193"/>
              <a:gd name="connsiteX27" fmla="*/ 4375909 w 5364003"/>
              <a:gd name="connsiteY27" fmla="*/ 1902838 h 3141193"/>
              <a:gd name="connsiteX28" fmla="*/ 3918537 w 5364003"/>
              <a:gd name="connsiteY28" fmla="*/ 1825171 h 3141193"/>
              <a:gd name="connsiteX29" fmla="*/ 3098721 w 5364003"/>
              <a:gd name="connsiteY29" fmla="*/ 1825171 h 3141193"/>
              <a:gd name="connsiteX30" fmla="*/ 1333281 w 5364003"/>
              <a:gd name="connsiteY30" fmla="*/ 0 h 3141193"/>
              <a:gd name="connsiteX31" fmla="*/ 2019338 w 5364003"/>
              <a:gd name="connsiteY31" fmla="*/ 185537 h 3141193"/>
              <a:gd name="connsiteX32" fmla="*/ 2491812 w 5364003"/>
              <a:gd name="connsiteY32" fmla="*/ 727048 h 3141193"/>
              <a:gd name="connsiteX33" fmla="*/ 2662248 w 5364003"/>
              <a:gd name="connsiteY33" fmla="*/ 1570596 h 3141193"/>
              <a:gd name="connsiteX34" fmla="*/ 2491812 w 5364003"/>
              <a:gd name="connsiteY34" fmla="*/ 2414145 h 3141193"/>
              <a:gd name="connsiteX35" fmla="*/ 2019338 w 5364003"/>
              <a:gd name="connsiteY35" fmla="*/ 2955655 h 3141193"/>
              <a:gd name="connsiteX36" fmla="*/ 1333281 w 5364003"/>
              <a:gd name="connsiteY36" fmla="*/ 3141193 h 3141193"/>
              <a:gd name="connsiteX37" fmla="*/ 642909 w 5364003"/>
              <a:gd name="connsiteY37" fmla="*/ 2955655 h 3141193"/>
              <a:gd name="connsiteX38" fmla="*/ 170436 w 5364003"/>
              <a:gd name="connsiteY38" fmla="*/ 2414145 h 3141193"/>
              <a:gd name="connsiteX39" fmla="*/ 0 w 5364003"/>
              <a:gd name="connsiteY39" fmla="*/ 1570596 h 3141193"/>
              <a:gd name="connsiteX40" fmla="*/ 170436 w 5364003"/>
              <a:gd name="connsiteY40" fmla="*/ 727048 h 3141193"/>
              <a:gd name="connsiteX41" fmla="*/ 642909 w 5364003"/>
              <a:gd name="connsiteY41" fmla="*/ 185537 h 3141193"/>
              <a:gd name="connsiteX42" fmla="*/ 1333281 w 5364003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64003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3249740" y="60408"/>
                </a:moveTo>
                <a:lnTo>
                  <a:pt x="5174151" y="60408"/>
                </a:lnTo>
                <a:lnTo>
                  <a:pt x="5174151" y="720576"/>
                </a:lnTo>
                <a:lnTo>
                  <a:pt x="3957371" y="720576"/>
                </a:lnTo>
                <a:lnTo>
                  <a:pt x="3918537" y="1160688"/>
                </a:lnTo>
                <a:lnTo>
                  <a:pt x="4121335" y="1160688"/>
                </a:lnTo>
                <a:cubicBezTo>
                  <a:pt x="4544187" y="1160688"/>
                  <a:pt x="4857011" y="1246985"/>
                  <a:pt x="5059807" y="1419577"/>
                </a:cubicBezTo>
                <a:cubicBezTo>
                  <a:pt x="5262605" y="1592170"/>
                  <a:pt x="5364003" y="1822294"/>
                  <a:pt x="5364003" y="2109950"/>
                </a:cubicBezTo>
                <a:cubicBezTo>
                  <a:pt x="5364003" y="2296925"/>
                  <a:pt x="5315821" y="2468799"/>
                  <a:pt x="5219457" y="2625571"/>
                </a:cubicBezTo>
                <a:cubicBezTo>
                  <a:pt x="5123091" y="2782343"/>
                  <a:pt x="4976389" y="2907473"/>
                  <a:pt x="4779345" y="3000961"/>
                </a:cubicBezTo>
                <a:cubicBezTo>
                  <a:pt x="4582303" y="3094449"/>
                  <a:pt x="4338515" y="3141193"/>
                  <a:pt x="4047983" y="3141193"/>
                </a:cubicBezTo>
                <a:cubicBezTo>
                  <a:pt x="3835118" y="3141193"/>
                  <a:pt x="3624410" y="3115304"/>
                  <a:pt x="3415861" y="3063526"/>
                </a:cubicBezTo>
                <a:cubicBezTo>
                  <a:pt x="3207310" y="3011748"/>
                  <a:pt x="3028245" y="2938396"/>
                  <a:pt x="2878665" y="2843470"/>
                </a:cubicBezTo>
                <a:lnTo>
                  <a:pt x="3185017" y="2200561"/>
                </a:lnTo>
                <a:cubicBezTo>
                  <a:pt x="3305832" y="2281104"/>
                  <a:pt x="3438873" y="2342950"/>
                  <a:pt x="3584139" y="2386098"/>
                </a:cubicBezTo>
                <a:cubicBezTo>
                  <a:pt x="3729405" y="2429247"/>
                  <a:pt x="3875389" y="2450821"/>
                  <a:pt x="4022093" y="2450821"/>
                </a:cubicBezTo>
                <a:cubicBezTo>
                  <a:pt x="4168799" y="2450821"/>
                  <a:pt x="4286017" y="2422774"/>
                  <a:pt x="4373751" y="2366682"/>
                </a:cubicBezTo>
                <a:cubicBezTo>
                  <a:pt x="4461487" y="2310589"/>
                  <a:pt x="4505355" y="2232203"/>
                  <a:pt x="4505355" y="2131523"/>
                </a:cubicBezTo>
                <a:cubicBezTo>
                  <a:pt x="4505355" y="2030844"/>
                  <a:pt x="4462205" y="1954616"/>
                  <a:pt x="4375909" y="1902838"/>
                </a:cubicBezTo>
                <a:cubicBezTo>
                  <a:pt x="4289611" y="1851060"/>
                  <a:pt x="4137155" y="1825171"/>
                  <a:pt x="3918537" y="1825171"/>
                </a:cubicBezTo>
                <a:lnTo>
                  <a:pt x="3098721" y="1825171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81E7D605-1E95-2CD9-8B93-777ACCB22DC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24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73C16937-9AB2-DEAE-B8FB-742BE0757B7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169619" y="1958989"/>
            <a:ext cx="4530890" cy="2552700"/>
          </a:xfrm>
          <a:custGeom>
            <a:avLst/>
            <a:gdLst>
              <a:gd name="connsiteX0" fmla="*/ 4332760 w 5575430"/>
              <a:gd name="connsiteY0" fmla="*/ 1769078 h 3141193"/>
              <a:gd name="connsiteX1" fmla="*/ 4030724 w 5575430"/>
              <a:gd name="connsiteY1" fmla="*/ 1874791 h 3141193"/>
              <a:gd name="connsiteX2" fmla="*/ 3914223 w 5575430"/>
              <a:gd name="connsiteY2" fmla="*/ 2153098 h 3141193"/>
              <a:gd name="connsiteX3" fmla="*/ 4028566 w 5575430"/>
              <a:gd name="connsiteY3" fmla="*/ 2427089 h 3141193"/>
              <a:gd name="connsiteX4" fmla="*/ 4337076 w 5575430"/>
              <a:gd name="connsiteY4" fmla="*/ 2532802 h 3141193"/>
              <a:gd name="connsiteX5" fmla="*/ 4632640 w 5575430"/>
              <a:gd name="connsiteY5" fmla="*/ 2429247 h 3141193"/>
              <a:gd name="connsiteX6" fmla="*/ 4746984 w 5575430"/>
              <a:gd name="connsiteY6" fmla="*/ 2148783 h 3141193"/>
              <a:gd name="connsiteX7" fmla="*/ 4632640 w 5575430"/>
              <a:gd name="connsiteY7" fmla="*/ 1872634 h 3141193"/>
              <a:gd name="connsiteX8" fmla="*/ 4332760 w 5575430"/>
              <a:gd name="connsiteY8" fmla="*/ 1769078 h 3141193"/>
              <a:gd name="connsiteX9" fmla="*/ 1333281 w 5575430"/>
              <a:gd name="connsiteY9" fmla="*/ 699002 h 3141193"/>
              <a:gd name="connsiteX10" fmla="*/ 985938 w 5575430"/>
              <a:gd name="connsiteY10" fmla="*/ 908271 h 3141193"/>
              <a:gd name="connsiteX11" fmla="*/ 858651 w 5575430"/>
              <a:gd name="connsiteY11" fmla="*/ 1570596 h 3141193"/>
              <a:gd name="connsiteX12" fmla="*/ 985938 w 5575430"/>
              <a:gd name="connsiteY12" fmla="*/ 2232922 h 3141193"/>
              <a:gd name="connsiteX13" fmla="*/ 1333281 w 5575430"/>
              <a:gd name="connsiteY13" fmla="*/ 2442191 h 3141193"/>
              <a:gd name="connsiteX14" fmla="*/ 1676310 w 5575430"/>
              <a:gd name="connsiteY14" fmla="*/ 2232922 h 3141193"/>
              <a:gd name="connsiteX15" fmla="*/ 1803597 w 5575430"/>
              <a:gd name="connsiteY15" fmla="*/ 1570596 h 3141193"/>
              <a:gd name="connsiteX16" fmla="*/ 1676310 w 5575430"/>
              <a:gd name="connsiteY16" fmla="*/ 908271 h 3141193"/>
              <a:gd name="connsiteX17" fmla="*/ 1333281 w 5575430"/>
              <a:gd name="connsiteY17" fmla="*/ 699002 h 3141193"/>
              <a:gd name="connsiteX18" fmla="*/ 4595964 w 5575430"/>
              <a:gd name="connsiteY18" fmla="*/ 0 h 3141193"/>
              <a:gd name="connsiteX19" fmla="*/ 5087856 w 5575430"/>
              <a:gd name="connsiteY19" fmla="*/ 56093 h 3141193"/>
              <a:gd name="connsiteX20" fmla="*/ 5484820 w 5575430"/>
              <a:gd name="connsiteY20" fmla="*/ 220056 h 3141193"/>
              <a:gd name="connsiteX21" fmla="*/ 5174152 w 5575430"/>
              <a:gd name="connsiteY21" fmla="*/ 832761 h 3141193"/>
              <a:gd name="connsiteX22" fmla="*/ 4617540 w 5575430"/>
              <a:gd name="connsiteY22" fmla="*/ 677428 h 3141193"/>
              <a:gd name="connsiteX23" fmla="*/ 4086816 w 5575430"/>
              <a:gd name="connsiteY23" fmla="*/ 858650 h 3141193"/>
              <a:gd name="connsiteX24" fmla="*/ 3853815 w 5575430"/>
              <a:gd name="connsiteY24" fmla="*/ 1380744 h 3141193"/>
              <a:gd name="connsiteX25" fmla="*/ 4535556 w 5575430"/>
              <a:gd name="connsiteY25" fmla="*/ 1156373 h 3141193"/>
              <a:gd name="connsiteX26" fmla="*/ 5057652 w 5575430"/>
              <a:gd name="connsiteY26" fmla="*/ 1275031 h 3141193"/>
              <a:gd name="connsiteX27" fmla="*/ 5435198 w 5575430"/>
              <a:gd name="connsiteY27" fmla="*/ 1611587 h 3141193"/>
              <a:gd name="connsiteX28" fmla="*/ 5575430 w 5575430"/>
              <a:gd name="connsiteY28" fmla="*/ 2109950 h 3141193"/>
              <a:gd name="connsiteX29" fmla="*/ 5417940 w 5575430"/>
              <a:gd name="connsiteY29" fmla="*/ 2651460 h 3141193"/>
              <a:gd name="connsiteX30" fmla="*/ 4990772 w 5575430"/>
              <a:gd name="connsiteY30" fmla="*/ 3013905 h 3141193"/>
              <a:gd name="connsiteX31" fmla="*/ 4388852 w 5575430"/>
              <a:gd name="connsiteY31" fmla="*/ 3141193 h 3141193"/>
              <a:gd name="connsiteX32" fmla="*/ 3366240 w 5575430"/>
              <a:gd name="connsiteY32" fmla="*/ 2757173 h 3141193"/>
              <a:gd name="connsiteX33" fmla="*/ 2990850 w 5575430"/>
              <a:gd name="connsiteY33" fmla="*/ 1652578 h 3141193"/>
              <a:gd name="connsiteX34" fmla="*/ 3191489 w 5575430"/>
              <a:gd name="connsiteY34" fmla="*/ 761567 h 3141193"/>
              <a:gd name="connsiteX35" fmla="*/ 3754574 w 5575430"/>
              <a:gd name="connsiteY35" fmla="*/ 194167 h 3141193"/>
              <a:gd name="connsiteX36" fmla="*/ 4595964 w 5575430"/>
              <a:gd name="connsiteY36" fmla="*/ 0 h 3141193"/>
              <a:gd name="connsiteX37" fmla="*/ 1333281 w 5575430"/>
              <a:gd name="connsiteY37" fmla="*/ 0 h 3141193"/>
              <a:gd name="connsiteX38" fmla="*/ 2019338 w 5575430"/>
              <a:gd name="connsiteY38" fmla="*/ 185537 h 3141193"/>
              <a:gd name="connsiteX39" fmla="*/ 2491812 w 5575430"/>
              <a:gd name="connsiteY39" fmla="*/ 727048 h 3141193"/>
              <a:gd name="connsiteX40" fmla="*/ 2662248 w 5575430"/>
              <a:gd name="connsiteY40" fmla="*/ 1570596 h 3141193"/>
              <a:gd name="connsiteX41" fmla="*/ 2491812 w 5575430"/>
              <a:gd name="connsiteY41" fmla="*/ 2414145 h 3141193"/>
              <a:gd name="connsiteX42" fmla="*/ 2019338 w 5575430"/>
              <a:gd name="connsiteY42" fmla="*/ 2955655 h 3141193"/>
              <a:gd name="connsiteX43" fmla="*/ 1333281 w 5575430"/>
              <a:gd name="connsiteY43" fmla="*/ 3141193 h 3141193"/>
              <a:gd name="connsiteX44" fmla="*/ 642909 w 5575430"/>
              <a:gd name="connsiteY44" fmla="*/ 2955655 h 3141193"/>
              <a:gd name="connsiteX45" fmla="*/ 170436 w 5575430"/>
              <a:gd name="connsiteY45" fmla="*/ 2414145 h 3141193"/>
              <a:gd name="connsiteX46" fmla="*/ 0 w 5575430"/>
              <a:gd name="connsiteY46" fmla="*/ 1570596 h 3141193"/>
              <a:gd name="connsiteX47" fmla="*/ 170436 w 5575430"/>
              <a:gd name="connsiteY47" fmla="*/ 727048 h 3141193"/>
              <a:gd name="connsiteX48" fmla="*/ 642909 w 5575430"/>
              <a:gd name="connsiteY48" fmla="*/ 185537 h 3141193"/>
              <a:gd name="connsiteX49" fmla="*/ 1333281 w 5575430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575430" h="3141193">
                <a:moveTo>
                  <a:pt x="4332760" y="1769078"/>
                </a:moveTo>
                <a:cubicBezTo>
                  <a:pt x="4209068" y="1769078"/>
                  <a:pt x="4108390" y="1804316"/>
                  <a:pt x="4030724" y="1874791"/>
                </a:cubicBezTo>
                <a:cubicBezTo>
                  <a:pt x="3953056" y="1945267"/>
                  <a:pt x="3914223" y="2038036"/>
                  <a:pt x="3914223" y="2153098"/>
                </a:cubicBezTo>
                <a:cubicBezTo>
                  <a:pt x="3914223" y="2265283"/>
                  <a:pt x="3952337" y="2356614"/>
                  <a:pt x="4028566" y="2427089"/>
                </a:cubicBezTo>
                <a:cubicBezTo>
                  <a:pt x="4104794" y="2497565"/>
                  <a:pt x="4207632" y="2532802"/>
                  <a:pt x="4337076" y="2532802"/>
                </a:cubicBezTo>
                <a:cubicBezTo>
                  <a:pt x="4457892" y="2532802"/>
                  <a:pt x="4556412" y="2498284"/>
                  <a:pt x="4632640" y="2429247"/>
                </a:cubicBezTo>
                <a:cubicBezTo>
                  <a:pt x="4708868" y="2360209"/>
                  <a:pt x="4746984" y="2266721"/>
                  <a:pt x="4746984" y="2148783"/>
                </a:cubicBezTo>
                <a:cubicBezTo>
                  <a:pt x="4746984" y="2033721"/>
                  <a:pt x="4708868" y="1941671"/>
                  <a:pt x="4632640" y="1872634"/>
                </a:cubicBezTo>
                <a:cubicBezTo>
                  <a:pt x="4556412" y="1803597"/>
                  <a:pt x="4456452" y="1769078"/>
                  <a:pt x="4332760" y="1769078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4595964" y="0"/>
                </a:moveTo>
                <a:cubicBezTo>
                  <a:pt x="4768558" y="0"/>
                  <a:pt x="4932520" y="18698"/>
                  <a:pt x="5087856" y="56093"/>
                </a:cubicBezTo>
                <a:cubicBezTo>
                  <a:pt x="5243188" y="93488"/>
                  <a:pt x="5375510" y="148142"/>
                  <a:pt x="5484820" y="220056"/>
                </a:cubicBezTo>
                <a:lnTo>
                  <a:pt x="5174152" y="832761"/>
                </a:lnTo>
                <a:cubicBezTo>
                  <a:pt x="5027448" y="729206"/>
                  <a:pt x="4841910" y="677428"/>
                  <a:pt x="4617540" y="677428"/>
                </a:cubicBezTo>
                <a:cubicBezTo>
                  <a:pt x="4398920" y="677428"/>
                  <a:pt x="4222014" y="737835"/>
                  <a:pt x="4086816" y="858650"/>
                </a:cubicBezTo>
                <a:cubicBezTo>
                  <a:pt x="3951618" y="979466"/>
                  <a:pt x="3873951" y="1153497"/>
                  <a:pt x="3853815" y="1380744"/>
                </a:cubicBezTo>
                <a:cubicBezTo>
                  <a:pt x="4026408" y="1231164"/>
                  <a:pt x="4253656" y="1156373"/>
                  <a:pt x="4535556" y="1156373"/>
                </a:cubicBezTo>
                <a:cubicBezTo>
                  <a:pt x="4725410" y="1156373"/>
                  <a:pt x="4899440" y="1195926"/>
                  <a:pt x="5057652" y="1275031"/>
                </a:cubicBezTo>
                <a:cubicBezTo>
                  <a:pt x="5215860" y="1354136"/>
                  <a:pt x="5341710" y="1466321"/>
                  <a:pt x="5435198" y="1611587"/>
                </a:cubicBezTo>
                <a:cubicBezTo>
                  <a:pt x="5528686" y="1756853"/>
                  <a:pt x="5575430" y="1922974"/>
                  <a:pt x="5575430" y="2109950"/>
                </a:cubicBezTo>
                <a:cubicBezTo>
                  <a:pt x="5575430" y="2314184"/>
                  <a:pt x="5522932" y="2494688"/>
                  <a:pt x="5417940" y="2651460"/>
                </a:cubicBezTo>
                <a:cubicBezTo>
                  <a:pt x="5312944" y="2808232"/>
                  <a:pt x="5170556" y="2929047"/>
                  <a:pt x="4990772" y="3013905"/>
                </a:cubicBezTo>
                <a:cubicBezTo>
                  <a:pt x="4810988" y="3098764"/>
                  <a:pt x="4610348" y="3141193"/>
                  <a:pt x="4388852" y="3141193"/>
                </a:cubicBezTo>
                <a:cubicBezTo>
                  <a:pt x="3957371" y="3141193"/>
                  <a:pt x="3616500" y="3013186"/>
                  <a:pt x="3366240" y="2757173"/>
                </a:cubicBezTo>
                <a:cubicBezTo>
                  <a:pt x="3115980" y="2501160"/>
                  <a:pt x="2990850" y="2132962"/>
                  <a:pt x="2990850" y="1652578"/>
                </a:cubicBezTo>
                <a:cubicBezTo>
                  <a:pt x="2990850" y="1307392"/>
                  <a:pt x="3057730" y="1010388"/>
                  <a:pt x="3191489" y="761567"/>
                </a:cubicBezTo>
                <a:cubicBezTo>
                  <a:pt x="3325249" y="512745"/>
                  <a:pt x="3512944" y="323612"/>
                  <a:pt x="3754574" y="194167"/>
                </a:cubicBezTo>
                <a:cubicBezTo>
                  <a:pt x="3996204" y="64723"/>
                  <a:pt x="4276668" y="0"/>
                  <a:pt x="459596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51515F94-AA74-A78E-E196-456BC9E73E6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9619" y="1958989"/>
            <a:ext cx="4530890" cy="2552700"/>
          </a:xfrm>
          <a:custGeom>
            <a:avLst/>
            <a:gdLst>
              <a:gd name="connsiteX0" fmla="*/ 4332760 w 5575430"/>
              <a:gd name="connsiteY0" fmla="*/ 1769078 h 3141193"/>
              <a:gd name="connsiteX1" fmla="*/ 4030724 w 5575430"/>
              <a:gd name="connsiteY1" fmla="*/ 1874791 h 3141193"/>
              <a:gd name="connsiteX2" fmla="*/ 3914224 w 5575430"/>
              <a:gd name="connsiteY2" fmla="*/ 2153098 h 3141193"/>
              <a:gd name="connsiteX3" fmla="*/ 4028566 w 5575430"/>
              <a:gd name="connsiteY3" fmla="*/ 2427089 h 3141193"/>
              <a:gd name="connsiteX4" fmla="*/ 4337076 w 5575430"/>
              <a:gd name="connsiteY4" fmla="*/ 2532802 h 3141193"/>
              <a:gd name="connsiteX5" fmla="*/ 4632640 w 5575430"/>
              <a:gd name="connsiteY5" fmla="*/ 2429247 h 3141193"/>
              <a:gd name="connsiteX6" fmla="*/ 4746984 w 5575430"/>
              <a:gd name="connsiteY6" fmla="*/ 2148783 h 3141193"/>
              <a:gd name="connsiteX7" fmla="*/ 4632640 w 5575430"/>
              <a:gd name="connsiteY7" fmla="*/ 1872634 h 3141193"/>
              <a:gd name="connsiteX8" fmla="*/ 4332760 w 5575430"/>
              <a:gd name="connsiteY8" fmla="*/ 1769078 h 3141193"/>
              <a:gd name="connsiteX9" fmla="*/ 1333281 w 5575430"/>
              <a:gd name="connsiteY9" fmla="*/ 699002 h 3141193"/>
              <a:gd name="connsiteX10" fmla="*/ 985938 w 5575430"/>
              <a:gd name="connsiteY10" fmla="*/ 908271 h 3141193"/>
              <a:gd name="connsiteX11" fmla="*/ 858651 w 5575430"/>
              <a:gd name="connsiteY11" fmla="*/ 1570596 h 3141193"/>
              <a:gd name="connsiteX12" fmla="*/ 985938 w 5575430"/>
              <a:gd name="connsiteY12" fmla="*/ 2232922 h 3141193"/>
              <a:gd name="connsiteX13" fmla="*/ 1333281 w 5575430"/>
              <a:gd name="connsiteY13" fmla="*/ 2442191 h 3141193"/>
              <a:gd name="connsiteX14" fmla="*/ 1676310 w 5575430"/>
              <a:gd name="connsiteY14" fmla="*/ 2232922 h 3141193"/>
              <a:gd name="connsiteX15" fmla="*/ 1803597 w 5575430"/>
              <a:gd name="connsiteY15" fmla="*/ 1570596 h 3141193"/>
              <a:gd name="connsiteX16" fmla="*/ 1676310 w 5575430"/>
              <a:gd name="connsiteY16" fmla="*/ 908271 h 3141193"/>
              <a:gd name="connsiteX17" fmla="*/ 1333281 w 5575430"/>
              <a:gd name="connsiteY17" fmla="*/ 699002 h 3141193"/>
              <a:gd name="connsiteX18" fmla="*/ 4595964 w 5575430"/>
              <a:gd name="connsiteY18" fmla="*/ 0 h 3141193"/>
              <a:gd name="connsiteX19" fmla="*/ 5087856 w 5575430"/>
              <a:gd name="connsiteY19" fmla="*/ 56093 h 3141193"/>
              <a:gd name="connsiteX20" fmla="*/ 5484820 w 5575430"/>
              <a:gd name="connsiteY20" fmla="*/ 220056 h 3141193"/>
              <a:gd name="connsiteX21" fmla="*/ 5174152 w 5575430"/>
              <a:gd name="connsiteY21" fmla="*/ 832761 h 3141193"/>
              <a:gd name="connsiteX22" fmla="*/ 4617540 w 5575430"/>
              <a:gd name="connsiteY22" fmla="*/ 677428 h 3141193"/>
              <a:gd name="connsiteX23" fmla="*/ 4086816 w 5575430"/>
              <a:gd name="connsiteY23" fmla="*/ 858650 h 3141193"/>
              <a:gd name="connsiteX24" fmla="*/ 3853816 w 5575430"/>
              <a:gd name="connsiteY24" fmla="*/ 1380744 h 3141193"/>
              <a:gd name="connsiteX25" fmla="*/ 4535556 w 5575430"/>
              <a:gd name="connsiteY25" fmla="*/ 1156373 h 3141193"/>
              <a:gd name="connsiteX26" fmla="*/ 5057652 w 5575430"/>
              <a:gd name="connsiteY26" fmla="*/ 1275031 h 3141193"/>
              <a:gd name="connsiteX27" fmla="*/ 5435198 w 5575430"/>
              <a:gd name="connsiteY27" fmla="*/ 1611587 h 3141193"/>
              <a:gd name="connsiteX28" fmla="*/ 5575430 w 5575430"/>
              <a:gd name="connsiteY28" fmla="*/ 2109950 h 3141193"/>
              <a:gd name="connsiteX29" fmla="*/ 5417940 w 5575430"/>
              <a:gd name="connsiteY29" fmla="*/ 2651460 h 3141193"/>
              <a:gd name="connsiteX30" fmla="*/ 4990772 w 5575430"/>
              <a:gd name="connsiteY30" fmla="*/ 3013905 h 3141193"/>
              <a:gd name="connsiteX31" fmla="*/ 4388852 w 5575430"/>
              <a:gd name="connsiteY31" fmla="*/ 3141193 h 3141193"/>
              <a:gd name="connsiteX32" fmla="*/ 3366240 w 5575430"/>
              <a:gd name="connsiteY32" fmla="*/ 2757173 h 3141193"/>
              <a:gd name="connsiteX33" fmla="*/ 2990850 w 5575430"/>
              <a:gd name="connsiteY33" fmla="*/ 1652578 h 3141193"/>
              <a:gd name="connsiteX34" fmla="*/ 3191489 w 5575430"/>
              <a:gd name="connsiteY34" fmla="*/ 761567 h 3141193"/>
              <a:gd name="connsiteX35" fmla="*/ 3754574 w 5575430"/>
              <a:gd name="connsiteY35" fmla="*/ 194167 h 3141193"/>
              <a:gd name="connsiteX36" fmla="*/ 4595964 w 5575430"/>
              <a:gd name="connsiteY36" fmla="*/ 0 h 3141193"/>
              <a:gd name="connsiteX37" fmla="*/ 1333281 w 5575430"/>
              <a:gd name="connsiteY37" fmla="*/ 0 h 3141193"/>
              <a:gd name="connsiteX38" fmla="*/ 2019338 w 5575430"/>
              <a:gd name="connsiteY38" fmla="*/ 185537 h 3141193"/>
              <a:gd name="connsiteX39" fmla="*/ 2491812 w 5575430"/>
              <a:gd name="connsiteY39" fmla="*/ 727048 h 3141193"/>
              <a:gd name="connsiteX40" fmla="*/ 2662248 w 5575430"/>
              <a:gd name="connsiteY40" fmla="*/ 1570596 h 3141193"/>
              <a:gd name="connsiteX41" fmla="*/ 2491812 w 5575430"/>
              <a:gd name="connsiteY41" fmla="*/ 2414145 h 3141193"/>
              <a:gd name="connsiteX42" fmla="*/ 2019338 w 5575430"/>
              <a:gd name="connsiteY42" fmla="*/ 2955655 h 3141193"/>
              <a:gd name="connsiteX43" fmla="*/ 1333281 w 5575430"/>
              <a:gd name="connsiteY43" fmla="*/ 3141193 h 3141193"/>
              <a:gd name="connsiteX44" fmla="*/ 642909 w 5575430"/>
              <a:gd name="connsiteY44" fmla="*/ 2955655 h 3141193"/>
              <a:gd name="connsiteX45" fmla="*/ 170436 w 5575430"/>
              <a:gd name="connsiteY45" fmla="*/ 2414145 h 3141193"/>
              <a:gd name="connsiteX46" fmla="*/ 0 w 5575430"/>
              <a:gd name="connsiteY46" fmla="*/ 1570596 h 3141193"/>
              <a:gd name="connsiteX47" fmla="*/ 170436 w 5575430"/>
              <a:gd name="connsiteY47" fmla="*/ 727048 h 3141193"/>
              <a:gd name="connsiteX48" fmla="*/ 642909 w 5575430"/>
              <a:gd name="connsiteY48" fmla="*/ 185537 h 3141193"/>
              <a:gd name="connsiteX49" fmla="*/ 1333281 w 5575430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575430" h="3141193">
                <a:moveTo>
                  <a:pt x="4332760" y="1769078"/>
                </a:moveTo>
                <a:cubicBezTo>
                  <a:pt x="4209068" y="1769078"/>
                  <a:pt x="4108390" y="1804316"/>
                  <a:pt x="4030724" y="1874791"/>
                </a:cubicBezTo>
                <a:cubicBezTo>
                  <a:pt x="3953056" y="1945267"/>
                  <a:pt x="3914224" y="2038036"/>
                  <a:pt x="3914224" y="2153098"/>
                </a:cubicBezTo>
                <a:cubicBezTo>
                  <a:pt x="3914224" y="2265283"/>
                  <a:pt x="3952336" y="2356614"/>
                  <a:pt x="4028566" y="2427089"/>
                </a:cubicBezTo>
                <a:cubicBezTo>
                  <a:pt x="4104794" y="2497565"/>
                  <a:pt x="4207632" y="2532802"/>
                  <a:pt x="4337076" y="2532802"/>
                </a:cubicBezTo>
                <a:cubicBezTo>
                  <a:pt x="4457892" y="2532802"/>
                  <a:pt x="4556412" y="2498284"/>
                  <a:pt x="4632640" y="2429247"/>
                </a:cubicBezTo>
                <a:cubicBezTo>
                  <a:pt x="4708868" y="2360209"/>
                  <a:pt x="4746984" y="2266721"/>
                  <a:pt x="4746984" y="2148783"/>
                </a:cubicBezTo>
                <a:cubicBezTo>
                  <a:pt x="4746984" y="2033721"/>
                  <a:pt x="4708868" y="1941671"/>
                  <a:pt x="4632640" y="1872634"/>
                </a:cubicBezTo>
                <a:cubicBezTo>
                  <a:pt x="4556412" y="1803597"/>
                  <a:pt x="4456452" y="1769078"/>
                  <a:pt x="4332760" y="1769078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4595964" y="0"/>
                </a:moveTo>
                <a:cubicBezTo>
                  <a:pt x="4768558" y="0"/>
                  <a:pt x="4932520" y="18698"/>
                  <a:pt x="5087856" y="56093"/>
                </a:cubicBezTo>
                <a:cubicBezTo>
                  <a:pt x="5243188" y="93488"/>
                  <a:pt x="5375510" y="148142"/>
                  <a:pt x="5484820" y="220056"/>
                </a:cubicBezTo>
                <a:lnTo>
                  <a:pt x="5174152" y="832761"/>
                </a:lnTo>
                <a:cubicBezTo>
                  <a:pt x="5027448" y="729206"/>
                  <a:pt x="4841910" y="677428"/>
                  <a:pt x="4617540" y="677428"/>
                </a:cubicBezTo>
                <a:cubicBezTo>
                  <a:pt x="4398920" y="677428"/>
                  <a:pt x="4222014" y="737835"/>
                  <a:pt x="4086816" y="858650"/>
                </a:cubicBezTo>
                <a:cubicBezTo>
                  <a:pt x="3951618" y="979466"/>
                  <a:pt x="3873952" y="1153497"/>
                  <a:pt x="3853816" y="1380744"/>
                </a:cubicBezTo>
                <a:cubicBezTo>
                  <a:pt x="4026408" y="1231164"/>
                  <a:pt x="4253656" y="1156373"/>
                  <a:pt x="4535556" y="1156373"/>
                </a:cubicBezTo>
                <a:cubicBezTo>
                  <a:pt x="4725410" y="1156373"/>
                  <a:pt x="4899440" y="1195926"/>
                  <a:pt x="5057652" y="1275031"/>
                </a:cubicBezTo>
                <a:cubicBezTo>
                  <a:pt x="5215860" y="1354136"/>
                  <a:pt x="5341710" y="1466321"/>
                  <a:pt x="5435198" y="1611587"/>
                </a:cubicBezTo>
                <a:cubicBezTo>
                  <a:pt x="5528686" y="1756853"/>
                  <a:pt x="5575430" y="1922974"/>
                  <a:pt x="5575430" y="2109950"/>
                </a:cubicBezTo>
                <a:cubicBezTo>
                  <a:pt x="5575430" y="2314184"/>
                  <a:pt x="5522932" y="2494688"/>
                  <a:pt x="5417940" y="2651460"/>
                </a:cubicBezTo>
                <a:cubicBezTo>
                  <a:pt x="5312944" y="2808232"/>
                  <a:pt x="5170556" y="2929047"/>
                  <a:pt x="4990772" y="3013905"/>
                </a:cubicBezTo>
                <a:cubicBezTo>
                  <a:pt x="4810988" y="3098764"/>
                  <a:pt x="4610348" y="3141193"/>
                  <a:pt x="4388852" y="3141193"/>
                </a:cubicBezTo>
                <a:cubicBezTo>
                  <a:pt x="3957372" y="3141193"/>
                  <a:pt x="3616500" y="3013186"/>
                  <a:pt x="3366240" y="2757173"/>
                </a:cubicBezTo>
                <a:cubicBezTo>
                  <a:pt x="3115980" y="2501160"/>
                  <a:pt x="2990850" y="2132962"/>
                  <a:pt x="2990850" y="1652578"/>
                </a:cubicBezTo>
                <a:cubicBezTo>
                  <a:pt x="2990850" y="1307392"/>
                  <a:pt x="3057730" y="1010388"/>
                  <a:pt x="3191489" y="761567"/>
                </a:cubicBezTo>
                <a:cubicBezTo>
                  <a:pt x="3325249" y="512745"/>
                  <a:pt x="3512944" y="323612"/>
                  <a:pt x="3754574" y="194167"/>
                </a:cubicBezTo>
                <a:cubicBezTo>
                  <a:pt x="3996204" y="64723"/>
                  <a:pt x="4276668" y="0"/>
                  <a:pt x="459596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1BF3251D-9C78-05E8-61F5-7075843C5D7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32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018C5E51-2181-CEE0-6ECF-BA14EA82D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85850" y="1933556"/>
            <a:ext cx="4604250" cy="2655688"/>
          </a:xfrm>
          <a:custGeom>
            <a:avLst/>
            <a:gdLst>
              <a:gd name="connsiteX0" fmla="*/ 1333281 w 5445985"/>
              <a:gd name="connsiteY0" fmla="*/ 699002 h 3141193"/>
              <a:gd name="connsiteX1" fmla="*/ 985938 w 5445985"/>
              <a:gd name="connsiteY1" fmla="*/ 908271 h 3141193"/>
              <a:gd name="connsiteX2" fmla="*/ 858651 w 5445985"/>
              <a:gd name="connsiteY2" fmla="*/ 1570596 h 3141193"/>
              <a:gd name="connsiteX3" fmla="*/ 985938 w 5445985"/>
              <a:gd name="connsiteY3" fmla="*/ 2232922 h 3141193"/>
              <a:gd name="connsiteX4" fmla="*/ 1333281 w 5445985"/>
              <a:gd name="connsiteY4" fmla="*/ 2442191 h 3141193"/>
              <a:gd name="connsiteX5" fmla="*/ 1676310 w 5445985"/>
              <a:gd name="connsiteY5" fmla="*/ 2232922 h 3141193"/>
              <a:gd name="connsiteX6" fmla="*/ 1803597 w 5445985"/>
              <a:gd name="connsiteY6" fmla="*/ 1570596 h 3141193"/>
              <a:gd name="connsiteX7" fmla="*/ 1676310 w 5445985"/>
              <a:gd name="connsiteY7" fmla="*/ 908271 h 3141193"/>
              <a:gd name="connsiteX8" fmla="*/ 1333281 w 5445985"/>
              <a:gd name="connsiteY8" fmla="*/ 699002 h 3141193"/>
              <a:gd name="connsiteX9" fmla="*/ 2943387 w 5445985"/>
              <a:gd name="connsiteY9" fmla="*/ 60408 h 3141193"/>
              <a:gd name="connsiteX10" fmla="*/ 5445985 w 5445985"/>
              <a:gd name="connsiteY10" fmla="*/ 60408 h 3141193"/>
              <a:gd name="connsiteX11" fmla="*/ 5445985 w 5445985"/>
              <a:gd name="connsiteY11" fmla="*/ 595446 h 3141193"/>
              <a:gd name="connsiteX12" fmla="*/ 4380225 w 5445985"/>
              <a:gd name="connsiteY12" fmla="*/ 3080785 h 3141193"/>
              <a:gd name="connsiteX13" fmla="*/ 3448222 w 5445985"/>
              <a:gd name="connsiteY13" fmla="*/ 3080785 h 3141193"/>
              <a:gd name="connsiteX14" fmla="*/ 4466521 w 5445985"/>
              <a:gd name="connsiteY14" fmla="*/ 737835 h 3141193"/>
              <a:gd name="connsiteX15" fmla="*/ 3672593 w 5445985"/>
              <a:gd name="connsiteY15" fmla="*/ 737835 h 3141193"/>
              <a:gd name="connsiteX16" fmla="*/ 3672593 w 5445985"/>
              <a:gd name="connsiteY16" fmla="*/ 1203836 h 3141193"/>
              <a:gd name="connsiteX17" fmla="*/ 2943387 w 5445985"/>
              <a:gd name="connsiteY17" fmla="*/ 1203836 h 3141193"/>
              <a:gd name="connsiteX18" fmla="*/ 1333281 w 5445985"/>
              <a:gd name="connsiteY18" fmla="*/ 0 h 3141193"/>
              <a:gd name="connsiteX19" fmla="*/ 2019338 w 5445985"/>
              <a:gd name="connsiteY19" fmla="*/ 185537 h 3141193"/>
              <a:gd name="connsiteX20" fmla="*/ 2491812 w 5445985"/>
              <a:gd name="connsiteY20" fmla="*/ 727048 h 3141193"/>
              <a:gd name="connsiteX21" fmla="*/ 2662248 w 5445985"/>
              <a:gd name="connsiteY21" fmla="*/ 1570596 h 3141193"/>
              <a:gd name="connsiteX22" fmla="*/ 2491812 w 5445985"/>
              <a:gd name="connsiteY22" fmla="*/ 2414145 h 3141193"/>
              <a:gd name="connsiteX23" fmla="*/ 2019338 w 5445985"/>
              <a:gd name="connsiteY23" fmla="*/ 2955655 h 3141193"/>
              <a:gd name="connsiteX24" fmla="*/ 1333281 w 5445985"/>
              <a:gd name="connsiteY24" fmla="*/ 3141193 h 3141193"/>
              <a:gd name="connsiteX25" fmla="*/ 642909 w 5445985"/>
              <a:gd name="connsiteY25" fmla="*/ 2955655 h 3141193"/>
              <a:gd name="connsiteX26" fmla="*/ 170436 w 5445985"/>
              <a:gd name="connsiteY26" fmla="*/ 2414145 h 3141193"/>
              <a:gd name="connsiteX27" fmla="*/ 0 w 5445985"/>
              <a:gd name="connsiteY27" fmla="*/ 1570596 h 3141193"/>
              <a:gd name="connsiteX28" fmla="*/ 170436 w 5445985"/>
              <a:gd name="connsiteY28" fmla="*/ 727048 h 3141193"/>
              <a:gd name="connsiteX29" fmla="*/ 642909 w 5445985"/>
              <a:gd name="connsiteY29" fmla="*/ 185537 h 3141193"/>
              <a:gd name="connsiteX30" fmla="*/ 1333281 w 5445985"/>
              <a:gd name="connsiteY3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445985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943387" y="60408"/>
                </a:moveTo>
                <a:lnTo>
                  <a:pt x="5445985" y="60408"/>
                </a:lnTo>
                <a:lnTo>
                  <a:pt x="5445985" y="595446"/>
                </a:lnTo>
                <a:lnTo>
                  <a:pt x="4380225" y="3080785"/>
                </a:lnTo>
                <a:lnTo>
                  <a:pt x="3448222" y="3080785"/>
                </a:lnTo>
                <a:lnTo>
                  <a:pt x="4466521" y="737835"/>
                </a:lnTo>
                <a:lnTo>
                  <a:pt x="3672593" y="737835"/>
                </a:lnTo>
                <a:lnTo>
                  <a:pt x="3672593" y="1203836"/>
                </a:lnTo>
                <a:lnTo>
                  <a:pt x="2943387" y="120383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3D3D686A-D1F0-2A74-097D-3EA1B1DA31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85850" y="1933556"/>
            <a:ext cx="4604250" cy="2655688"/>
          </a:xfrm>
          <a:custGeom>
            <a:avLst/>
            <a:gdLst>
              <a:gd name="connsiteX0" fmla="*/ 1333281 w 5445985"/>
              <a:gd name="connsiteY0" fmla="*/ 699002 h 3141193"/>
              <a:gd name="connsiteX1" fmla="*/ 985938 w 5445985"/>
              <a:gd name="connsiteY1" fmla="*/ 908271 h 3141193"/>
              <a:gd name="connsiteX2" fmla="*/ 858651 w 5445985"/>
              <a:gd name="connsiteY2" fmla="*/ 1570596 h 3141193"/>
              <a:gd name="connsiteX3" fmla="*/ 985938 w 5445985"/>
              <a:gd name="connsiteY3" fmla="*/ 2232922 h 3141193"/>
              <a:gd name="connsiteX4" fmla="*/ 1333281 w 5445985"/>
              <a:gd name="connsiteY4" fmla="*/ 2442191 h 3141193"/>
              <a:gd name="connsiteX5" fmla="*/ 1676310 w 5445985"/>
              <a:gd name="connsiteY5" fmla="*/ 2232922 h 3141193"/>
              <a:gd name="connsiteX6" fmla="*/ 1803597 w 5445985"/>
              <a:gd name="connsiteY6" fmla="*/ 1570596 h 3141193"/>
              <a:gd name="connsiteX7" fmla="*/ 1676310 w 5445985"/>
              <a:gd name="connsiteY7" fmla="*/ 908271 h 3141193"/>
              <a:gd name="connsiteX8" fmla="*/ 1333281 w 5445985"/>
              <a:gd name="connsiteY8" fmla="*/ 699002 h 3141193"/>
              <a:gd name="connsiteX9" fmla="*/ 2943387 w 5445985"/>
              <a:gd name="connsiteY9" fmla="*/ 60408 h 3141193"/>
              <a:gd name="connsiteX10" fmla="*/ 5445985 w 5445985"/>
              <a:gd name="connsiteY10" fmla="*/ 60408 h 3141193"/>
              <a:gd name="connsiteX11" fmla="*/ 5445985 w 5445985"/>
              <a:gd name="connsiteY11" fmla="*/ 595446 h 3141193"/>
              <a:gd name="connsiteX12" fmla="*/ 4380223 w 5445985"/>
              <a:gd name="connsiteY12" fmla="*/ 3080785 h 3141193"/>
              <a:gd name="connsiteX13" fmla="*/ 3448222 w 5445985"/>
              <a:gd name="connsiteY13" fmla="*/ 3080785 h 3141193"/>
              <a:gd name="connsiteX14" fmla="*/ 4466519 w 5445985"/>
              <a:gd name="connsiteY14" fmla="*/ 737835 h 3141193"/>
              <a:gd name="connsiteX15" fmla="*/ 3672593 w 5445985"/>
              <a:gd name="connsiteY15" fmla="*/ 737835 h 3141193"/>
              <a:gd name="connsiteX16" fmla="*/ 3672593 w 5445985"/>
              <a:gd name="connsiteY16" fmla="*/ 1203836 h 3141193"/>
              <a:gd name="connsiteX17" fmla="*/ 2943387 w 5445985"/>
              <a:gd name="connsiteY17" fmla="*/ 1203836 h 3141193"/>
              <a:gd name="connsiteX18" fmla="*/ 1333281 w 5445985"/>
              <a:gd name="connsiteY18" fmla="*/ 0 h 3141193"/>
              <a:gd name="connsiteX19" fmla="*/ 2019338 w 5445985"/>
              <a:gd name="connsiteY19" fmla="*/ 185537 h 3141193"/>
              <a:gd name="connsiteX20" fmla="*/ 2491812 w 5445985"/>
              <a:gd name="connsiteY20" fmla="*/ 727048 h 3141193"/>
              <a:gd name="connsiteX21" fmla="*/ 2662248 w 5445985"/>
              <a:gd name="connsiteY21" fmla="*/ 1570596 h 3141193"/>
              <a:gd name="connsiteX22" fmla="*/ 2491812 w 5445985"/>
              <a:gd name="connsiteY22" fmla="*/ 2414145 h 3141193"/>
              <a:gd name="connsiteX23" fmla="*/ 2019338 w 5445985"/>
              <a:gd name="connsiteY23" fmla="*/ 2955655 h 3141193"/>
              <a:gd name="connsiteX24" fmla="*/ 1333281 w 5445985"/>
              <a:gd name="connsiteY24" fmla="*/ 3141193 h 3141193"/>
              <a:gd name="connsiteX25" fmla="*/ 642909 w 5445985"/>
              <a:gd name="connsiteY25" fmla="*/ 2955655 h 3141193"/>
              <a:gd name="connsiteX26" fmla="*/ 170436 w 5445985"/>
              <a:gd name="connsiteY26" fmla="*/ 2414145 h 3141193"/>
              <a:gd name="connsiteX27" fmla="*/ 0 w 5445985"/>
              <a:gd name="connsiteY27" fmla="*/ 1570596 h 3141193"/>
              <a:gd name="connsiteX28" fmla="*/ 170436 w 5445985"/>
              <a:gd name="connsiteY28" fmla="*/ 727048 h 3141193"/>
              <a:gd name="connsiteX29" fmla="*/ 642909 w 5445985"/>
              <a:gd name="connsiteY29" fmla="*/ 185537 h 3141193"/>
              <a:gd name="connsiteX30" fmla="*/ 1333281 w 5445985"/>
              <a:gd name="connsiteY3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445985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943387" y="60408"/>
                </a:moveTo>
                <a:lnTo>
                  <a:pt x="5445985" y="60408"/>
                </a:lnTo>
                <a:lnTo>
                  <a:pt x="5445985" y="595446"/>
                </a:lnTo>
                <a:lnTo>
                  <a:pt x="4380223" y="3080785"/>
                </a:lnTo>
                <a:lnTo>
                  <a:pt x="3448222" y="3080785"/>
                </a:lnTo>
                <a:lnTo>
                  <a:pt x="4466519" y="737835"/>
                </a:lnTo>
                <a:lnTo>
                  <a:pt x="3672593" y="737835"/>
                </a:lnTo>
                <a:lnTo>
                  <a:pt x="3672593" y="1203836"/>
                </a:lnTo>
                <a:lnTo>
                  <a:pt x="2943387" y="120383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C7A9AA43-F3E6-801F-7BE4-9E42DFDAD0C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4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65D6C45B-94D1-B4BA-D562-1A214C7DAE8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01700" y="1909429"/>
            <a:ext cx="4800600" cy="2694230"/>
          </a:xfrm>
          <a:custGeom>
            <a:avLst/>
            <a:gdLst>
              <a:gd name="connsiteX0" fmla="*/ 4285299 w 5597003"/>
              <a:gd name="connsiteY0" fmla="*/ 1790652 h 3141193"/>
              <a:gd name="connsiteX1" fmla="*/ 3955215 w 5597003"/>
              <a:gd name="connsiteY1" fmla="*/ 1892051 h 3141193"/>
              <a:gd name="connsiteX2" fmla="*/ 3832241 w 5597003"/>
              <a:gd name="connsiteY2" fmla="*/ 2166042 h 3141193"/>
              <a:gd name="connsiteX3" fmla="*/ 3955215 w 5597003"/>
              <a:gd name="connsiteY3" fmla="*/ 2440034 h 3141193"/>
              <a:gd name="connsiteX4" fmla="*/ 4285299 w 5597003"/>
              <a:gd name="connsiteY4" fmla="*/ 2541432 h 3141193"/>
              <a:gd name="connsiteX5" fmla="*/ 4615383 w 5597003"/>
              <a:gd name="connsiteY5" fmla="*/ 2440034 h 3141193"/>
              <a:gd name="connsiteX6" fmla="*/ 4738355 w 5597003"/>
              <a:gd name="connsiteY6" fmla="*/ 2166042 h 3141193"/>
              <a:gd name="connsiteX7" fmla="*/ 4615383 w 5597003"/>
              <a:gd name="connsiteY7" fmla="*/ 1892051 h 3141193"/>
              <a:gd name="connsiteX8" fmla="*/ 4285299 w 5597003"/>
              <a:gd name="connsiteY8" fmla="*/ 1790652 h 3141193"/>
              <a:gd name="connsiteX9" fmla="*/ 1333281 w 5597003"/>
              <a:gd name="connsiteY9" fmla="*/ 699002 h 3141193"/>
              <a:gd name="connsiteX10" fmla="*/ 985938 w 5597003"/>
              <a:gd name="connsiteY10" fmla="*/ 908271 h 3141193"/>
              <a:gd name="connsiteX11" fmla="*/ 858651 w 5597003"/>
              <a:gd name="connsiteY11" fmla="*/ 1570596 h 3141193"/>
              <a:gd name="connsiteX12" fmla="*/ 985938 w 5597003"/>
              <a:gd name="connsiteY12" fmla="*/ 2232922 h 3141193"/>
              <a:gd name="connsiteX13" fmla="*/ 1333281 w 5597003"/>
              <a:gd name="connsiteY13" fmla="*/ 2442191 h 3141193"/>
              <a:gd name="connsiteX14" fmla="*/ 1676310 w 5597003"/>
              <a:gd name="connsiteY14" fmla="*/ 2232922 h 3141193"/>
              <a:gd name="connsiteX15" fmla="*/ 1803597 w 5597003"/>
              <a:gd name="connsiteY15" fmla="*/ 1570596 h 3141193"/>
              <a:gd name="connsiteX16" fmla="*/ 1676310 w 5597003"/>
              <a:gd name="connsiteY16" fmla="*/ 908271 h 3141193"/>
              <a:gd name="connsiteX17" fmla="*/ 1333281 w 5597003"/>
              <a:gd name="connsiteY17" fmla="*/ 699002 h 3141193"/>
              <a:gd name="connsiteX18" fmla="*/ 4285299 w 5597003"/>
              <a:gd name="connsiteY18" fmla="*/ 599761 h 3141193"/>
              <a:gd name="connsiteX19" fmla="*/ 4026407 w 5597003"/>
              <a:gd name="connsiteY19" fmla="*/ 683900 h 3141193"/>
              <a:gd name="connsiteX20" fmla="*/ 3927167 w 5597003"/>
              <a:gd name="connsiteY20" fmla="*/ 919058 h 3141193"/>
              <a:gd name="connsiteX21" fmla="*/ 4024251 w 5597003"/>
              <a:gd name="connsiteY21" fmla="*/ 1149901 h 3141193"/>
              <a:gd name="connsiteX22" fmla="*/ 4285299 w 5597003"/>
              <a:gd name="connsiteY22" fmla="*/ 1234040 h 3141193"/>
              <a:gd name="connsiteX23" fmla="*/ 4548503 w 5597003"/>
              <a:gd name="connsiteY23" fmla="*/ 1149901 h 3141193"/>
              <a:gd name="connsiteX24" fmla="*/ 4647743 w 5597003"/>
              <a:gd name="connsiteY24" fmla="*/ 919058 h 3141193"/>
              <a:gd name="connsiteX25" fmla="*/ 4548503 w 5597003"/>
              <a:gd name="connsiteY25" fmla="*/ 683900 h 3141193"/>
              <a:gd name="connsiteX26" fmla="*/ 4285299 w 5597003"/>
              <a:gd name="connsiteY26" fmla="*/ 599761 h 3141193"/>
              <a:gd name="connsiteX27" fmla="*/ 4285299 w 5597003"/>
              <a:gd name="connsiteY27" fmla="*/ 0 h 3141193"/>
              <a:gd name="connsiteX28" fmla="*/ 4913105 w 5597003"/>
              <a:gd name="connsiteY28" fmla="*/ 107871 h 3141193"/>
              <a:gd name="connsiteX29" fmla="*/ 5338115 w 5597003"/>
              <a:gd name="connsiteY29" fmla="*/ 416381 h 3141193"/>
              <a:gd name="connsiteX30" fmla="*/ 5489135 w 5597003"/>
              <a:gd name="connsiteY30" fmla="*/ 880224 h 3141193"/>
              <a:gd name="connsiteX31" fmla="*/ 5404995 w 5597003"/>
              <a:gd name="connsiteY31" fmla="*/ 1225410 h 3141193"/>
              <a:gd name="connsiteX32" fmla="*/ 5165523 w 5597003"/>
              <a:gd name="connsiteY32" fmla="*/ 1488615 h 3141193"/>
              <a:gd name="connsiteX33" fmla="*/ 5484819 w 5597003"/>
              <a:gd name="connsiteY33" fmla="*/ 1786338 h 3141193"/>
              <a:gd name="connsiteX34" fmla="*/ 5597003 w 5597003"/>
              <a:gd name="connsiteY34" fmla="*/ 2191931 h 3141193"/>
              <a:gd name="connsiteX35" fmla="*/ 5433041 w 5597003"/>
              <a:gd name="connsiteY35" fmla="*/ 2692451 h 3141193"/>
              <a:gd name="connsiteX36" fmla="*/ 4971355 w 5597003"/>
              <a:gd name="connsiteY36" fmla="*/ 3024693 h 3141193"/>
              <a:gd name="connsiteX37" fmla="*/ 4285299 w 5597003"/>
              <a:gd name="connsiteY37" fmla="*/ 3141193 h 3141193"/>
              <a:gd name="connsiteX38" fmla="*/ 3599241 w 5597003"/>
              <a:gd name="connsiteY38" fmla="*/ 3024693 h 3141193"/>
              <a:gd name="connsiteX39" fmla="*/ 3137555 w 5597003"/>
              <a:gd name="connsiteY39" fmla="*/ 2692451 h 3141193"/>
              <a:gd name="connsiteX40" fmla="*/ 2973591 w 5597003"/>
              <a:gd name="connsiteY40" fmla="*/ 2191931 h 3141193"/>
              <a:gd name="connsiteX41" fmla="*/ 3085777 w 5597003"/>
              <a:gd name="connsiteY41" fmla="*/ 1786338 h 3141193"/>
              <a:gd name="connsiteX42" fmla="*/ 3405073 w 5597003"/>
              <a:gd name="connsiteY42" fmla="*/ 1488615 h 3141193"/>
              <a:gd name="connsiteX43" fmla="*/ 3165601 w 5597003"/>
              <a:gd name="connsiteY43" fmla="*/ 1225410 h 3141193"/>
              <a:gd name="connsiteX44" fmla="*/ 3081462 w 5597003"/>
              <a:gd name="connsiteY44" fmla="*/ 880224 h 3141193"/>
              <a:gd name="connsiteX45" fmla="*/ 3232480 w 5597003"/>
              <a:gd name="connsiteY45" fmla="*/ 416381 h 3141193"/>
              <a:gd name="connsiteX46" fmla="*/ 3657491 w 5597003"/>
              <a:gd name="connsiteY46" fmla="*/ 107871 h 3141193"/>
              <a:gd name="connsiteX47" fmla="*/ 4285299 w 5597003"/>
              <a:gd name="connsiteY47" fmla="*/ 0 h 3141193"/>
              <a:gd name="connsiteX48" fmla="*/ 1333281 w 5597003"/>
              <a:gd name="connsiteY48" fmla="*/ 0 h 3141193"/>
              <a:gd name="connsiteX49" fmla="*/ 2019338 w 5597003"/>
              <a:gd name="connsiteY49" fmla="*/ 185537 h 3141193"/>
              <a:gd name="connsiteX50" fmla="*/ 2491812 w 5597003"/>
              <a:gd name="connsiteY50" fmla="*/ 727048 h 3141193"/>
              <a:gd name="connsiteX51" fmla="*/ 2662248 w 5597003"/>
              <a:gd name="connsiteY51" fmla="*/ 1570596 h 3141193"/>
              <a:gd name="connsiteX52" fmla="*/ 2491812 w 5597003"/>
              <a:gd name="connsiteY52" fmla="*/ 2414145 h 3141193"/>
              <a:gd name="connsiteX53" fmla="*/ 2019338 w 5597003"/>
              <a:gd name="connsiteY53" fmla="*/ 2955655 h 3141193"/>
              <a:gd name="connsiteX54" fmla="*/ 1333281 w 5597003"/>
              <a:gd name="connsiteY54" fmla="*/ 3141193 h 3141193"/>
              <a:gd name="connsiteX55" fmla="*/ 642909 w 5597003"/>
              <a:gd name="connsiteY55" fmla="*/ 2955655 h 3141193"/>
              <a:gd name="connsiteX56" fmla="*/ 170436 w 5597003"/>
              <a:gd name="connsiteY56" fmla="*/ 2414145 h 3141193"/>
              <a:gd name="connsiteX57" fmla="*/ 0 w 5597003"/>
              <a:gd name="connsiteY57" fmla="*/ 1570596 h 3141193"/>
              <a:gd name="connsiteX58" fmla="*/ 170436 w 5597003"/>
              <a:gd name="connsiteY58" fmla="*/ 727048 h 3141193"/>
              <a:gd name="connsiteX59" fmla="*/ 642909 w 5597003"/>
              <a:gd name="connsiteY59" fmla="*/ 185537 h 3141193"/>
              <a:gd name="connsiteX60" fmla="*/ 1333281 w 5597003"/>
              <a:gd name="connsiteY6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597003" h="3141193">
                <a:moveTo>
                  <a:pt x="4285299" y="1790652"/>
                </a:moveTo>
                <a:cubicBezTo>
                  <a:pt x="4147223" y="1790652"/>
                  <a:pt x="4037195" y="1824452"/>
                  <a:pt x="3955215" y="1892051"/>
                </a:cubicBezTo>
                <a:cubicBezTo>
                  <a:pt x="3873231" y="1959650"/>
                  <a:pt x="3832241" y="2050980"/>
                  <a:pt x="3832241" y="2166042"/>
                </a:cubicBezTo>
                <a:cubicBezTo>
                  <a:pt x="3832241" y="2281104"/>
                  <a:pt x="3873231" y="2372435"/>
                  <a:pt x="3955215" y="2440034"/>
                </a:cubicBezTo>
                <a:cubicBezTo>
                  <a:pt x="4037195" y="2507632"/>
                  <a:pt x="4147223" y="2541432"/>
                  <a:pt x="4285299" y="2541432"/>
                </a:cubicBezTo>
                <a:cubicBezTo>
                  <a:pt x="4423371" y="2541432"/>
                  <a:pt x="4533399" y="2507632"/>
                  <a:pt x="4615383" y="2440034"/>
                </a:cubicBezTo>
                <a:cubicBezTo>
                  <a:pt x="4697363" y="2372435"/>
                  <a:pt x="4738355" y="2281104"/>
                  <a:pt x="4738355" y="2166042"/>
                </a:cubicBezTo>
                <a:cubicBezTo>
                  <a:pt x="4738355" y="2050980"/>
                  <a:pt x="4697363" y="1959650"/>
                  <a:pt x="4615383" y="1892051"/>
                </a:cubicBezTo>
                <a:cubicBezTo>
                  <a:pt x="4533399" y="1824452"/>
                  <a:pt x="4423371" y="1790652"/>
                  <a:pt x="4285299" y="1790652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285299" y="599761"/>
                </a:moveTo>
                <a:cubicBezTo>
                  <a:pt x="4178865" y="599761"/>
                  <a:pt x="4092569" y="627807"/>
                  <a:pt x="4026407" y="683900"/>
                </a:cubicBezTo>
                <a:cubicBezTo>
                  <a:pt x="3960247" y="739993"/>
                  <a:pt x="3927167" y="818379"/>
                  <a:pt x="3927167" y="919058"/>
                </a:cubicBezTo>
                <a:cubicBezTo>
                  <a:pt x="3927167" y="1016861"/>
                  <a:pt x="3959529" y="1093808"/>
                  <a:pt x="4024251" y="1149901"/>
                </a:cubicBezTo>
                <a:cubicBezTo>
                  <a:pt x="4088973" y="1205994"/>
                  <a:pt x="4175989" y="1234040"/>
                  <a:pt x="4285299" y="1234040"/>
                </a:cubicBezTo>
                <a:cubicBezTo>
                  <a:pt x="4394607" y="1234040"/>
                  <a:pt x="4482341" y="1205994"/>
                  <a:pt x="4548503" y="1149901"/>
                </a:cubicBezTo>
                <a:cubicBezTo>
                  <a:pt x="4614663" y="1093808"/>
                  <a:pt x="4647743" y="1016861"/>
                  <a:pt x="4647743" y="919058"/>
                </a:cubicBezTo>
                <a:cubicBezTo>
                  <a:pt x="4647743" y="818379"/>
                  <a:pt x="4614663" y="739993"/>
                  <a:pt x="4548503" y="683900"/>
                </a:cubicBezTo>
                <a:cubicBezTo>
                  <a:pt x="4482341" y="627807"/>
                  <a:pt x="4394607" y="599761"/>
                  <a:pt x="4285299" y="599761"/>
                </a:cubicBezTo>
                <a:close/>
                <a:moveTo>
                  <a:pt x="4285299" y="0"/>
                </a:moveTo>
                <a:cubicBezTo>
                  <a:pt x="4521175" y="0"/>
                  <a:pt x="4730443" y="35957"/>
                  <a:pt x="4913105" y="107871"/>
                </a:cubicBezTo>
                <a:cubicBezTo>
                  <a:pt x="5095765" y="179785"/>
                  <a:pt x="5237435" y="282621"/>
                  <a:pt x="5338115" y="416381"/>
                </a:cubicBezTo>
                <a:cubicBezTo>
                  <a:pt x="5438795" y="550140"/>
                  <a:pt x="5489135" y="704755"/>
                  <a:pt x="5489135" y="880224"/>
                </a:cubicBezTo>
                <a:cubicBezTo>
                  <a:pt x="5489135" y="1006793"/>
                  <a:pt x="5461087" y="1121855"/>
                  <a:pt x="5404995" y="1225410"/>
                </a:cubicBezTo>
                <a:cubicBezTo>
                  <a:pt x="5348903" y="1328966"/>
                  <a:pt x="5269079" y="1416701"/>
                  <a:pt x="5165523" y="1488615"/>
                </a:cubicBezTo>
                <a:cubicBezTo>
                  <a:pt x="5303595" y="1569158"/>
                  <a:pt x="5410027" y="1668399"/>
                  <a:pt x="5484819" y="1786338"/>
                </a:cubicBezTo>
                <a:cubicBezTo>
                  <a:pt x="5559609" y="1904276"/>
                  <a:pt x="5597003" y="2039474"/>
                  <a:pt x="5597003" y="2191931"/>
                </a:cubicBezTo>
                <a:cubicBezTo>
                  <a:pt x="5597003" y="2381783"/>
                  <a:pt x="5542349" y="2548623"/>
                  <a:pt x="5433041" y="2692451"/>
                </a:cubicBezTo>
                <a:cubicBezTo>
                  <a:pt x="5323731" y="2836278"/>
                  <a:pt x="5169837" y="2947025"/>
                  <a:pt x="4971355" y="3024693"/>
                </a:cubicBezTo>
                <a:cubicBezTo>
                  <a:pt x="4772873" y="3102359"/>
                  <a:pt x="4544187" y="3141193"/>
                  <a:pt x="4285299" y="3141193"/>
                </a:cubicBezTo>
                <a:cubicBezTo>
                  <a:pt x="4026407" y="3141193"/>
                  <a:pt x="3797723" y="3102359"/>
                  <a:pt x="3599241" y="3024693"/>
                </a:cubicBezTo>
                <a:cubicBezTo>
                  <a:pt x="3400759" y="2947025"/>
                  <a:pt x="3246863" y="2836278"/>
                  <a:pt x="3137555" y="2692451"/>
                </a:cubicBezTo>
                <a:cubicBezTo>
                  <a:pt x="3028246" y="2548623"/>
                  <a:pt x="2973591" y="2381783"/>
                  <a:pt x="2973591" y="2191931"/>
                </a:cubicBezTo>
                <a:cubicBezTo>
                  <a:pt x="2973591" y="2039474"/>
                  <a:pt x="3010986" y="1904276"/>
                  <a:pt x="3085777" y="1786338"/>
                </a:cubicBezTo>
                <a:cubicBezTo>
                  <a:pt x="3160567" y="1668399"/>
                  <a:pt x="3266999" y="1569158"/>
                  <a:pt x="3405073" y="1488615"/>
                </a:cubicBezTo>
                <a:cubicBezTo>
                  <a:pt x="3301518" y="1416701"/>
                  <a:pt x="3221693" y="1328966"/>
                  <a:pt x="3165601" y="1225410"/>
                </a:cubicBezTo>
                <a:cubicBezTo>
                  <a:pt x="3109508" y="1121855"/>
                  <a:pt x="3081462" y="1006793"/>
                  <a:pt x="3081462" y="880224"/>
                </a:cubicBezTo>
                <a:cubicBezTo>
                  <a:pt x="3081462" y="704755"/>
                  <a:pt x="3131801" y="550140"/>
                  <a:pt x="3232480" y="416381"/>
                </a:cubicBezTo>
                <a:cubicBezTo>
                  <a:pt x="3333160" y="282621"/>
                  <a:pt x="3474830" y="179785"/>
                  <a:pt x="3657491" y="107871"/>
                </a:cubicBezTo>
                <a:cubicBezTo>
                  <a:pt x="3840151" y="35957"/>
                  <a:pt x="4049421" y="0"/>
                  <a:pt x="4285299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95580632-4551-9CE7-963A-463B657F1A0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1700" y="1909429"/>
            <a:ext cx="4800600" cy="2694230"/>
          </a:xfrm>
          <a:custGeom>
            <a:avLst/>
            <a:gdLst>
              <a:gd name="connsiteX0" fmla="*/ 4285299 w 5597003"/>
              <a:gd name="connsiteY0" fmla="*/ 1790652 h 3141193"/>
              <a:gd name="connsiteX1" fmla="*/ 3955214 w 5597003"/>
              <a:gd name="connsiteY1" fmla="*/ 1892051 h 3141193"/>
              <a:gd name="connsiteX2" fmla="*/ 3832241 w 5597003"/>
              <a:gd name="connsiteY2" fmla="*/ 2166042 h 3141193"/>
              <a:gd name="connsiteX3" fmla="*/ 3955214 w 5597003"/>
              <a:gd name="connsiteY3" fmla="*/ 2440034 h 3141193"/>
              <a:gd name="connsiteX4" fmla="*/ 4285299 w 5597003"/>
              <a:gd name="connsiteY4" fmla="*/ 2541432 h 3141193"/>
              <a:gd name="connsiteX5" fmla="*/ 4615383 w 5597003"/>
              <a:gd name="connsiteY5" fmla="*/ 2440034 h 3141193"/>
              <a:gd name="connsiteX6" fmla="*/ 4738355 w 5597003"/>
              <a:gd name="connsiteY6" fmla="*/ 2166042 h 3141193"/>
              <a:gd name="connsiteX7" fmla="*/ 4615383 w 5597003"/>
              <a:gd name="connsiteY7" fmla="*/ 1892051 h 3141193"/>
              <a:gd name="connsiteX8" fmla="*/ 4285299 w 5597003"/>
              <a:gd name="connsiteY8" fmla="*/ 1790652 h 3141193"/>
              <a:gd name="connsiteX9" fmla="*/ 1333281 w 5597003"/>
              <a:gd name="connsiteY9" fmla="*/ 699002 h 3141193"/>
              <a:gd name="connsiteX10" fmla="*/ 985938 w 5597003"/>
              <a:gd name="connsiteY10" fmla="*/ 908271 h 3141193"/>
              <a:gd name="connsiteX11" fmla="*/ 858651 w 5597003"/>
              <a:gd name="connsiteY11" fmla="*/ 1570596 h 3141193"/>
              <a:gd name="connsiteX12" fmla="*/ 985938 w 5597003"/>
              <a:gd name="connsiteY12" fmla="*/ 2232922 h 3141193"/>
              <a:gd name="connsiteX13" fmla="*/ 1333281 w 5597003"/>
              <a:gd name="connsiteY13" fmla="*/ 2442191 h 3141193"/>
              <a:gd name="connsiteX14" fmla="*/ 1676310 w 5597003"/>
              <a:gd name="connsiteY14" fmla="*/ 2232922 h 3141193"/>
              <a:gd name="connsiteX15" fmla="*/ 1803597 w 5597003"/>
              <a:gd name="connsiteY15" fmla="*/ 1570596 h 3141193"/>
              <a:gd name="connsiteX16" fmla="*/ 1676310 w 5597003"/>
              <a:gd name="connsiteY16" fmla="*/ 908271 h 3141193"/>
              <a:gd name="connsiteX17" fmla="*/ 1333281 w 5597003"/>
              <a:gd name="connsiteY17" fmla="*/ 699002 h 3141193"/>
              <a:gd name="connsiteX18" fmla="*/ 4285299 w 5597003"/>
              <a:gd name="connsiteY18" fmla="*/ 599761 h 3141193"/>
              <a:gd name="connsiteX19" fmla="*/ 4026408 w 5597003"/>
              <a:gd name="connsiteY19" fmla="*/ 683900 h 3141193"/>
              <a:gd name="connsiteX20" fmla="*/ 3927167 w 5597003"/>
              <a:gd name="connsiteY20" fmla="*/ 919058 h 3141193"/>
              <a:gd name="connsiteX21" fmla="*/ 4024251 w 5597003"/>
              <a:gd name="connsiteY21" fmla="*/ 1149901 h 3141193"/>
              <a:gd name="connsiteX22" fmla="*/ 4285299 w 5597003"/>
              <a:gd name="connsiteY22" fmla="*/ 1234040 h 3141193"/>
              <a:gd name="connsiteX23" fmla="*/ 4548503 w 5597003"/>
              <a:gd name="connsiteY23" fmla="*/ 1149901 h 3141193"/>
              <a:gd name="connsiteX24" fmla="*/ 4647743 w 5597003"/>
              <a:gd name="connsiteY24" fmla="*/ 919058 h 3141193"/>
              <a:gd name="connsiteX25" fmla="*/ 4548503 w 5597003"/>
              <a:gd name="connsiteY25" fmla="*/ 683900 h 3141193"/>
              <a:gd name="connsiteX26" fmla="*/ 4285299 w 5597003"/>
              <a:gd name="connsiteY26" fmla="*/ 599761 h 3141193"/>
              <a:gd name="connsiteX27" fmla="*/ 4285299 w 5597003"/>
              <a:gd name="connsiteY27" fmla="*/ 0 h 3141193"/>
              <a:gd name="connsiteX28" fmla="*/ 4913105 w 5597003"/>
              <a:gd name="connsiteY28" fmla="*/ 107871 h 3141193"/>
              <a:gd name="connsiteX29" fmla="*/ 5338115 w 5597003"/>
              <a:gd name="connsiteY29" fmla="*/ 416381 h 3141193"/>
              <a:gd name="connsiteX30" fmla="*/ 5489135 w 5597003"/>
              <a:gd name="connsiteY30" fmla="*/ 880224 h 3141193"/>
              <a:gd name="connsiteX31" fmla="*/ 5404995 w 5597003"/>
              <a:gd name="connsiteY31" fmla="*/ 1225410 h 3141193"/>
              <a:gd name="connsiteX32" fmla="*/ 5165523 w 5597003"/>
              <a:gd name="connsiteY32" fmla="*/ 1488615 h 3141193"/>
              <a:gd name="connsiteX33" fmla="*/ 5484819 w 5597003"/>
              <a:gd name="connsiteY33" fmla="*/ 1786338 h 3141193"/>
              <a:gd name="connsiteX34" fmla="*/ 5597003 w 5597003"/>
              <a:gd name="connsiteY34" fmla="*/ 2191931 h 3141193"/>
              <a:gd name="connsiteX35" fmla="*/ 5433041 w 5597003"/>
              <a:gd name="connsiteY35" fmla="*/ 2692451 h 3141193"/>
              <a:gd name="connsiteX36" fmla="*/ 4971355 w 5597003"/>
              <a:gd name="connsiteY36" fmla="*/ 3024693 h 3141193"/>
              <a:gd name="connsiteX37" fmla="*/ 4285299 w 5597003"/>
              <a:gd name="connsiteY37" fmla="*/ 3141193 h 3141193"/>
              <a:gd name="connsiteX38" fmla="*/ 3599241 w 5597003"/>
              <a:gd name="connsiteY38" fmla="*/ 3024693 h 3141193"/>
              <a:gd name="connsiteX39" fmla="*/ 3137555 w 5597003"/>
              <a:gd name="connsiteY39" fmla="*/ 2692451 h 3141193"/>
              <a:gd name="connsiteX40" fmla="*/ 2973591 w 5597003"/>
              <a:gd name="connsiteY40" fmla="*/ 2191931 h 3141193"/>
              <a:gd name="connsiteX41" fmla="*/ 3085777 w 5597003"/>
              <a:gd name="connsiteY41" fmla="*/ 1786338 h 3141193"/>
              <a:gd name="connsiteX42" fmla="*/ 3405073 w 5597003"/>
              <a:gd name="connsiteY42" fmla="*/ 1488615 h 3141193"/>
              <a:gd name="connsiteX43" fmla="*/ 3165601 w 5597003"/>
              <a:gd name="connsiteY43" fmla="*/ 1225410 h 3141193"/>
              <a:gd name="connsiteX44" fmla="*/ 3081462 w 5597003"/>
              <a:gd name="connsiteY44" fmla="*/ 880224 h 3141193"/>
              <a:gd name="connsiteX45" fmla="*/ 3232480 w 5597003"/>
              <a:gd name="connsiteY45" fmla="*/ 416381 h 3141193"/>
              <a:gd name="connsiteX46" fmla="*/ 3657491 w 5597003"/>
              <a:gd name="connsiteY46" fmla="*/ 107871 h 3141193"/>
              <a:gd name="connsiteX47" fmla="*/ 4285299 w 5597003"/>
              <a:gd name="connsiteY47" fmla="*/ 0 h 3141193"/>
              <a:gd name="connsiteX48" fmla="*/ 1333281 w 5597003"/>
              <a:gd name="connsiteY48" fmla="*/ 0 h 3141193"/>
              <a:gd name="connsiteX49" fmla="*/ 2019338 w 5597003"/>
              <a:gd name="connsiteY49" fmla="*/ 185537 h 3141193"/>
              <a:gd name="connsiteX50" fmla="*/ 2491812 w 5597003"/>
              <a:gd name="connsiteY50" fmla="*/ 727048 h 3141193"/>
              <a:gd name="connsiteX51" fmla="*/ 2662248 w 5597003"/>
              <a:gd name="connsiteY51" fmla="*/ 1570596 h 3141193"/>
              <a:gd name="connsiteX52" fmla="*/ 2491812 w 5597003"/>
              <a:gd name="connsiteY52" fmla="*/ 2414145 h 3141193"/>
              <a:gd name="connsiteX53" fmla="*/ 2019338 w 5597003"/>
              <a:gd name="connsiteY53" fmla="*/ 2955655 h 3141193"/>
              <a:gd name="connsiteX54" fmla="*/ 1333281 w 5597003"/>
              <a:gd name="connsiteY54" fmla="*/ 3141193 h 3141193"/>
              <a:gd name="connsiteX55" fmla="*/ 642909 w 5597003"/>
              <a:gd name="connsiteY55" fmla="*/ 2955655 h 3141193"/>
              <a:gd name="connsiteX56" fmla="*/ 170436 w 5597003"/>
              <a:gd name="connsiteY56" fmla="*/ 2414145 h 3141193"/>
              <a:gd name="connsiteX57" fmla="*/ 0 w 5597003"/>
              <a:gd name="connsiteY57" fmla="*/ 1570596 h 3141193"/>
              <a:gd name="connsiteX58" fmla="*/ 170436 w 5597003"/>
              <a:gd name="connsiteY58" fmla="*/ 727048 h 3141193"/>
              <a:gd name="connsiteX59" fmla="*/ 642909 w 5597003"/>
              <a:gd name="connsiteY59" fmla="*/ 185537 h 3141193"/>
              <a:gd name="connsiteX60" fmla="*/ 1333281 w 5597003"/>
              <a:gd name="connsiteY6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597003" h="3141193">
                <a:moveTo>
                  <a:pt x="4285299" y="1790652"/>
                </a:moveTo>
                <a:cubicBezTo>
                  <a:pt x="4147223" y="1790652"/>
                  <a:pt x="4037195" y="1824452"/>
                  <a:pt x="3955214" y="1892051"/>
                </a:cubicBezTo>
                <a:cubicBezTo>
                  <a:pt x="3873232" y="1959650"/>
                  <a:pt x="3832241" y="2050980"/>
                  <a:pt x="3832241" y="2166042"/>
                </a:cubicBezTo>
                <a:cubicBezTo>
                  <a:pt x="3832241" y="2281104"/>
                  <a:pt x="3873232" y="2372435"/>
                  <a:pt x="3955214" y="2440034"/>
                </a:cubicBezTo>
                <a:cubicBezTo>
                  <a:pt x="4037195" y="2507632"/>
                  <a:pt x="4147223" y="2541432"/>
                  <a:pt x="4285299" y="2541432"/>
                </a:cubicBezTo>
                <a:cubicBezTo>
                  <a:pt x="4423371" y="2541432"/>
                  <a:pt x="4533399" y="2507632"/>
                  <a:pt x="4615383" y="2440034"/>
                </a:cubicBezTo>
                <a:cubicBezTo>
                  <a:pt x="4697363" y="2372435"/>
                  <a:pt x="4738355" y="2281104"/>
                  <a:pt x="4738355" y="2166042"/>
                </a:cubicBezTo>
                <a:cubicBezTo>
                  <a:pt x="4738355" y="2050980"/>
                  <a:pt x="4697363" y="1959650"/>
                  <a:pt x="4615383" y="1892051"/>
                </a:cubicBezTo>
                <a:cubicBezTo>
                  <a:pt x="4533399" y="1824452"/>
                  <a:pt x="4423371" y="1790652"/>
                  <a:pt x="4285299" y="1790652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285299" y="599761"/>
                </a:moveTo>
                <a:cubicBezTo>
                  <a:pt x="4178865" y="599761"/>
                  <a:pt x="4092569" y="627807"/>
                  <a:pt x="4026408" y="683900"/>
                </a:cubicBezTo>
                <a:cubicBezTo>
                  <a:pt x="3960248" y="739993"/>
                  <a:pt x="3927167" y="818379"/>
                  <a:pt x="3927167" y="919058"/>
                </a:cubicBezTo>
                <a:cubicBezTo>
                  <a:pt x="3927167" y="1016861"/>
                  <a:pt x="3959529" y="1093808"/>
                  <a:pt x="4024251" y="1149901"/>
                </a:cubicBezTo>
                <a:cubicBezTo>
                  <a:pt x="4088973" y="1205994"/>
                  <a:pt x="4175989" y="1234040"/>
                  <a:pt x="4285299" y="1234040"/>
                </a:cubicBezTo>
                <a:cubicBezTo>
                  <a:pt x="4394607" y="1234040"/>
                  <a:pt x="4482341" y="1205994"/>
                  <a:pt x="4548503" y="1149901"/>
                </a:cubicBezTo>
                <a:cubicBezTo>
                  <a:pt x="4614663" y="1093808"/>
                  <a:pt x="4647743" y="1016861"/>
                  <a:pt x="4647743" y="919058"/>
                </a:cubicBezTo>
                <a:cubicBezTo>
                  <a:pt x="4647743" y="818379"/>
                  <a:pt x="4614663" y="739993"/>
                  <a:pt x="4548503" y="683900"/>
                </a:cubicBezTo>
                <a:cubicBezTo>
                  <a:pt x="4482341" y="627807"/>
                  <a:pt x="4394607" y="599761"/>
                  <a:pt x="4285299" y="599761"/>
                </a:cubicBezTo>
                <a:close/>
                <a:moveTo>
                  <a:pt x="4285299" y="0"/>
                </a:moveTo>
                <a:cubicBezTo>
                  <a:pt x="4521175" y="0"/>
                  <a:pt x="4730443" y="35957"/>
                  <a:pt x="4913105" y="107871"/>
                </a:cubicBezTo>
                <a:cubicBezTo>
                  <a:pt x="5095765" y="179785"/>
                  <a:pt x="5237435" y="282621"/>
                  <a:pt x="5338115" y="416381"/>
                </a:cubicBezTo>
                <a:cubicBezTo>
                  <a:pt x="5438795" y="550140"/>
                  <a:pt x="5489135" y="704755"/>
                  <a:pt x="5489135" y="880224"/>
                </a:cubicBezTo>
                <a:cubicBezTo>
                  <a:pt x="5489135" y="1006793"/>
                  <a:pt x="5461087" y="1121855"/>
                  <a:pt x="5404995" y="1225410"/>
                </a:cubicBezTo>
                <a:cubicBezTo>
                  <a:pt x="5348903" y="1328966"/>
                  <a:pt x="5269079" y="1416701"/>
                  <a:pt x="5165523" y="1488615"/>
                </a:cubicBezTo>
                <a:cubicBezTo>
                  <a:pt x="5303595" y="1569158"/>
                  <a:pt x="5410027" y="1668399"/>
                  <a:pt x="5484819" y="1786338"/>
                </a:cubicBezTo>
                <a:cubicBezTo>
                  <a:pt x="5559609" y="1904276"/>
                  <a:pt x="5597003" y="2039474"/>
                  <a:pt x="5597003" y="2191931"/>
                </a:cubicBezTo>
                <a:cubicBezTo>
                  <a:pt x="5597003" y="2381783"/>
                  <a:pt x="5542349" y="2548623"/>
                  <a:pt x="5433041" y="2692451"/>
                </a:cubicBezTo>
                <a:cubicBezTo>
                  <a:pt x="5323731" y="2836278"/>
                  <a:pt x="5169837" y="2947025"/>
                  <a:pt x="4971355" y="3024693"/>
                </a:cubicBezTo>
                <a:cubicBezTo>
                  <a:pt x="4772873" y="3102359"/>
                  <a:pt x="4544187" y="3141193"/>
                  <a:pt x="4285299" y="3141193"/>
                </a:cubicBezTo>
                <a:cubicBezTo>
                  <a:pt x="4026408" y="3141193"/>
                  <a:pt x="3797723" y="3102359"/>
                  <a:pt x="3599241" y="3024693"/>
                </a:cubicBezTo>
                <a:cubicBezTo>
                  <a:pt x="3400759" y="2947025"/>
                  <a:pt x="3246863" y="2836278"/>
                  <a:pt x="3137555" y="2692451"/>
                </a:cubicBezTo>
                <a:cubicBezTo>
                  <a:pt x="3028246" y="2548623"/>
                  <a:pt x="2973591" y="2381783"/>
                  <a:pt x="2973591" y="2191931"/>
                </a:cubicBezTo>
                <a:cubicBezTo>
                  <a:pt x="2973591" y="2039474"/>
                  <a:pt x="3010986" y="1904276"/>
                  <a:pt x="3085777" y="1786338"/>
                </a:cubicBezTo>
                <a:cubicBezTo>
                  <a:pt x="3160567" y="1668399"/>
                  <a:pt x="3266999" y="1569158"/>
                  <a:pt x="3405073" y="1488615"/>
                </a:cubicBezTo>
                <a:cubicBezTo>
                  <a:pt x="3301518" y="1416701"/>
                  <a:pt x="3221693" y="1328966"/>
                  <a:pt x="3165601" y="1225410"/>
                </a:cubicBezTo>
                <a:cubicBezTo>
                  <a:pt x="3109508" y="1121855"/>
                  <a:pt x="3081462" y="1006793"/>
                  <a:pt x="3081462" y="880224"/>
                </a:cubicBezTo>
                <a:cubicBezTo>
                  <a:pt x="3081462" y="704755"/>
                  <a:pt x="3131801" y="550140"/>
                  <a:pt x="3232480" y="416381"/>
                </a:cubicBezTo>
                <a:cubicBezTo>
                  <a:pt x="3333160" y="282621"/>
                  <a:pt x="3474830" y="179785"/>
                  <a:pt x="3657491" y="107871"/>
                </a:cubicBezTo>
                <a:cubicBezTo>
                  <a:pt x="3840152" y="35957"/>
                  <a:pt x="4049421" y="0"/>
                  <a:pt x="4285299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52FCF875-DB5A-1804-26F5-578B3C32E6A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65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C70DE919-5E14-B985-D2E0-EF95AE6BBD8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140378" y="1919394"/>
            <a:ext cx="4537075" cy="2592295"/>
          </a:xfrm>
          <a:custGeom>
            <a:avLst/>
            <a:gdLst>
              <a:gd name="connsiteX0" fmla="*/ 1333281 w 5497764"/>
              <a:gd name="connsiteY0" fmla="*/ 699002 h 3141193"/>
              <a:gd name="connsiteX1" fmla="*/ 985938 w 5497764"/>
              <a:gd name="connsiteY1" fmla="*/ 908271 h 3141193"/>
              <a:gd name="connsiteX2" fmla="*/ 858651 w 5497764"/>
              <a:gd name="connsiteY2" fmla="*/ 1570596 h 3141193"/>
              <a:gd name="connsiteX3" fmla="*/ 985938 w 5497764"/>
              <a:gd name="connsiteY3" fmla="*/ 2232922 h 3141193"/>
              <a:gd name="connsiteX4" fmla="*/ 1333281 w 5497764"/>
              <a:gd name="connsiteY4" fmla="*/ 2442191 h 3141193"/>
              <a:gd name="connsiteX5" fmla="*/ 1676310 w 5497764"/>
              <a:gd name="connsiteY5" fmla="*/ 2232922 h 3141193"/>
              <a:gd name="connsiteX6" fmla="*/ 1803597 w 5497764"/>
              <a:gd name="connsiteY6" fmla="*/ 1570596 h 3141193"/>
              <a:gd name="connsiteX7" fmla="*/ 1676310 w 5497764"/>
              <a:gd name="connsiteY7" fmla="*/ 908271 h 3141193"/>
              <a:gd name="connsiteX8" fmla="*/ 1333281 w 5497764"/>
              <a:gd name="connsiteY8" fmla="*/ 699002 h 3141193"/>
              <a:gd name="connsiteX9" fmla="*/ 4151538 w 5497764"/>
              <a:gd name="connsiteY9" fmla="*/ 608390 h 3141193"/>
              <a:gd name="connsiteX10" fmla="*/ 3855973 w 5497764"/>
              <a:gd name="connsiteY10" fmla="*/ 711946 h 3141193"/>
              <a:gd name="connsiteX11" fmla="*/ 3741630 w 5497764"/>
              <a:gd name="connsiteY11" fmla="*/ 992410 h 3141193"/>
              <a:gd name="connsiteX12" fmla="*/ 3855973 w 5497764"/>
              <a:gd name="connsiteY12" fmla="*/ 1268559 h 3141193"/>
              <a:gd name="connsiteX13" fmla="*/ 4155852 w 5497764"/>
              <a:gd name="connsiteY13" fmla="*/ 1372114 h 3141193"/>
              <a:gd name="connsiteX14" fmla="*/ 4457892 w 5497764"/>
              <a:gd name="connsiteY14" fmla="*/ 1266401 h 3141193"/>
              <a:gd name="connsiteX15" fmla="*/ 4574392 w 5497764"/>
              <a:gd name="connsiteY15" fmla="*/ 988095 h 3141193"/>
              <a:gd name="connsiteX16" fmla="*/ 4460048 w 5497764"/>
              <a:gd name="connsiteY16" fmla="*/ 714104 h 3141193"/>
              <a:gd name="connsiteX17" fmla="*/ 4151538 w 5497764"/>
              <a:gd name="connsiteY17" fmla="*/ 608390 h 3141193"/>
              <a:gd name="connsiteX18" fmla="*/ 4095444 w 5497764"/>
              <a:gd name="connsiteY18" fmla="*/ 0 h 3141193"/>
              <a:gd name="connsiteX19" fmla="*/ 5122374 w 5497764"/>
              <a:gd name="connsiteY19" fmla="*/ 384020 h 3141193"/>
              <a:gd name="connsiteX20" fmla="*/ 5497764 w 5497764"/>
              <a:gd name="connsiteY20" fmla="*/ 1488615 h 3141193"/>
              <a:gd name="connsiteX21" fmla="*/ 5297124 w 5497764"/>
              <a:gd name="connsiteY21" fmla="*/ 2379626 h 3141193"/>
              <a:gd name="connsiteX22" fmla="*/ 4731882 w 5497764"/>
              <a:gd name="connsiteY22" fmla="*/ 2947025 h 3141193"/>
              <a:gd name="connsiteX23" fmla="*/ 3888334 w 5497764"/>
              <a:gd name="connsiteY23" fmla="*/ 3141193 h 3141193"/>
              <a:gd name="connsiteX24" fmla="*/ 3400759 w 5497764"/>
              <a:gd name="connsiteY24" fmla="*/ 3082942 h 3141193"/>
              <a:gd name="connsiteX25" fmla="*/ 3003795 w 5497764"/>
              <a:gd name="connsiteY25" fmla="*/ 2921137 h 3141193"/>
              <a:gd name="connsiteX26" fmla="*/ 3314462 w 5497764"/>
              <a:gd name="connsiteY26" fmla="*/ 2308432 h 3141193"/>
              <a:gd name="connsiteX27" fmla="*/ 3871075 w 5497764"/>
              <a:gd name="connsiteY27" fmla="*/ 2463765 h 3141193"/>
              <a:gd name="connsiteX28" fmla="*/ 4395326 w 5497764"/>
              <a:gd name="connsiteY28" fmla="*/ 2284700 h 3141193"/>
              <a:gd name="connsiteX29" fmla="*/ 4630484 w 5497764"/>
              <a:gd name="connsiteY29" fmla="*/ 1764764 h 3141193"/>
              <a:gd name="connsiteX30" fmla="*/ 3953056 w 5497764"/>
              <a:gd name="connsiteY30" fmla="*/ 1984820 h 3141193"/>
              <a:gd name="connsiteX31" fmla="*/ 3430963 w 5497764"/>
              <a:gd name="connsiteY31" fmla="*/ 1866162 h 3141193"/>
              <a:gd name="connsiteX32" fmla="*/ 3053415 w 5497764"/>
              <a:gd name="connsiteY32" fmla="*/ 1529606 h 3141193"/>
              <a:gd name="connsiteX33" fmla="*/ 2913184 w 5497764"/>
              <a:gd name="connsiteY33" fmla="*/ 1031243 h 3141193"/>
              <a:gd name="connsiteX34" fmla="*/ 3070675 w 5497764"/>
              <a:gd name="connsiteY34" fmla="*/ 489733 h 3141193"/>
              <a:gd name="connsiteX35" fmla="*/ 3497842 w 5497764"/>
              <a:gd name="connsiteY35" fmla="*/ 127288 h 3141193"/>
              <a:gd name="connsiteX36" fmla="*/ 4095444 w 5497764"/>
              <a:gd name="connsiteY36" fmla="*/ 0 h 3141193"/>
              <a:gd name="connsiteX37" fmla="*/ 1333281 w 5497764"/>
              <a:gd name="connsiteY37" fmla="*/ 0 h 3141193"/>
              <a:gd name="connsiteX38" fmla="*/ 2019338 w 5497764"/>
              <a:gd name="connsiteY38" fmla="*/ 185537 h 3141193"/>
              <a:gd name="connsiteX39" fmla="*/ 2491812 w 5497764"/>
              <a:gd name="connsiteY39" fmla="*/ 727048 h 3141193"/>
              <a:gd name="connsiteX40" fmla="*/ 2662248 w 5497764"/>
              <a:gd name="connsiteY40" fmla="*/ 1570596 h 3141193"/>
              <a:gd name="connsiteX41" fmla="*/ 2491812 w 5497764"/>
              <a:gd name="connsiteY41" fmla="*/ 2414145 h 3141193"/>
              <a:gd name="connsiteX42" fmla="*/ 2019338 w 5497764"/>
              <a:gd name="connsiteY42" fmla="*/ 2955655 h 3141193"/>
              <a:gd name="connsiteX43" fmla="*/ 1333281 w 5497764"/>
              <a:gd name="connsiteY43" fmla="*/ 3141193 h 3141193"/>
              <a:gd name="connsiteX44" fmla="*/ 642909 w 5497764"/>
              <a:gd name="connsiteY44" fmla="*/ 2955655 h 3141193"/>
              <a:gd name="connsiteX45" fmla="*/ 170436 w 5497764"/>
              <a:gd name="connsiteY45" fmla="*/ 2414145 h 3141193"/>
              <a:gd name="connsiteX46" fmla="*/ 0 w 5497764"/>
              <a:gd name="connsiteY46" fmla="*/ 1570596 h 3141193"/>
              <a:gd name="connsiteX47" fmla="*/ 170436 w 5497764"/>
              <a:gd name="connsiteY47" fmla="*/ 727048 h 3141193"/>
              <a:gd name="connsiteX48" fmla="*/ 642909 w 5497764"/>
              <a:gd name="connsiteY48" fmla="*/ 185537 h 3141193"/>
              <a:gd name="connsiteX49" fmla="*/ 1333281 w 5497764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497764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151538" y="608390"/>
                </a:moveTo>
                <a:cubicBezTo>
                  <a:pt x="4030723" y="608390"/>
                  <a:pt x="3932201" y="642909"/>
                  <a:pt x="3855973" y="711946"/>
                </a:cubicBezTo>
                <a:cubicBezTo>
                  <a:pt x="3779744" y="780983"/>
                  <a:pt x="3741630" y="874471"/>
                  <a:pt x="3741630" y="992410"/>
                </a:cubicBezTo>
                <a:cubicBezTo>
                  <a:pt x="3741630" y="1107472"/>
                  <a:pt x="3779744" y="1199521"/>
                  <a:pt x="3855973" y="1268559"/>
                </a:cubicBezTo>
                <a:cubicBezTo>
                  <a:pt x="3932201" y="1337596"/>
                  <a:pt x="4032161" y="1372114"/>
                  <a:pt x="4155852" y="1372114"/>
                </a:cubicBezTo>
                <a:cubicBezTo>
                  <a:pt x="4279544" y="1372114"/>
                  <a:pt x="4380224" y="1336877"/>
                  <a:pt x="4457892" y="1266401"/>
                </a:cubicBezTo>
                <a:cubicBezTo>
                  <a:pt x="4535556" y="1195926"/>
                  <a:pt x="4574392" y="1103157"/>
                  <a:pt x="4574392" y="988095"/>
                </a:cubicBezTo>
                <a:cubicBezTo>
                  <a:pt x="4574392" y="875910"/>
                  <a:pt x="4536276" y="784579"/>
                  <a:pt x="4460048" y="714104"/>
                </a:cubicBezTo>
                <a:cubicBezTo>
                  <a:pt x="4383820" y="643628"/>
                  <a:pt x="4280984" y="608390"/>
                  <a:pt x="4151538" y="608390"/>
                </a:cubicBezTo>
                <a:close/>
                <a:moveTo>
                  <a:pt x="4095444" y="0"/>
                </a:moveTo>
                <a:cubicBezTo>
                  <a:pt x="4529804" y="0"/>
                  <a:pt x="4872114" y="128007"/>
                  <a:pt x="5122374" y="384020"/>
                </a:cubicBezTo>
                <a:cubicBezTo>
                  <a:pt x="5372634" y="640032"/>
                  <a:pt x="5497764" y="1008231"/>
                  <a:pt x="5497764" y="1488615"/>
                </a:cubicBezTo>
                <a:cubicBezTo>
                  <a:pt x="5497764" y="1833801"/>
                  <a:pt x="5430884" y="2130804"/>
                  <a:pt x="5297124" y="2379626"/>
                </a:cubicBezTo>
                <a:cubicBezTo>
                  <a:pt x="5163364" y="2628448"/>
                  <a:pt x="4974952" y="2817581"/>
                  <a:pt x="4731882" y="2947025"/>
                </a:cubicBezTo>
                <a:cubicBezTo>
                  <a:pt x="4488814" y="3076470"/>
                  <a:pt x="4207632" y="3141193"/>
                  <a:pt x="3888334" y="3141193"/>
                </a:cubicBezTo>
                <a:cubicBezTo>
                  <a:pt x="3718618" y="3141193"/>
                  <a:pt x="3556092" y="3121776"/>
                  <a:pt x="3400759" y="3082942"/>
                </a:cubicBezTo>
                <a:cubicBezTo>
                  <a:pt x="3245425" y="3044109"/>
                  <a:pt x="3113104" y="2990174"/>
                  <a:pt x="3003795" y="2921137"/>
                </a:cubicBezTo>
                <a:lnTo>
                  <a:pt x="3314462" y="2308432"/>
                </a:lnTo>
                <a:cubicBezTo>
                  <a:pt x="3461166" y="2411987"/>
                  <a:pt x="3646703" y="2463765"/>
                  <a:pt x="3871075" y="2463765"/>
                </a:cubicBezTo>
                <a:cubicBezTo>
                  <a:pt x="4086816" y="2463765"/>
                  <a:pt x="4261566" y="2404077"/>
                  <a:pt x="4395326" y="2284700"/>
                </a:cubicBezTo>
                <a:cubicBezTo>
                  <a:pt x="4529086" y="2165323"/>
                  <a:pt x="4607472" y="1992011"/>
                  <a:pt x="4630484" y="1764764"/>
                </a:cubicBezTo>
                <a:cubicBezTo>
                  <a:pt x="4457892" y="1911467"/>
                  <a:pt x="4232082" y="1984820"/>
                  <a:pt x="3953056" y="1984820"/>
                </a:cubicBezTo>
                <a:cubicBezTo>
                  <a:pt x="3763204" y="1984820"/>
                  <a:pt x="3589173" y="1945267"/>
                  <a:pt x="3430963" y="1866162"/>
                </a:cubicBezTo>
                <a:cubicBezTo>
                  <a:pt x="3272752" y="1787057"/>
                  <a:pt x="3146903" y="1674871"/>
                  <a:pt x="3053415" y="1529606"/>
                </a:cubicBezTo>
                <a:cubicBezTo>
                  <a:pt x="2959927" y="1384340"/>
                  <a:pt x="2913184" y="1218219"/>
                  <a:pt x="2913184" y="1031243"/>
                </a:cubicBezTo>
                <a:cubicBezTo>
                  <a:pt x="2913184" y="827008"/>
                  <a:pt x="2965681" y="646505"/>
                  <a:pt x="3070675" y="489733"/>
                </a:cubicBezTo>
                <a:cubicBezTo>
                  <a:pt x="3175668" y="332961"/>
                  <a:pt x="3318058" y="212146"/>
                  <a:pt x="3497842" y="127288"/>
                </a:cubicBezTo>
                <a:cubicBezTo>
                  <a:pt x="3677627" y="42429"/>
                  <a:pt x="3876828" y="0"/>
                  <a:pt x="409544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59BA3B83-232D-FE22-0358-BE5C830D50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40378" y="1919394"/>
            <a:ext cx="4537075" cy="2592295"/>
          </a:xfrm>
          <a:custGeom>
            <a:avLst/>
            <a:gdLst>
              <a:gd name="connsiteX0" fmla="*/ 1333281 w 5497764"/>
              <a:gd name="connsiteY0" fmla="*/ 699002 h 3141193"/>
              <a:gd name="connsiteX1" fmla="*/ 985938 w 5497764"/>
              <a:gd name="connsiteY1" fmla="*/ 908271 h 3141193"/>
              <a:gd name="connsiteX2" fmla="*/ 858651 w 5497764"/>
              <a:gd name="connsiteY2" fmla="*/ 1570596 h 3141193"/>
              <a:gd name="connsiteX3" fmla="*/ 985938 w 5497764"/>
              <a:gd name="connsiteY3" fmla="*/ 2232922 h 3141193"/>
              <a:gd name="connsiteX4" fmla="*/ 1333281 w 5497764"/>
              <a:gd name="connsiteY4" fmla="*/ 2442191 h 3141193"/>
              <a:gd name="connsiteX5" fmla="*/ 1676310 w 5497764"/>
              <a:gd name="connsiteY5" fmla="*/ 2232922 h 3141193"/>
              <a:gd name="connsiteX6" fmla="*/ 1803597 w 5497764"/>
              <a:gd name="connsiteY6" fmla="*/ 1570596 h 3141193"/>
              <a:gd name="connsiteX7" fmla="*/ 1676310 w 5497764"/>
              <a:gd name="connsiteY7" fmla="*/ 908271 h 3141193"/>
              <a:gd name="connsiteX8" fmla="*/ 1333281 w 5497764"/>
              <a:gd name="connsiteY8" fmla="*/ 699002 h 3141193"/>
              <a:gd name="connsiteX9" fmla="*/ 4151538 w 5497764"/>
              <a:gd name="connsiteY9" fmla="*/ 608390 h 3141193"/>
              <a:gd name="connsiteX10" fmla="*/ 3855973 w 5497764"/>
              <a:gd name="connsiteY10" fmla="*/ 711946 h 3141193"/>
              <a:gd name="connsiteX11" fmla="*/ 3741630 w 5497764"/>
              <a:gd name="connsiteY11" fmla="*/ 992410 h 3141193"/>
              <a:gd name="connsiteX12" fmla="*/ 3855973 w 5497764"/>
              <a:gd name="connsiteY12" fmla="*/ 1268559 h 3141193"/>
              <a:gd name="connsiteX13" fmla="*/ 4155852 w 5497764"/>
              <a:gd name="connsiteY13" fmla="*/ 1372114 h 3141193"/>
              <a:gd name="connsiteX14" fmla="*/ 4457892 w 5497764"/>
              <a:gd name="connsiteY14" fmla="*/ 1266401 h 3141193"/>
              <a:gd name="connsiteX15" fmla="*/ 4574392 w 5497764"/>
              <a:gd name="connsiteY15" fmla="*/ 988095 h 3141193"/>
              <a:gd name="connsiteX16" fmla="*/ 4460048 w 5497764"/>
              <a:gd name="connsiteY16" fmla="*/ 714104 h 3141193"/>
              <a:gd name="connsiteX17" fmla="*/ 4151538 w 5497764"/>
              <a:gd name="connsiteY17" fmla="*/ 608390 h 3141193"/>
              <a:gd name="connsiteX18" fmla="*/ 4095444 w 5497764"/>
              <a:gd name="connsiteY18" fmla="*/ 0 h 3141193"/>
              <a:gd name="connsiteX19" fmla="*/ 5122374 w 5497764"/>
              <a:gd name="connsiteY19" fmla="*/ 384020 h 3141193"/>
              <a:gd name="connsiteX20" fmla="*/ 5497764 w 5497764"/>
              <a:gd name="connsiteY20" fmla="*/ 1488615 h 3141193"/>
              <a:gd name="connsiteX21" fmla="*/ 5297124 w 5497764"/>
              <a:gd name="connsiteY21" fmla="*/ 2379626 h 3141193"/>
              <a:gd name="connsiteX22" fmla="*/ 4731882 w 5497764"/>
              <a:gd name="connsiteY22" fmla="*/ 2947025 h 3141193"/>
              <a:gd name="connsiteX23" fmla="*/ 3888334 w 5497764"/>
              <a:gd name="connsiteY23" fmla="*/ 3141193 h 3141193"/>
              <a:gd name="connsiteX24" fmla="*/ 3400759 w 5497764"/>
              <a:gd name="connsiteY24" fmla="*/ 3082942 h 3141193"/>
              <a:gd name="connsiteX25" fmla="*/ 3003795 w 5497764"/>
              <a:gd name="connsiteY25" fmla="*/ 2921137 h 3141193"/>
              <a:gd name="connsiteX26" fmla="*/ 3314462 w 5497764"/>
              <a:gd name="connsiteY26" fmla="*/ 2308432 h 3141193"/>
              <a:gd name="connsiteX27" fmla="*/ 3871075 w 5497764"/>
              <a:gd name="connsiteY27" fmla="*/ 2463765 h 3141193"/>
              <a:gd name="connsiteX28" fmla="*/ 4395326 w 5497764"/>
              <a:gd name="connsiteY28" fmla="*/ 2284700 h 3141193"/>
              <a:gd name="connsiteX29" fmla="*/ 4630484 w 5497764"/>
              <a:gd name="connsiteY29" fmla="*/ 1764764 h 3141193"/>
              <a:gd name="connsiteX30" fmla="*/ 3953056 w 5497764"/>
              <a:gd name="connsiteY30" fmla="*/ 1984820 h 3141193"/>
              <a:gd name="connsiteX31" fmla="*/ 3430963 w 5497764"/>
              <a:gd name="connsiteY31" fmla="*/ 1866162 h 3141193"/>
              <a:gd name="connsiteX32" fmla="*/ 3053415 w 5497764"/>
              <a:gd name="connsiteY32" fmla="*/ 1529606 h 3141193"/>
              <a:gd name="connsiteX33" fmla="*/ 2913184 w 5497764"/>
              <a:gd name="connsiteY33" fmla="*/ 1031243 h 3141193"/>
              <a:gd name="connsiteX34" fmla="*/ 3070675 w 5497764"/>
              <a:gd name="connsiteY34" fmla="*/ 489733 h 3141193"/>
              <a:gd name="connsiteX35" fmla="*/ 3497842 w 5497764"/>
              <a:gd name="connsiteY35" fmla="*/ 127288 h 3141193"/>
              <a:gd name="connsiteX36" fmla="*/ 4095444 w 5497764"/>
              <a:gd name="connsiteY36" fmla="*/ 0 h 3141193"/>
              <a:gd name="connsiteX37" fmla="*/ 1333281 w 5497764"/>
              <a:gd name="connsiteY37" fmla="*/ 0 h 3141193"/>
              <a:gd name="connsiteX38" fmla="*/ 2019338 w 5497764"/>
              <a:gd name="connsiteY38" fmla="*/ 185537 h 3141193"/>
              <a:gd name="connsiteX39" fmla="*/ 2491812 w 5497764"/>
              <a:gd name="connsiteY39" fmla="*/ 727048 h 3141193"/>
              <a:gd name="connsiteX40" fmla="*/ 2662248 w 5497764"/>
              <a:gd name="connsiteY40" fmla="*/ 1570596 h 3141193"/>
              <a:gd name="connsiteX41" fmla="*/ 2491812 w 5497764"/>
              <a:gd name="connsiteY41" fmla="*/ 2414145 h 3141193"/>
              <a:gd name="connsiteX42" fmla="*/ 2019338 w 5497764"/>
              <a:gd name="connsiteY42" fmla="*/ 2955655 h 3141193"/>
              <a:gd name="connsiteX43" fmla="*/ 1333281 w 5497764"/>
              <a:gd name="connsiteY43" fmla="*/ 3141193 h 3141193"/>
              <a:gd name="connsiteX44" fmla="*/ 642909 w 5497764"/>
              <a:gd name="connsiteY44" fmla="*/ 2955655 h 3141193"/>
              <a:gd name="connsiteX45" fmla="*/ 170436 w 5497764"/>
              <a:gd name="connsiteY45" fmla="*/ 2414145 h 3141193"/>
              <a:gd name="connsiteX46" fmla="*/ 0 w 5497764"/>
              <a:gd name="connsiteY46" fmla="*/ 1570596 h 3141193"/>
              <a:gd name="connsiteX47" fmla="*/ 170436 w 5497764"/>
              <a:gd name="connsiteY47" fmla="*/ 727048 h 3141193"/>
              <a:gd name="connsiteX48" fmla="*/ 642909 w 5497764"/>
              <a:gd name="connsiteY48" fmla="*/ 185537 h 3141193"/>
              <a:gd name="connsiteX49" fmla="*/ 1333281 w 5497764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497764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151538" y="608390"/>
                </a:moveTo>
                <a:cubicBezTo>
                  <a:pt x="4030723" y="608390"/>
                  <a:pt x="3932201" y="642909"/>
                  <a:pt x="3855973" y="711946"/>
                </a:cubicBezTo>
                <a:cubicBezTo>
                  <a:pt x="3779744" y="780983"/>
                  <a:pt x="3741630" y="874471"/>
                  <a:pt x="3741630" y="992410"/>
                </a:cubicBezTo>
                <a:cubicBezTo>
                  <a:pt x="3741630" y="1107472"/>
                  <a:pt x="3779744" y="1199521"/>
                  <a:pt x="3855973" y="1268559"/>
                </a:cubicBezTo>
                <a:cubicBezTo>
                  <a:pt x="3932201" y="1337596"/>
                  <a:pt x="4032161" y="1372114"/>
                  <a:pt x="4155852" y="1372114"/>
                </a:cubicBezTo>
                <a:cubicBezTo>
                  <a:pt x="4279544" y="1372114"/>
                  <a:pt x="4380224" y="1336877"/>
                  <a:pt x="4457892" y="1266401"/>
                </a:cubicBezTo>
                <a:cubicBezTo>
                  <a:pt x="4535556" y="1195926"/>
                  <a:pt x="4574392" y="1103157"/>
                  <a:pt x="4574392" y="988095"/>
                </a:cubicBezTo>
                <a:cubicBezTo>
                  <a:pt x="4574392" y="875910"/>
                  <a:pt x="4536276" y="784579"/>
                  <a:pt x="4460048" y="714104"/>
                </a:cubicBezTo>
                <a:cubicBezTo>
                  <a:pt x="4383820" y="643628"/>
                  <a:pt x="4280984" y="608390"/>
                  <a:pt x="4151538" y="608390"/>
                </a:cubicBezTo>
                <a:close/>
                <a:moveTo>
                  <a:pt x="4095444" y="0"/>
                </a:moveTo>
                <a:cubicBezTo>
                  <a:pt x="4529804" y="0"/>
                  <a:pt x="4872114" y="128007"/>
                  <a:pt x="5122374" y="384020"/>
                </a:cubicBezTo>
                <a:cubicBezTo>
                  <a:pt x="5372634" y="640032"/>
                  <a:pt x="5497764" y="1008231"/>
                  <a:pt x="5497764" y="1488615"/>
                </a:cubicBezTo>
                <a:cubicBezTo>
                  <a:pt x="5497764" y="1833801"/>
                  <a:pt x="5430884" y="2130804"/>
                  <a:pt x="5297124" y="2379626"/>
                </a:cubicBezTo>
                <a:cubicBezTo>
                  <a:pt x="5163364" y="2628448"/>
                  <a:pt x="4974952" y="2817581"/>
                  <a:pt x="4731882" y="2947025"/>
                </a:cubicBezTo>
                <a:cubicBezTo>
                  <a:pt x="4488814" y="3076470"/>
                  <a:pt x="4207632" y="3141193"/>
                  <a:pt x="3888334" y="3141193"/>
                </a:cubicBezTo>
                <a:cubicBezTo>
                  <a:pt x="3718618" y="3141193"/>
                  <a:pt x="3556092" y="3121776"/>
                  <a:pt x="3400759" y="3082942"/>
                </a:cubicBezTo>
                <a:cubicBezTo>
                  <a:pt x="3245425" y="3044109"/>
                  <a:pt x="3113104" y="2990174"/>
                  <a:pt x="3003795" y="2921137"/>
                </a:cubicBezTo>
                <a:lnTo>
                  <a:pt x="3314462" y="2308432"/>
                </a:lnTo>
                <a:cubicBezTo>
                  <a:pt x="3461166" y="2411987"/>
                  <a:pt x="3646703" y="2463765"/>
                  <a:pt x="3871075" y="2463765"/>
                </a:cubicBezTo>
                <a:cubicBezTo>
                  <a:pt x="4086816" y="2463765"/>
                  <a:pt x="4261566" y="2404077"/>
                  <a:pt x="4395326" y="2284700"/>
                </a:cubicBezTo>
                <a:cubicBezTo>
                  <a:pt x="4529086" y="2165323"/>
                  <a:pt x="4607472" y="1992011"/>
                  <a:pt x="4630484" y="1764764"/>
                </a:cubicBezTo>
                <a:cubicBezTo>
                  <a:pt x="4457892" y="1911467"/>
                  <a:pt x="4232082" y="1984820"/>
                  <a:pt x="3953056" y="1984820"/>
                </a:cubicBezTo>
                <a:cubicBezTo>
                  <a:pt x="3763204" y="1984820"/>
                  <a:pt x="3589173" y="1945267"/>
                  <a:pt x="3430963" y="1866162"/>
                </a:cubicBezTo>
                <a:cubicBezTo>
                  <a:pt x="3272752" y="1787057"/>
                  <a:pt x="3146903" y="1674871"/>
                  <a:pt x="3053415" y="1529606"/>
                </a:cubicBezTo>
                <a:cubicBezTo>
                  <a:pt x="2959927" y="1384340"/>
                  <a:pt x="2913184" y="1218219"/>
                  <a:pt x="2913184" y="1031243"/>
                </a:cubicBezTo>
                <a:cubicBezTo>
                  <a:pt x="2913184" y="827008"/>
                  <a:pt x="2965681" y="646505"/>
                  <a:pt x="3070675" y="489733"/>
                </a:cubicBezTo>
                <a:cubicBezTo>
                  <a:pt x="3175668" y="332961"/>
                  <a:pt x="3318058" y="212146"/>
                  <a:pt x="3497842" y="127288"/>
                </a:cubicBezTo>
                <a:cubicBezTo>
                  <a:pt x="3677627" y="42429"/>
                  <a:pt x="3876828" y="0"/>
                  <a:pt x="409544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C15612B5-7966-8C44-DD27-BED00573654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b="1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18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175BDC7E-C0A7-272C-07EB-5BA15B7F53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Ara Başlık - Kaplama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lIns="720000" bIns="1440000" anchor="b" anchorCtr="0"/>
          <a:lstStyle>
            <a:lvl1pPr algn="l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No">
            <a:extLst>
              <a:ext uri="{FF2B5EF4-FFF2-40B4-BE49-F238E27FC236}">
                <a16:creationId xmlns:a16="http://schemas.microsoft.com/office/drawing/2014/main" id="{B02C232F-F894-91C1-C16C-CB197440F9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0460" y="424548"/>
            <a:ext cx="2921540" cy="976403"/>
          </a:xfrm>
          <a:prstGeom prst="rect">
            <a:avLst/>
          </a:prstGeom>
          <a:noFill/>
        </p:spPr>
        <p:txBody>
          <a:bodyPr wrap="square" tIns="72000" rIns="720000" bIns="72000" anchor="ctr" anchorCtr="0">
            <a:spAutoFit/>
          </a:bodyPr>
          <a:lstStyle>
            <a:lvl1pPr marL="0" indent="0" algn="r">
              <a:buNone/>
              <a:defRPr sz="6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5" name="Alt Başlık">
            <a:extLst>
              <a:ext uri="{FF2B5EF4-FFF2-40B4-BE49-F238E27FC236}">
                <a16:creationId xmlns:a16="http://schemas.microsoft.com/office/drawing/2014/main" id="{D2C175CE-54CA-DA3D-5450-E6CE0039D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3" y="5456613"/>
            <a:ext cx="2921540" cy="477805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27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letişim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216A65FC-D262-69E4-BC4B-05FA217A5EA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44B0B334-55D2-41BE-EEAD-257E9A1C93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096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b" anchorCtr="0"/>
          <a:lstStyle>
            <a:lvl1pPr algn="l">
              <a:defRPr lang="tr-TR" sz="1600" dirty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2" name="Logo Arka Plan">
            <a:extLst>
              <a:ext uri="{FF2B5EF4-FFF2-40B4-BE49-F238E27FC236}">
                <a16:creationId xmlns:a16="http://schemas.microsoft.com/office/drawing/2014/main" id="{D63820C0-2571-F6BD-1FF5-5BCCCD6FA3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7397" y="1295400"/>
            <a:ext cx="1661206" cy="2525032"/>
          </a:xfrm>
          <a:custGeom>
            <a:avLst/>
            <a:gdLst>
              <a:gd name="connsiteX0" fmla="*/ 830603 w 1661206"/>
              <a:gd name="connsiteY0" fmla="*/ 0 h 2525032"/>
              <a:gd name="connsiteX1" fmla="*/ 1661206 w 1661206"/>
              <a:gd name="connsiteY1" fmla="*/ 830602 h 2525032"/>
              <a:gd name="connsiteX2" fmla="*/ 830603 w 1661206"/>
              <a:gd name="connsiteY2" fmla="*/ 2525032 h 2525032"/>
              <a:gd name="connsiteX3" fmla="*/ 0 w 1661206"/>
              <a:gd name="connsiteY3" fmla="*/ 830602 h 2525032"/>
              <a:gd name="connsiteX4" fmla="*/ 830603 w 1661206"/>
              <a:gd name="connsiteY4" fmla="*/ 0 h 252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206" h="2525032">
                <a:moveTo>
                  <a:pt x="830603" y="0"/>
                </a:moveTo>
                <a:cubicBezTo>
                  <a:pt x="1289096" y="0"/>
                  <a:pt x="1661206" y="372110"/>
                  <a:pt x="1661206" y="830602"/>
                </a:cubicBezTo>
                <a:cubicBezTo>
                  <a:pt x="1661206" y="1355543"/>
                  <a:pt x="830603" y="2525032"/>
                  <a:pt x="830603" y="2525032"/>
                </a:cubicBezTo>
                <a:cubicBezTo>
                  <a:pt x="830603" y="2525032"/>
                  <a:pt x="0" y="1358866"/>
                  <a:pt x="0" y="830602"/>
                </a:cubicBezTo>
                <a:cubicBezTo>
                  <a:pt x="0" y="372110"/>
                  <a:pt x="372110" y="0"/>
                  <a:pt x="830603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4" name="Logo">
            <a:extLst>
              <a:ext uri="{FF2B5EF4-FFF2-40B4-BE49-F238E27FC236}">
                <a16:creationId xmlns:a16="http://schemas.microsoft.com/office/drawing/2014/main" id="{A4914DC3-81D9-1FFB-8778-8A18E66EF8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08000" y="1653041"/>
            <a:ext cx="108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Üst Başlık">
            <a:extLst>
              <a:ext uri="{FF2B5EF4-FFF2-40B4-BE49-F238E27FC236}">
                <a16:creationId xmlns:a16="http://schemas.microsoft.com/office/drawing/2014/main" id="{13E0E4C3-B022-5281-EC38-50F5AAAF0B0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05507" y="683419"/>
            <a:ext cx="4321268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20" name="İkon Arka Plan 01">
            <a:extLst>
              <a:ext uri="{FF2B5EF4-FFF2-40B4-BE49-F238E27FC236}">
                <a16:creationId xmlns:a16="http://schemas.microsoft.com/office/drawing/2014/main" id="{B8E51D74-8FBC-6DC3-A5C6-E8FDEE29D2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7358" y="1989833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1" name="Madde 01">
            <a:extLst>
              <a:ext uri="{FF2B5EF4-FFF2-40B4-BE49-F238E27FC236}">
                <a16:creationId xmlns:a16="http://schemas.microsoft.com/office/drawing/2014/main" id="{838FFB00-580D-E973-0914-1710346F4F6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05506" y="2044207"/>
            <a:ext cx="3907371" cy="591300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İkon 01">
            <a:extLst>
              <a:ext uri="{FF2B5EF4-FFF2-40B4-BE49-F238E27FC236}">
                <a16:creationId xmlns:a16="http://schemas.microsoft.com/office/drawing/2014/main" id="{9A914A96-4FB4-7F42-CB91-DC058AC88B9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903388" y="2135864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4" name="İkon Arka Plan 02">
            <a:extLst>
              <a:ext uri="{FF2B5EF4-FFF2-40B4-BE49-F238E27FC236}">
                <a16:creationId xmlns:a16="http://schemas.microsoft.com/office/drawing/2014/main" id="{776588E8-C280-999A-0593-DE70206806D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57358" y="3065246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5" name="Madde 02">
            <a:extLst>
              <a:ext uri="{FF2B5EF4-FFF2-40B4-BE49-F238E27FC236}">
                <a16:creationId xmlns:a16="http://schemas.microsoft.com/office/drawing/2014/main" id="{30F78D12-D198-CDC4-9D19-B0E4298FE8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05506" y="3119620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6" name="İkon 02">
            <a:extLst>
              <a:ext uri="{FF2B5EF4-FFF2-40B4-BE49-F238E27FC236}">
                <a16:creationId xmlns:a16="http://schemas.microsoft.com/office/drawing/2014/main" id="{BDDF232B-8A59-B534-D6A0-8113935EA03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903388" y="3211277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7" name="İkon Arka Plan 03">
            <a:extLst>
              <a:ext uri="{FF2B5EF4-FFF2-40B4-BE49-F238E27FC236}">
                <a16:creationId xmlns:a16="http://schemas.microsoft.com/office/drawing/2014/main" id="{DB424687-53CB-F313-A836-5ACBE501D5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57358" y="4140659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8" name="Madde 03">
            <a:extLst>
              <a:ext uri="{FF2B5EF4-FFF2-40B4-BE49-F238E27FC236}">
                <a16:creationId xmlns:a16="http://schemas.microsoft.com/office/drawing/2014/main" id="{7908A253-433B-631E-BF23-1F6915ADE6D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705506" y="4195033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9" name="İkon 03">
            <a:extLst>
              <a:ext uri="{FF2B5EF4-FFF2-40B4-BE49-F238E27FC236}">
                <a16:creationId xmlns:a16="http://schemas.microsoft.com/office/drawing/2014/main" id="{94426AEA-7BC1-38CE-47E0-FA85108F7BA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903388" y="4286690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İkon Arka Plan 04">
            <a:extLst>
              <a:ext uri="{FF2B5EF4-FFF2-40B4-BE49-F238E27FC236}">
                <a16:creationId xmlns:a16="http://schemas.microsoft.com/office/drawing/2014/main" id="{49790FD8-B409-C07E-7A77-C95FD1F761D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57358" y="5216072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31" name="Madde 04">
            <a:extLst>
              <a:ext uri="{FF2B5EF4-FFF2-40B4-BE49-F238E27FC236}">
                <a16:creationId xmlns:a16="http://schemas.microsoft.com/office/drawing/2014/main" id="{9E301D42-7096-1ED8-45EB-96486F817ED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05506" y="5270446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32" name="İkon 04">
            <a:extLst>
              <a:ext uri="{FF2B5EF4-FFF2-40B4-BE49-F238E27FC236}">
                <a16:creationId xmlns:a16="http://schemas.microsoft.com/office/drawing/2014/main" id="{F7590252-7DBB-88A6-C7D9-74F7296CB15E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903388" y="5362103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8" name="Başlık">
            <a:extLst>
              <a:ext uri="{FF2B5EF4-FFF2-40B4-BE49-F238E27FC236}">
                <a16:creationId xmlns:a16="http://schemas.microsoft.com/office/drawing/2014/main" id="{AA68FB42-39D3-1D78-368A-4ACCA7642D4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701424" y="1083578"/>
            <a:ext cx="5022850" cy="5913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İLETİŞİM</a:t>
            </a:r>
          </a:p>
        </p:txBody>
      </p:sp>
    </p:spTree>
    <p:extLst>
      <p:ext uri="{BB962C8B-B14F-4D97-AF65-F5344CB8AC3E}">
        <p14:creationId xmlns:p14="http://schemas.microsoft.com/office/powerpoint/2010/main" val="273186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2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/>
      <p:bldP spid="1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/>
      <p:bldP spid="27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/>
      <p:bldP spid="30" grpId="0" build="p" animBg="1">
        <p:tmplLst>
          <p:tmpl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letişim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15277BFD-13D6-391C-8921-2F9DB6CF74A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-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54564C03-E07D-4F01-A099-C0C3023470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0"/>
            <a:ext cx="6096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b" anchorCtr="0"/>
          <a:lstStyle>
            <a:lvl1pPr algn="l">
              <a:defRPr lang="tr-TR" sz="1600" dirty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1" name="Logo Arka Plan">
            <a:extLst>
              <a:ext uri="{FF2B5EF4-FFF2-40B4-BE49-F238E27FC236}">
                <a16:creationId xmlns:a16="http://schemas.microsoft.com/office/drawing/2014/main" id="{E7D88EF8-FC4F-3EB4-5DF0-1A076B942C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19906" y="1473910"/>
            <a:ext cx="1989390" cy="1955090"/>
          </a:xfrm>
          <a:custGeom>
            <a:avLst/>
            <a:gdLst>
              <a:gd name="connsiteX0" fmla="*/ 10758 w 1871831"/>
              <a:gd name="connsiteY0" fmla="*/ 0 h 1839558"/>
              <a:gd name="connsiteX1" fmla="*/ 1871831 w 1871831"/>
              <a:gd name="connsiteY1" fmla="*/ 0 h 1839558"/>
              <a:gd name="connsiteX2" fmla="*/ 1871831 w 1871831"/>
              <a:gd name="connsiteY2" fmla="*/ 1344706 h 1839558"/>
              <a:gd name="connsiteX3" fmla="*/ 408791 w 1871831"/>
              <a:gd name="connsiteY3" fmla="*/ 1333948 h 1839558"/>
              <a:gd name="connsiteX4" fmla="*/ 0 w 1871831"/>
              <a:gd name="connsiteY4" fmla="*/ 1839558 h 183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831" h="1839558">
                <a:moveTo>
                  <a:pt x="10758" y="0"/>
                </a:moveTo>
                <a:lnTo>
                  <a:pt x="1871831" y="0"/>
                </a:lnTo>
                <a:lnTo>
                  <a:pt x="1871831" y="1344706"/>
                </a:lnTo>
                <a:lnTo>
                  <a:pt x="408791" y="1333948"/>
                </a:lnTo>
                <a:lnTo>
                  <a:pt x="0" y="1839558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6" name="Logo">
            <a:extLst>
              <a:ext uri="{FF2B5EF4-FFF2-40B4-BE49-F238E27FC236}">
                <a16:creationId xmlns:a16="http://schemas.microsoft.com/office/drawing/2014/main" id="{CDD335B4-D39F-7050-9D91-1095325F5D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04000" y="1653041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3" name="Üst Başlık">
            <a:extLst>
              <a:ext uri="{FF2B5EF4-FFF2-40B4-BE49-F238E27FC236}">
                <a16:creationId xmlns:a16="http://schemas.microsoft.com/office/drawing/2014/main" id="{5792F761-1BF0-20B3-E226-B833C49F983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683419"/>
            <a:ext cx="4321268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18" name="Ikon Arka Plan 01">
            <a:extLst>
              <a:ext uri="{FF2B5EF4-FFF2-40B4-BE49-F238E27FC236}">
                <a16:creationId xmlns:a16="http://schemas.microsoft.com/office/drawing/2014/main" id="{63B4388C-E808-AD2E-743D-134A8AF2B03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525" y="1989833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9" name="Madde 01">
            <a:extLst>
              <a:ext uri="{FF2B5EF4-FFF2-40B4-BE49-F238E27FC236}">
                <a16:creationId xmlns:a16="http://schemas.microsoft.com/office/drawing/2014/main" id="{6BB7664F-11F1-AAF7-10BC-08C52416CD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92673" y="2044207"/>
            <a:ext cx="3907371" cy="591300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İkon 01">
            <a:extLst>
              <a:ext uri="{FF2B5EF4-FFF2-40B4-BE49-F238E27FC236}">
                <a16:creationId xmlns:a16="http://schemas.microsoft.com/office/drawing/2014/main" id="{5097D1AF-4BF6-7D35-FC40-9EC8E4A446F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90555" y="2135864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1" name="Ikon Arka Plan 02">
            <a:extLst>
              <a:ext uri="{FF2B5EF4-FFF2-40B4-BE49-F238E27FC236}">
                <a16:creationId xmlns:a16="http://schemas.microsoft.com/office/drawing/2014/main" id="{BEABF23D-9B4A-33A4-E353-BC88DA35BF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525" y="3065246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2" name="Madde 02">
            <a:extLst>
              <a:ext uri="{FF2B5EF4-FFF2-40B4-BE49-F238E27FC236}">
                <a16:creationId xmlns:a16="http://schemas.microsoft.com/office/drawing/2014/main" id="{46435782-FDF1-29EB-2288-F525996A32C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92673" y="3119620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3" name="İkon 02">
            <a:extLst>
              <a:ext uri="{FF2B5EF4-FFF2-40B4-BE49-F238E27FC236}">
                <a16:creationId xmlns:a16="http://schemas.microsoft.com/office/drawing/2014/main" id="{0842EFF7-D6E0-C1A7-5422-D2BF6901B04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90555" y="3211277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4" name="Ikon Arka Plan 03">
            <a:extLst>
              <a:ext uri="{FF2B5EF4-FFF2-40B4-BE49-F238E27FC236}">
                <a16:creationId xmlns:a16="http://schemas.microsoft.com/office/drawing/2014/main" id="{1FDEDBCE-953D-4E8E-B178-0A3D2FEDEB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4525" y="4140659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5" name="Madde 03">
            <a:extLst>
              <a:ext uri="{FF2B5EF4-FFF2-40B4-BE49-F238E27FC236}">
                <a16:creationId xmlns:a16="http://schemas.microsoft.com/office/drawing/2014/main" id="{C1884CE9-B234-0272-A5E3-07C057FD0F4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2673" y="4195033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6" name="İkon 03">
            <a:extLst>
              <a:ext uri="{FF2B5EF4-FFF2-40B4-BE49-F238E27FC236}">
                <a16:creationId xmlns:a16="http://schemas.microsoft.com/office/drawing/2014/main" id="{CB8FF1B4-BFEB-0380-A422-ED8AC99DF91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90555" y="4286690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7" name="Ikon Arka Plan 04">
            <a:extLst>
              <a:ext uri="{FF2B5EF4-FFF2-40B4-BE49-F238E27FC236}">
                <a16:creationId xmlns:a16="http://schemas.microsoft.com/office/drawing/2014/main" id="{4271AD99-48BE-22CD-3DF9-4BAEAB4AEAA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44525" y="5216072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8" name="Madde 04">
            <a:extLst>
              <a:ext uri="{FF2B5EF4-FFF2-40B4-BE49-F238E27FC236}">
                <a16:creationId xmlns:a16="http://schemas.microsoft.com/office/drawing/2014/main" id="{12DE084D-25CB-E358-6736-00D1E1E100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2673" y="5270446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9" name="İkon 04">
            <a:extLst>
              <a:ext uri="{FF2B5EF4-FFF2-40B4-BE49-F238E27FC236}">
                <a16:creationId xmlns:a16="http://schemas.microsoft.com/office/drawing/2014/main" id="{4E11DE32-4B23-96A5-BF4C-B72F91CAB21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790555" y="5362103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7" name="Başlık">
            <a:extLst>
              <a:ext uri="{FF2B5EF4-FFF2-40B4-BE49-F238E27FC236}">
                <a16:creationId xmlns:a16="http://schemas.microsoft.com/office/drawing/2014/main" id="{29FD0A86-42AE-6766-E267-472121B777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88067" y="1083578"/>
            <a:ext cx="5022850" cy="5913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İLETİŞİM</a:t>
            </a:r>
          </a:p>
        </p:txBody>
      </p:sp>
    </p:spTree>
    <p:extLst>
      <p:ext uri="{BB962C8B-B14F-4D97-AF65-F5344CB8AC3E}">
        <p14:creationId xmlns:p14="http://schemas.microsoft.com/office/powerpoint/2010/main" val="137280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 build="p" animBg="1">
        <p:tmplLst>
          <p:tmpl>
            <p:tnLst>
              <p:par>
                <p:cTn presetID="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  <p:bldP spid="13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/>
      <p:bldP spid="21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/>
      <p:bldP spid="27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3">
    <p:bg>
      <p:bgPr>
        <a:gradFill>
          <a:gsLst>
            <a:gs pos="100000">
              <a:schemeClr val="accent6"/>
            </a:gs>
            <a:gs pos="80000">
              <a:schemeClr val="accent5"/>
            </a:gs>
            <a:gs pos="60000">
              <a:schemeClr val="accent4"/>
            </a:gs>
            <a:gs pos="40000">
              <a:schemeClr val="accent3"/>
            </a:gs>
            <a:gs pos="20000">
              <a:schemeClr val="accent2"/>
            </a:gs>
            <a:gs pos="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a Başlık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lIns="720000" bIns="1440000" anchor="b" anchorCtr="0"/>
          <a:lstStyle>
            <a:lvl1pPr algn="l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No">
            <a:extLst>
              <a:ext uri="{FF2B5EF4-FFF2-40B4-BE49-F238E27FC236}">
                <a16:creationId xmlns:a16="http://schemas.microsoft.com/office/drawing/2014/main" id="{B02C232F-F894-91C1-C16C-CB197440F9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0460" y="424548"/>
            <a:ext cx="2921540" cy="976403"/>
          </a:xfrm>
          <a:prstGeom prst="rect">
            <a:avLst/>
          </a:prstGeom>
          <a:noFill/>
        </p:spPr>
        <p:txBody>
          <a:bodyPr wrap="square" tIns="72000" rIns="720000" bIns="72000" anchor="ctr" anchorCtr="0">
            <a:spAutoFit/>
          </a:bodyPr>
          <a:lstStyle>
            <a:lvl1pPr marL="0" indent="0" algn="r">
              <a:buNone/>
              <a:defRPr sz="6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5" name="Alt Başlık">
            <a:extLst>
              <a:ext uri="{FF2B5EF4-FFF2-40B4-BE49-F238E27FC236}">
                <a16:creationId xmlns:a16="http://schemas.microsoft.com/office/drawing/2014/main" id="{D2C175CE-54CA-DA3D-5450-E6CE0039D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3" y="5456613"/>
            <a:ext cx="2921540" cy="477805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83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71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726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725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2" r:id="rId35"/>
    <p:sldLayoutId id="2147483681" r:id="rId36"/>
    <p:sldLayoutId id="2147483683" r:id="rId37"/>
    <p:sldLayoutId id="2147483684" r:id="rId38"/>
    <p:sldLayoutId id="2147483686" r:id="rId39"/>
    <p:sldLayoutId id="2147483685" r:id="rId40"/>
    <p:sldLayoutId id="2147483687" r:id="rId41"/>
    <p:sldLayoutId id="2147483688" r:id="rId42"/>
    <p:sldLayoutId id="2147483689" r:id="rId43"/>
    <p:sldLayoutId id="2147483690" r:id="rId44"/>
    <p:sldLayoutId id="2147483691" r:id="rId45"/>
    <p:sldLayoutId id="2147483692" r:id="rId46"/>
    <p:sldLayoutId id="2147483693" r:id="rId47"/>
    <p:sldLayoutId id="2147483694" r:id="rId48"/>
    <p:sldLayoutId id="2147483695" r:id="rId49"/>
    <p:sldLayoutId id="2147483696" r:id="rId50"/>
    <p:sldLayoutId id="2147483698" r:id="rId51"/>
    <p:sldLayoutId id="2147483699" r:id="rId52"/>
    <p:sldLayoutId id="2147483700" r:id="rId53"/>
    <p:sldLayoutId id="2147483727" r:id="rId54"/>
    <p:sldLayoutId id="2147483728" r:id="rId55"/>
    <p:sldLayoutId id="2147483730" r:id="rId56"/>
    <p:sldLayoutId id="2147483701" r:id="rId57"/>
    <p:sldLayoutId id="2147483703" r:id="rId58"/>
    <p:sldLayoutId id="2147483702" r:id="rId59"/>
    <p:sldLayoutId id="2147483704" r:id="rId60"/>
    <p:sldLayoutId id="2147483729" r:id="rId61"/>
    <p:sldLayoutId id="2147483705" r:id="rId62"/>
    <p:sldLayoutId id="2147483706" r:id="rId63"/>
    <p:sldLayoutId id="2147483724" r:id="rId64"/>
    <p:sldLayoutId id="2147483707" r:id="rId65"/>
    <p:sldLayoutId id="2147483708" r:id="rId66"/>
    <p:sldLayoutId id="2147483709" r:id="rId67"/>
    <p:sldLayoutId id="2147483710" r:id="rId68"/>
    <p:sldLayoutId id="2147483711" r:id="rId69"/>
    <p:sldLayoutId id="2147483712" r:id="rId70"/>
    <p:sldLayoutId id="2147483713" r:id="rId71"/>
    <p:sldLayoutId id="2147483715" r:id="rId72"/>
    <p:sldLayoutId id="2147483714" r:id="rId73"/>
    <p:sldLayoutId id="2147483721" r:id="rId74"/>
    <p:sldLayoutId id="2147483716" r:id="rId75"/>
    <p:sldLayoutId id="2147483717" r:id="rId76"/>
    <p:sldLayoutId id="2147483718" r:id="rId77"/>
    <p:sldLayoutId id="2147483719" r:id="rId78"/>
    <p:sldLayoutId id="2147483720" r:id="rId79"/>
    <p:sldLayoutId id="2147483722" r:id="rId80"/>
    <p:sldLayoutId id="2147483723" r:id="rId8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0404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0404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5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5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5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5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5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5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ka Plan">
            <a:extLst>
              <a:ext uri="{FF2B5EF4-FFF2-40B4-BE49-F238E27FC236}">
                <a16:creationId xmlns:a16="http://schemas.microsoft.com/office/drawing/2014/main" id="{8B322C29-BF80-01E0-4077-DB71451E30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sz="16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F2E0A7-9980-95A9-E99C-76D6D77F2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SUNUM BAŞLIĞI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3A995C-63D8-C7C7-AADC-2DC11ED256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ALT BAŞLIK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17ED4A1-8E59-4F74-6B42-1E3B831D18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342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184A281-B805-EFA2-29AF-0EBC5555F6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36B0D0-330E-D2ED-BAD4-A5EAE391C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9D6C63-968C-8F9E-D342-E64A0B99FB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9F73B5-BCD5-0A99-23E8-B1AF9B4ECB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42C35F-C5F0-848B-D76C-6C106ADBC5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F37C17E-0C75-675B-CBA7-CA3168CE767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VİZYONUMUZ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78745C6-2E0D-84A0-5B0A-395FCBBEACE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24FA33B-E624-9637-5568-B443C7BD180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03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65B3C-2844-2EB4-7AE3-DF2372FD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MİSYONUMUZ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8CCF8-8026-D6FD-4B89-ACD56FF6084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46C96D4-E391-382C-9AFA-28A5C99EBE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226A53-CA4C-FC2E-7797-E877F7EC71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EEC7E-68A8-2B8D-F064-2E531388E30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471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CB7EA1-6160-6516-7985-F0C1908863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74972-3CE5-FD7D-095A-845BED2497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B7F853-C02C-FD96-CE82-E0E874259B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EEB83C-4E9C-E74B-20B5-BC5D51E8829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E1E48E-814C-DB0C-D772-B13511F0BB61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4BFAF3F-7676-DF5E-5A77-992EEB08E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NEDEN BİZ?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BC70AB2-63AA-301D-0344-022E0F80C12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664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B8F13D9-18C2-A77D-4020-F54204E56E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8F2FD-9AAE-1073-BF26-B68F5764FC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F06C2B7-B409-E915-9785-F4768722E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Leonardo da Vinci</a:t>
            </a:r>
          </a:p>
        </p:txBody>
      </p:sp>
    </p:spTree>
    <p:extLst>
      <p:ext uri="{BB962C8B-B14F-4D97-AF65-F5344CB8AC3E}">
        <p14:creationId xmlns:p14="http://schemas.microsoft.com/office/powerpoint/2010/main" val="528148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5058AC-EE70-CD5B-D93F-F4A5BC97E0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D0F8418-20F4-5446-6A3D-D8F03C445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Leonardo da Vinci</a:t>
            </a:r>
          </a:p>
        </p:txBody>
      </p:sp>
    </p:spTree>
    <p:extLst>
      <p:ext uri="{BB962C8B-B14F-4D97-AF65-F5344CB8AC3E}">
        <p14:creationId xmlns:p14="http://schemas.microsoft.com/office/powerpoint/2010/main" val="3094882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7166C4D-396E-455C-805B-DE904601A9E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7845CA-FE47-B451-1F92-BBCD3963D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TARİHÇE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2D52D2-D842-8E4E-6BD3-453999E841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2020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8ECE17-C3EE-FC69-4BF9-1A958103FC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6955F2-D41C-3C72-C907-4BFB7F6F18F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FE4658-687F-6A7D-AF8F-55953BC8916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46B87B-63A2-DF2E-BDC1-0C26D673F5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4ABF9F4-E3CE-9D37-F08A-B8E2E461AB2F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88CB4AB-9D55-5194-6A46-55C91B0E877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2022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1C17FD5-10D9-96BA-7C5E-EFF82405A4A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0635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50ACAD5-7EFD-78E4-EF9F-8CAD091EB2F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E9ADC1-F987-7DAE-B099-304BA7C813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2023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D3C9E6-1A0A-37C4-AF16-5E53FA7857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EF6068-AF7C-047A-D6AF-9B3ACCF9952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544346-B143-C757-78F7-CECBDCA40B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2024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2B8E80-112C-995F-1838-3E7F10450F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396C5D5-9238-977C-46D9-474D9CAAD4E4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E75334B-4E54-6CC3-4119-CBA9D151F85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2025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15932C0-070E-3A50-F258-131D12BC7A9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385E34C-DFF7-D251-65AE-ED904F8F2F72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65A8398-8887-AD0C-CBA8-AFADDD26F8C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2026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72DC298-CC71-1B91-FB0F-04478E5AC0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27176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F8299-58FB-F61E-35BE-BEDEA157A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2027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D9A89-2781-36AE-4B10-42F92B286F8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5527F9-083B-4CED-71CD-5FDC5BFDC96F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062AC2-56DB-2CE1-73BF-E342DFFC088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SINIRSIZ İLERLEME</a:t>
            </a:r>
          </a:p>
        </p:txBody>
      </p:sp>
    </p:spTree>
    <p:extLst>
      <p:ext uri="{BB962C8B-B14F-4D97-AF65-F5344CB8AC3E}">
        <p14:creationId xmlns:p14="http://schemas.microsoft.com/office/powerpoint/2010/main" val="3567917702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3CC41EA-01F9-4207-E863-E1838CC7F4A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FB53EC-4311-600C-F6AA-DEB50942920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D0C3680-2E4C-5FD9-BD48-008685F7ABC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30D4AD-F553-AF42-0D36-5DC4426A3E6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344BA76-EEB1-536B-DE6E-9FC6267A43A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4B2478A-21C1-D67D-0EB2-982E3E7A96E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AB6DCB2-A7D9-FB44-8AF7-65321F8EF3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716509B-D1C9-EEB3-DD0D-29AFD9DA871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6C1C1AB-1504-4322-11E6-78FDC086F08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B5600ED-77E3-A7D9-93CF-06A3F4521A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C3190B-9396-E539-8FEE-6DF4B5D68C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 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F7FC21F-1D91-865A-DDDF-0785C0A34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2916FBD-17C1-528C-7C6D-E228230EF9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B32D38D-FB12-2227-7687-17840FF97BB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0F6CD06-E063-EF72-719F-94FF8C7B5C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716E0A3-930D-68CE-D667-1E854271903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543D204-B572-C985-67EE-F7A2D8A4C0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E685F88-FBF5-C15C-A984-BB988219829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186D0D6-9B62-8EA0-6D39-68F3FEBDAB0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4F7AD69-58A1-10AB-3FF8-7004D927391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0F6D56C-FF3C-E46C-0E30-94D69924E03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52D4848-69D8-20FD-3D13-F1C0C33DFAD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9500951-887E-304A-66F7-B6B1D4C0679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0D0AA3B-4620-1443-1C9A-F0791DE2E62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47EA779E-95D9-B085-6D6C-20DFE08624F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932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B881481-2007-A6D3-D3D0-CEAE209E6BD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BB6F2E-6BEF-8074-B8E4-CBF234D6384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FFFA17C-F5D9-9874-4136-53E0D108C20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BB5B46C-8A26-81DB-D427-0F171F3B352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0B1DB8C-9FC3-B582-C014-623A0A037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7E58D1C-F61E-9430-8B88-F9DC586EE2D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D7A3892-CCBB-EABB-CF67-9D034CAB86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0A5839-F6D1-F2D5-03C1-5B0B0C7B046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1F9B048-1757-1E3C-5B02-B4E11FAAA9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F94CC56-C57D-DFFC-EFFB-BE10374870C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B537A3-CDA2-D144-06B4-5750169021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26B9344-A1A0-4984-479A-AB073EA2659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30645A9-E76F-76BF-859B-5FA00D077AA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174667A-733B-0A50-2AE6-DF5D70B0AED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D57757D-1CAC-CB74-D1DB-AC18B8E4733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BB7221-97BA-C4CC-C4A9-9ACB5E2841E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2642558-7805-ED3D-5806-E17DC876C78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4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F75C5-0B63-8F4A-A3EA-3F8C7745D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SUNUM BAŞLIĞI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2708FE-A38A-4EBD-4614-FBFE4BF3FB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ALT BAŞLIK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D1873AA-297A-1DB4-F5FC-DD24652A5A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411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571E7-4ECC-6B5B-28EE-0F29C9EFD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B3CF1E-5338-B580-99BB-6E1FB737C54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B3E197-37DE-53CE-AE90-9458D0E36B0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51E133-B791-D6F5-EE69-AA562B5EFA4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620179-B699-91F6-B4E9-6EC33B130B1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F619FCE-6C0C-7D2A-A64D-443122F8F90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CE81EEC-8F99-C134-93F9-3F639075BD3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7B7C169-429C-F845-6923-38569E28122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B23DAE-E1D7-4A43-77A2-5E4966EEF45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1C42F13-C0CC-C31A-9384-00B28419277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555A896-1E5A-F1EF-8E1A-199F7706A4B2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47E013F-50A6-C86C-5654-106B71DD185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14C096-93EC-3A79-4447-57FE04025CF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6E1506B-D458-D435-78F0-05B08BF5FE1F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049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410C4-8345-5A66-2A1A-8E28D4F58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2E37F2-3B7E-0A8D-EFF9-431190130B4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176332-27D9-BCEF-43D6-BB3BE188A17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68484D-31D8-A87D-507C-0079D2E7766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4D0AE8-5EB0-07A6-5749-C15FE80B4F6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16B829-7F48-E7BA-911D-92051CD08BA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B0ECC5-AD3A-C76F-C4CA-A553243377C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7AAFB78-8925-8FFB-1EED-BA7B919156D5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78ADBE-0DF7-487B-1371-9CCD6385B0D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8E969B6-4E3C-78C3-3167-3DD24679F0A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BC9E162-5298-5DF7-ED63-0065C42EC8B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8556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87CCD66-46ED-CB50-9B8F-60BE1FCE901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25D744-04A6-FB31-9047-617B314D73F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EA407D-FD8C-AA5F-1E2C-0F4658B0C73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84A8C5-85FE-589E-61D7-FDEF4F040D3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17238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B49C5D-3FD4-5271-865A-3CEEAF0E62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2FFC7F-533B-2FD3-AFBE-F0A17196FF6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882065-7DEF-75D5-B539-F5E6BE92E75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D223FE-A328-A622-9BE6-F84C9644588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8956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797264A-1F30-EC77-32F1-35FE5E2000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8FDC6C-776A-25B6-AC31-268372E60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E9C582-7EAE-E309-B83D-98B2E2DBD5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CA341F-8E59-E691-B099-6D525D54802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1700112-931D-F7D0-3E4F-B80A4A46A0F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1D65B80-2C6B-22CF-B812-CA9EE45B9F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EF73-233E-6082-F75F-8AF69BEC037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14D5B1-93FC-529A-DFF8-C7F219497A7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622469A-B079-3579-A60C-843C053CFDE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BB6F285-2701-08F6-3F70-B03BFB21842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9397F31-37B5-69EE-69FE-4B1AFBE34AC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BDEA656-0541-0B70-0020-8E3B9B92182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0BF173B-C3B3-7BEB-A821-97AC451C5A2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2439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DD5D511-06CE-EA55-FCDD-23F44ECB1F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DDC524-7BB3-1A4E-C7B0-C390B1635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0AF54F-1E4D-4A16-6C0B-8A9B8257FD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CCCD48-81C5-C850-B149-B81555BB951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356033-065B-6827-43CC-59272827A60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E5A77D3-D5B4-A73B-9A6E-D28871D1E1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AF6FF8C-B2D0-C16E-F3DC-D0AA19A456E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4DBA309-38DA-8B49-109C-B0160003B5E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7E6835-F7CE-E158-06E2-90C638BFB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3A2FA91-5AFC-EB20-6AB5-3C089689430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F0942D2-3F5C-087D-4D42-F7994FD7244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69F9957-235A-08E5-4D22-86B59A8B8975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9144B11-FFBC-A959-ECC5-887643FFB40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A0BF5D7-E0D8-E240-9C61-772D44F794D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621BF45-05EE-46C2-EBB7-226DD5A4E54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4129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A01B488-9CC3-87FA-7E05-2B84DC4AC4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7BE405-0DEB-CA66-AA47-6B425A76C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9195F-9D2A-C5C4-D10D-483BA680615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F81C25C-3978-8500-F536-1F54DB9E9C5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329B11C-CFB4-ECEF-6DE1-80D1BC22ABC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789862E-0B89-AD5D-8BBB-2140E5515EC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CE57000-B001-6720-CB92-D016D2622C5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795597-40E2-635B-A891-44163F044D2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5007A2-0342-AF64-05D9-9235A4D27CB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35F44E2-1FD7-D357-5673-F0158B79AFC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FBC01CC-964C-7C4B-F884-018152D89BC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228BFDA-F2A4-6D49-1667-036B1B321BB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477E05A-8B9E-0C5E-B17C-67681C6FBDB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DBC984-03C0-6A6D-740B-FFEBF52009B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F5183CF-C690-C772-5565-BDEACF852A2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</p:spTree>
    <p:extLst>
      <p:ext uri="{BB962C8B-B14F-4D97-AF65-F5344CB8AC3E}">
        <p14:creationId xmlns:p14="http://schemas.microsoft.com/office/powerpoint/2010/main" val="1805582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AC57AAC-F440-1397-8615-91AF0997CE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ADC5E0-43E2-0110-1E9E-2365E4ECB1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3EDE7D-BE8C-CCAF-9B4D-3737B71217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2F4DFDC-1509-F83E-6DF6-6B85F666BB9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846402-9322-5643-A894-22E3735DF9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28F424-F4BB-323F-78B0-B2079B0AE4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303E4B8-F61D-9B85-C419-AD31F58264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BB5287F-0D81-6491-5502-AC695E86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</a:t>
            </a:r>
          </a:p>
        </p:txBody>
      </p:sp>
    </p:spTree>
    <p:extLst>
      <p:ext uri="{BB962C8B-B14F-4D97-AF65-F5344CB8AC3E}">
        <p14:creationId xmlns:p14="http://schemas.microsoft.com/office/powerpoint/2010/main" val="21279659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4F63DD-85E2-F922-ABA8-EAEFBF1F536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F3CA3E-A6CB-8AA4-F1DC-2A83316599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C9CEC9-0E22-E931-2658-245DC40D117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4B231-0072-9582-2BCF-90DDC3A937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72AB80-443A-4F61-545E-7EF0390B18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427A80F-1413-D4D7-2127-D301812E3B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2BE825-E132-35E3-DA50-A91A7E9134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87B923-4AF0-C2BF-7CB3-6F0CBCF23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694E03D-3B17-2652-405F-80B4E5B1FC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138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81B16-2474-3E91-7D9B-617AFF686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E7862-A41B-0EE3-7382-D856F733349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545AC0-DC1B-A275-C4E0-CD6F196D8C2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C395E6-2116-56B9-8570-3DE05F4C3AD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6F45AB6-1D2A-67A5-A719-9115ECAA582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003B63-F33B-F3FF-3D5A-1CD28863C1E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8AFAB5C-237C-96C0-E11D-10AC951C94A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DB1B57F-2D4C-AFFE-5EF1-2AD9828902A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2916ED9-E5C1-1BA4-6182-27030C1297F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D0DD5F3-54BD-FE0A-A0E2-6ACB076B63F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A1DB401-3C9C-AD51-2460-017709A53C1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E5A85CD-6DBF-C7C1-59BE-355ABB28CF2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9D4C69E-4229-D7BD-AD2B-F374E8EF5BD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Hzimet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91CE2D3-B200-A1C4-6D3B-34F510C9C76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001DFC2-190F-92F9-DAEA-74C69B97C7B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7094539-EDEC-7E3D-010A-274AE723522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7693D9E-B904-B7D1-4912-1F6240D6990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CECEFFB-9A38-683F-42A3-35DBB46D6F5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06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2B7D2C3-9AEC-8499-32CA-AA59E7FE4A5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814350A-D478-197F-7B3A-108D27AE4D5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3951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0B456-AAD2-399D-8A38-5512261AB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SUNUM BAŞLIĞI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8293B5-D486-6767-9DF5-F0F96D8B74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ALT BAŞLIK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25011FF-2306-EAC3-392D-6A522C8B28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885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86E43-9EA8-7047-9BF2-4F0E8EBC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7F5CA-E966-6A9B-E2CC-678E085589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2AABE8-36AD-2146-250F-BFA155726F4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AEF960-4FC0-80A3-56D3-8A0E2748F4B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FA19BE-8D31-A25F-72A3-0FC1643436D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89643D-2510-E44C-6FCA-B377E456EC2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3D70350-87B1-78D1-DFE3-58E3D60196C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F2B8B1-DACB-B792-3E30-B57F3688B57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B0D3474-DD41-5A5C-75CB-24B72105606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7DB5AA-ABF2-630F-D8AC-570678C9147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DAF869F-476A-A6CB-3DA7-84379DEDD0D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8A84977-F14A-B885-22FD-4C847D2DC4A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915AA3B-9846-8B10-C787-797485EC1C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AA45B4C-34C9-171A-3BC3-9C00C360D19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666E6CE-19FE-3E1F-8BC3-D24B8CCD544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E62725-C271-25AF-E807-E885758DE8C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7E4EE5-E998-8BE5-8B58-A84CBED5205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06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CE1F2C2-0959-A423-E082-64CC186E448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2F29386-AD65-2842-DE86-18EBAD78E9A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253ECABF-F395-5B1E-2A6C-EEFDEAE234D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687749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DEE11-D06F-F9F3-BEE7-4898AF51F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3826BB-B08C-05BC-C10B-781E417A5E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A92C01-4BAA-8D60-75D7-7D81F7ACC75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7471F4-4E9F-5296-EDDB-0987D5E010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CF2F050-DF4D-1CA7-A2E3-887D614F354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D369982-B99C-BE2B-DCB5-30DE8911773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1D59F2-1F94-118E-0D9B-49F96517EEA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2D491E9-BA36-2382-11F2-7926954ADE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CD276E2-9595-575A-647E-2150F3DD1C3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31DEF84-9CF6-34E7-28EA-0FF76264A5F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305E370-51E6-CA01-001E-50EB6C27507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2102F-9BAB-03E2-AB24-4DDC6D2AC79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1DF46F7-B624-CF16-6BD4-FC6FD7CC85F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E98A97C-88B3-3957-EA90-5522C816A4C6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6AB5DCE-BD50-9588-D480-60CC771E3E5A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65F7909-D3AE-16C6-8636-B76DD89678FE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9CFE503-CE23-2633-FCB9-C6FBB8B30BAE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08BF5D5-0EAD-B278-48B7-8EBD83B1F4EE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33483D36-B3C7-9109-AE76-0BAF7A77B63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40930B3-EC22-C140-1AC3-4DD62FD073D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79051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2C978-ACE1-3F53-A85E-C65F05124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2370B-C700-FE82-2213-B078AF000B3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C35B10-C4B1-7208-FF4D-273C0EAB20B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841A64-A9ED-518F-C8B0-8CAB86FA516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1ECD8D-A3E1-E423-950D-23FED36F5FE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F8AAE57-85F4-54CB-0D3B-FAF84B7A633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E3EC884-1382-DFD5-355C-EDEA46D89A8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0A4B5CB-5F4C-C01A-7C7C-0271AC0B09A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41CC94B-637A-CA04-D9CB-D9BB7975A9D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DD8FE61-89CA-6522-BFDA-513207A5CA3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2622C5B-8794-AD05-B374-6E682F7C6578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70B25D-D966-FF8A-9004-5C8ADA59859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23911D0-FA53-51E7-1F26-FD12B35CBA8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DCC267B-34DD-21AF-1B1C-813543444D8A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B92F48C-7EDD-03BB-7666-B20FA976C6A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CFC0356-172A-BFD0-2C41-C23158E9218E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80FF607-2102-E0E6-B9BF-E4C2C312495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95751BE-D27E-7F3C-F336-9C6E0DEF4603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1C0641D-EDE3-2590-915A-28828EAFC31C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C0896A11-46C3-E6F8-5ABC-AE2BCEFEE2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331581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609D2-9738-9DBF-0F39-92B6B09C3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REFERANSLARIMIZ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18D278-5C07-C82E-9286-31FE3C92E43E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20C9FD-7ABE-DAB5-0601-DB2D1380687C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04B6161-7093-1B7A-D58F-10175D0D2197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87CE8B1-0DC9-3237-7BD5-D2992161C672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C9A5399-5DD3-71A0-6C99-DB8A88EEE928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27120C2-0D67-F6CB-CA11-9A3419EA22BB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1318CED-BDB5-2FE9-FB56-3E26DD2269C3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C5460FF-CCE9-A336-F215-5B48BE329EF6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5B115B0-5181-B15A-9B62-6F387CEDCA0F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949CE53-6167-FCAF-2D6B-0FFB55158B05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12F66A2-3C82-9831-911C-A8FB162852DE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F448A6E-40F0-85FB-AE04-6537D509853D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E196E52-7CD1-B9CC-E269-55AB4413D84F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174D308-2731-EBB0-08F9-DF77F6C5807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318E8DC-9912-A7FA-DA29-EBBC7CE74163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DC190F7-01A7-0DAC-F97A-D642EC116CE9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7F77D11-AA7A-9136-8114-16BA5437427F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A1111A0E-8FDC-C768-2C15-CB911E093C56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9265A9C-0B52-11B9-2274-4C5B934F784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Müşterilerimizden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3082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C331A70-ABB1-7BB2-D31C-24183EC217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7452E8-2C0C-E15F-3207-6FD18AFCB614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REFERANSLARIMIZ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7780FF5-0E66-E4E4-2D70-F77C9441865C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D8D3F7B-35B1-D2CF-95BB-124F1F10E28A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F038A6C-F8C8-0995-C234-F2992D49FFB8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E76CBD5-4226-3F0E-7AD9-FEA0280A32B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9D0ECC7-CC26-2222-C296-09B05B0B1CA7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2C188AB-9365-058E-E41A-9ED618893187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22EFBAD-2895-08CC-901D-C68F27C18E03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D4579F3-F119-430A-BD52-ECADB042F4F7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036872E-DE07-F192-8E72-B73A6C681782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96F75F9-5BDA-BDEA-E842-590B5F7A1A84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2AAD3B4-2951-DD1A-5EA4-B419DDB179B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87E20B4-A128-9FCA-D372-E73E0FDCE065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2D0C1EF-6D36-F080-42C0-69AA368ECA03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B321C93-AF79-3CEE-73F4-2EAEC77E9BAF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B845E09-F8A2-74EF-A75A-A063DD88F875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D0CD29B-74B6-F50F-920D-E6D75B1E5DF8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1247737-C1F5-AC24-9116-1F95A5EB0CC8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3771EAC-A76E-8264-433A-065473000C3A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FA62415F-8B0D-7DB5-A6E2-A8584D2CBD9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Müşterilerimizden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2680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EE87D-7BF3-0944-9FC7-20732FED7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PORTFOLYO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9387B-EBA7-B638-664C-7CDE3B1A229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06A8F0C-567F-C34B-6858-DB1AB5E1698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A5F0A5E-5099-2DAF-711C-E95924B967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6E6CDEF-5441-2187-13A5-9179843EFFB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F11B180-BAAB-0129-5581-D5C6D0B31D7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535182-FFDA-6A75-4A03-E5711D486D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515801-132E-CD74-8161-ECD49ACB40C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EDE9ED3-6F63-5D51-7266-ED09DD19814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52683AC-4F53-8BA7-939A-3CA77683507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708A047-3663-E61F-332D-1B4E40B9646A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342146F-7159-4829-646A-906F541993F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E0AAB2E-6438-6896-DDC8-9ED4907C3E0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33F368C-370C-D564-FE12-89A9B17AFA9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1D52E76-7C49-8354-D645-7D7ACD759D4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D1AB77B-E567-41EC-E1AB-44F55D5E331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46F579D-4DD9-6FB4-B8B0-FE483974960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0469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14A49-EFA4-018A-0169-7AC89E5A4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PORTFOLYO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E77E6-5882-2689-CEAA-093C5934B14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20B2FEF-2432-3D07-BDF5-818DFD410A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65F2E87-0496-7845-19D8-48290FB73F5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BE310C-1A96-7B38-A4DB-8C6472A71F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D4B6B4B-0F89-0FD9-CCD8-7CFFA60BEF1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0D13656-09AA-8369-C519-B540B5E0CB4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B6E1DD3-3518-4C2C-64F1-9DCAC2E12D0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2BF1AA8-15E3-4B2F-F8B3-894B50DE4EB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3DC72C7-39BD-6AE1-14C4-8EA3999290E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D5C8735-03CF-446C-9AAA-964BCB1F1DA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213459D-6538-E166-0E38-08789856F85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109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DB75D0B-0903-B79C-D3B3-1F26730953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673423-0036-1FB2-F071-DBDA2899021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F7501B-8698-008C-651F-7EDF8252755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2B47A2-5481-304D-8309-BFDF0C2ABD2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E8B5D78-9830-6CA7-38D4-C9D9747DEC7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05143D4-7FEF-0DD3-0EB6-7CDB20606E0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9FA1BCE-D3C0-5058-234D-7672F218C91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04DA59B-89D8-9C48-E892-08F09030164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3187048-4D71-2EB9-60C8-85585C353DB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8811EE1-CC41-7A97-E631-8F9105E0B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PORTFOLYO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546D7B0-5014-701C-4F79-E50501D9B60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334302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218D90D-F990-5B7F-55E2-A23B4ED89F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6F990B-4AA4-4B47-4EEF-1ED4542CC8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52638AF-D57A-A061-6053-492FB1757AB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1D6E4-6E6C-2389-E79A-8F1B54899FB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1DABAD6-5797-5BF7-DF2F-E8702AB31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Firma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ACC5A6-0702-13AA-9037-609C4865E1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2025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BA3B791-6284-F464-8DD1-0E40E60E84F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Proje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6632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E92635D-5765-6F7D-FCD2-62F01DAB89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A72AE-F328-8055-E779-DD360FCED1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D7CE9-F657-DD7A-28C4-A48A1F84AAE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95D7D8-A21C-3B72-41B3-4C28124569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1684948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4B1649-83B9-E69E-0BF1-A25D7FE9F6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E4994-776D-0FA0-E2DC-75C2BB57C7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F15554-71DF-0351-C59C-BB583E86E4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04AEE7-E15B-B0AF-1CDB-F559F3F6AB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DDDBEB-0B09-4A31-399B-8BD883BF230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12F1C2B-3FB7-CDBE-3E37-B7A1EDE009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06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17E6D68-EC24-D9EC-8874-FB2D0ED68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AJANDA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16707E-D31E-C42C-ED26-B26646C048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6332" y="5484313"/>
            <a:ext cx="4077021" cy="349702"/>
          </a:xfrm>
        </p:spPr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Konuşacağız</a:t>
            </a:r>
            <a:r>
              <a:rPr lang="en-US" dirty="0"/>
              <a:t>?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5BE1F7-E4BE-39F0-3D45-7D09B011A9C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D4EA8BB-787F-CD48-AB76-40E5929E018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980706A-9535-D8DA-2B3D-0910E9075DB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F135970-B78D-3BFD-2DAC-4BEEB0F5D79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FA06805-AC00-9913-518C-65CAFEE5014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D2BED0D-236E-C8C9-7CF7-2B8564676B5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BCCDEBC-BF6F-00CD-8DE6-64683325E97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07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974FD30-A241-7DB4-16A4-0629F745626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A3D0AC1-D2F9-C3A4-4ABF-E00712D8EFB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08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5C6D28B-7B46-30B6-572E-07BDAB9B8BC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7190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5E52CC9-B61C-5997-1659-1427CBA903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29D3D1-379B-24C6-432C-05B5DD3A00F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011588-2A3A-B337-D72B-BC349B00B6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1543FA-9B08-A594-3AD4-2B8DF6CAC1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1368281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DD3A0B4-6C4D-4117-B0C5-1472E4E87F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91551F-9FF9-4FA0-E0DD-5E4DFB86CB7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922E40-5C91-8EAA-546F-C49E19DA070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6706C-2ED8-244C-4EAD-AB7DD2AF945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31095694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0ED7A51-ED10-82A7-9A27-DBCCF73A1A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22AA2-4FC6-8F59-E65C-787E1384ECD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9139BC-B766-BCCE-CFA4-CA98F8A7CB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D21402-8617-CEDD-3109-9A7B3B174D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28914074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5C26052-6C48-9754-63AA-0E5F2C17A7E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F5389-A266-5814-1655-CBDCA24DBE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BD0393-2BCD-DB91-ACAE-B02797265CD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ED0DA1B-D5B1-C354-94D9-775F95C48F7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73730D-1C19-6DD4-2060-04947DD8D7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33596746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E32B076-0DF4-1DED-698B-64E4015CA7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778371-07BF-759D-AADB-F15BCE42662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98BD2A-3B32-2C5B-225F-4DA43CCC05F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5F93AE-6AB8-28FC-6F96-B7464250BBA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5DB15C-A43B-9F5E-5EB1-2D4CD1D3897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37843278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9FFD78D-5FBD-E635-7965-EB0DDFB3F4A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14DFC9-CA74-A77B-56E3-ED8355E8FD0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E08E61-E366-59E5-5422-D61CB34970B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862611-10FC-E783-9E3A-5965A146A7C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547477F-3D6C-E1A5-B8D5-77E266D66C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13789318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BC737FC-1DDD-2F35-8D9D-256678A763F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D80FB-DC79-7CF2-FEC0-D83B52C2C4E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8C4230-9CE1-906A-0926-BC270C47EF4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F63FC3-B9B3-C846-C096-A79C67A4073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5A0E15F-CE35-2387-9003-5DA3518044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6470195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5914-A43C-93D3-C71A-2C2A6E091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24D68-EDE1-16E3-5543-19B3CB996F1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2021-2026 </a:t>
            </a:r>
            <a:r>
              <a:rPr lang="en-US" dirty="0" err="1"/>
              <a:t>Satışlar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6C119270-716B-FC91-CDDB-B7FBA5362DE5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1453300859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061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5914-A43C-93D3-C71A-2C2A6E091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24D68-EDE1-16E3-5543-19B3CB996F1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2021-2026 </a:t>
            </a:r>
            <a:r>
              <a:rPr lang="en-US" dirty="0" err="1"/>
              <a:t>Satışlar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6C119270-716B-FC91-CDDB-B7FBA5362DE5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1062582266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390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A5DF5-97AD-9976-A2DD-A1CD183C6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ŞEKİL GRAFİK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80DC4-FBAF-F290-34E3-CEE6B271D0B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2020-2025 </a:t>
            </a:r>
            <a:r>
              <a:rPr lang="en-US" dirty="0" err="1"/>
              <a:t>Satışlar</a:t>
            </a:r>
            <a:endParaRPr lang="tr-TR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4D4512F-0FD5-A4D2-6C6B-CFC72BB5B3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7791766"/>
              </p:ext>
            </p:extLst>
          </p:nvPr>
        </p:nvGraphicFramePr>
        <p:xfrm>
          <a:off x="695325" y="1915886"/>
          <a:ext cx="10801350" cy="4222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813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8A43EC-06F7-DD78-1C89-7F6EC4DFF2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89E13F-62FE-4EF6-EF76-FCD38E3A9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ARA 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0C2B27-670B-0CC3-1D17-872E43987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2386102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A5DF5-97AD-9976-A2DD-A1CD183C6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ŞEKİL GRAFİK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80DC4-FBAF-F290-34E3-CEE6B271D0B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2020-2025 </a:t>
            </a:r>
            <a:r>
              <a:rPr lang="en-US" dirty="0" err="1"/>
              <a:t>Satışlar</a:t>
            </a:r>
            <a:endParaRPr lang="tr-TR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4D4512F-0FD5-A4D2-6C6B-CFC72BB5B3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4412896"/>
              </p:ext>
            </p:extLst>
          </p:nvPr>
        </p:nvGraphicFramePr>
        <p:xfrm>
          <a:off x="695325" y="1915886"/>
          <a:ext cx="10801350" cy="4222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539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5A4D-3F8A-4744-1C2D-CBF336AAB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SÜTUN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8B512-2F63-0400-EBE6-600CC085476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EA9B6E53-E4F4-D8FA-7F9C-2A753E088948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239142448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32925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ÇİZGİ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452814334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044194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ÇİZGİ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4129335289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494776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ÇİZGİ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2929456601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90370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ALAN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1706723467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828572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1966609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084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8610793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858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ŞEKİL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1082117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194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0829695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825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531ED-6EEB-51DA-7C32-36B76818E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ARA BAŞLIK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4CD20-097F-E31A-B07F-3A52DFB0C2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928ADF-EB78-0607-AA6D-8F98AC3511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7836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E658D-7084-F366-D8AE-03CECC7D9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HALKA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2BA95-390B-3CF0-407A-EA0E823C49C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A49EDD-BA79-CA53-E7BF-59A004D14E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DE95A4A4-E625-A2B7-66CA-E8BBBCBCEF10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225276010"/>
              </p:ext>
            </p:extLst>
          </p:nvPr>
        </p:nvGraphicFramePr>
        <p:xfrm>
          <a:off x="5618603" y="947451"/>
          <a:ext cx="6092328" cy="523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062234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E658D-7084-F366-D8AE-03CECC7D9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PASTA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2BA95-390B-3CF0-407A-EA0E823C49C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A49EDD-BA79-CA53-E7BF-59A004D14E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DE95A4A4-E625-A2B7-66CA-E8BBBCBCEF10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409317327"/>
              </p:ext>
            </p:extLst>
          </p:nvPr>
        </p:nvGraphicFramePr>
        <p:xfrm>
          <a:off x="5618603" y="947451"/>
          <a:ext cx="6092328" cy="523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71782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4C840-0F24-EC93-5C50-1727AE0D3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SÜTUN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5B986-0FE2-C334-1946-F3CAF15601C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54077C-3CD7-3D95-E1B6-2927DA1F795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92C3BBEB-6299-C7F6-5D8B-3300CD7ECAB7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2796427294"/>
              </p:ext>
            </p:extLst>
          </p:nvPr>
        </p:nvGraphicFramePr>
        <p:xfrm>
          <a:off x="5740400" y="1292225"/>
          <a:ext cx="5930900" cy="4740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065361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E9B00-E28D-F08A-778F-D48928830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ÇUBUK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881F8-5674-E1F0-B498-213B32833B7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A9648E-3500-DF9A-73AC-E15BDBF0678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3D5CFD6B-F762-2A59-CF2D-FE3D830AEBF0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5225859"/>
              </p:ext>
            </p:extLst>
          </p:nvPr>
        </p:nvGraphicFramePr>
        <p:xfrm>
          <a:off x="6096000" y="1482725"/>
          <a:ext cx="5400675" cy="4740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3776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Liste Grup 4">
            <a:extLst>
              <a:ext uri="{FF2B5EF4-FFF2-40B4-BE49-F238E27FC236}">
                <a16:creationId xmlns:a16="http://schemas.microsoft.com/office/drawing/2014/main" id="{598699B7-EF8B-4AB7-AF97-2B7AAAED3D89}"/>
              </a:ext>
            </a:extLst>
          </p:cNvPr>
          <p:cNvGrpSpPr/>
          <p:nvPr/>
        </p:nvGrpSpPr>
        <p:grpSpPr>
          <a:xfrm>
            <a:off x="3947319" y="5061651"/>
            <a:ext cx="6464639" cy="1080000"/>
            <a:chOff x="3965342" y="1528054"/>
            <a:chExt cx="6464639" cy="1080000"/>
          </a:xfrm>
        </p:grpSpPr>
        <p:sp>
          <p:nvSpPr>
            <p:cNvPr id="46" name="Oval (Yüzde Değiştir)">
              <a:extLst>
                <a:ext uri="{FF2B5EF4-FFF2-40B4-BE49-F238E27FC236}">
                  <a16:creationId xmlns:a16="http://schemas.microsoft.com/office/drawing/2014/main" id="{5F99B7E4-C015-4830-A521-CB81DEF78C41}"/>
                </a:ext>
              </a:extLst>
            </p:cNvPr>
            <p:cNvSpPr/>
            <p:nvPr/>
          </p:nvSpPr>
          <p:spPr>
            <a:xfrm>
              <a:off x="5704763" y="1528054"/>
              <a:ext cx="1080000" cy="108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%70</a:t>
              </a:r>
            </a:p>
          </p:txBody>
        </p:sp>
        <p:cxnSp>
          <p:nvCxnSpPr>
            <p:cNvPr id="52" name="Düz Bağlayıcı">
              <a:extLst>
                <a:ext uri="{FF2B5EF4-FFF2-40B4-BE49-F238E27FC236}">
                  <a16:creationId xmlns:a16="http://schemas.microsoft.com/office/drawing/2014/main" id="{595D0BCF-F143-49F4-9EB0-3933BE37E3F7}"/>
                </a:ext>
              </a:extLst>
            </p:cNvPr>
            <p:cNvCxnSpPr>
              <a:cxnSpLocks/>
            </p:cNvCxnSpPr>
            <p:nvPr/>
          </p:nvCxnSpPr>
          <p:spPr>
            <a:xfrm>
              <a:off x="3965342" y="2074458"/>
              <a:ext cx="1739422" cy="0"/>
            </a:xfrm>
            <a:prstGeom prst="line">
              <a:avLst/>
            </a:prstGeom>
            <a:ln w="25400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Metin">
              <a:extLst>
                <a:ext uri="{FF2B5EF4-FFF2-40B4-BE49-F238E27FC236}">
                  <a16:creationId xmlns:a16="http://schemas.microsoft.com/office/drawing/2014/main" id="{A98E1F4D-0358-4513-96F0-6119B24E46B7}"/>
                </a:ext>
              </a:extLst>
            </p:cNvPr>
            <p:cNvSpPr/>
            <p:nvPr/>
          </p:nvSpPr>
          <p:spPr>
            <a:xfrm>
              <a:off x="6837531" y="1775667"/>
              <a:ext cx="35924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62" name="Liste Grup 3">
            <a:extLst>
              <a:ext uri="{FF2B5EF4-FFF2-40B4-BE49-F238E27FC236}">
                <a16:creationId xmlns:a16="http://schemas.microsoft.com/office/drawing/2014/main" id="{5EAE2EA1-70E3-43FC-89B6-16C7E96FE6F9}"/>
              </a:ext>
            </a:extLst>
          </p:cNvPr>
          <p:cNvGrpSpPr/>
          <p:nvPr/>
        </p:nvGrpSpPr>
        <p:grpSpPr>
          <a:xfrm>
            <a:off x="4938490" y="3867072"/>
            <a:ext cx="6107636" cy="1080000"/>
            <a:chOff x="4335993" y="1539071"/>
            <a:chExt cx="6107636" cy="1080000"/>
          </a:xfrm>
        </p:grpSpPr>
        <p:sp>
          <p:nvSpPr>
            <p:cNvPr id="63" name="Oval (Yüzde Değiştir)">
              <a:extLst>
                <a:ext uri="{FF2B5EF4-FFF2-40B4-BE49-F238E27FC236}">
                  <a16:creationId xmlns:a16="http://schemas.microsoft.com/office/drawing/2014/main" id="{D59C4600-509E-4138-B73B-4630CB1E0DB0}"/>
                </a:ext>
              </a:extLst>
            </p:cNvPr>
            <p:cNvSpPr/>
            <p:nvPr/>
          </p:nvSpPr>
          <p:spPr>
            <a:xfrm>
              <a:off x="5704763" y="1539071"/>
              <a:ext cx="1080000" cy="108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%80</a:t>
              </a:r>
            </a:p>
          </p:txBody>
        </p:sp>
        <p:cxnSp>
          <p:nvCxnSpPr>
            <p:cNvPr id="64" name="Düz Bağlayıcı">
              <a:extLst>
                <a:ext uri="{FF2B5EF4-FFF2-40B4-BE49-F238E27FC236}">
                  <a16:creationId xmlns:a16="http://schemas.microsoft.com/office/drawing/2014/main" id="{A853F84D-861E-473A-8D89-2A8060223EE9}"/>
                </a:ext>
              </a:extLst>
            </p:cNvPr>
            <p:cNvCxnSpPr>
              <a:cxnSpLocks/>
            </p:cNvCxnSpPr>
            <p:nvPr/>
          </p:nvCxnSpPr>
          <p:spPr>
            <a:xfrm>
              <a:off x="4335993" y="2074458"/>
              <a:ext cx="1368771" cy="0"/>
            </a:xfrm>
            <a:prstGeom prst="line">
              <a:avLst/>
            </a:prstGeom>
            <a:ln w="2540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Metin">
              <a:extLst>
                <a:ext uri="{FF2B5EF4-FFF2-40B4-BE49-F238E27FC236}">
                  <a16:creationId xmlns:a16="http://schemas.microsoft.com/office/drawing/2014/main" id="{52352001-21ED-4C9E-BD0E-DD4164FBA212}"/>
                </a:ext>
              </a:extLst>
            </p:cNvPr>
            <p:cNvSpPr/>
            <p:nvPr/>
          </p:nvSpPr>
          <p:spPr>
            <a:xfrm>
              <a:off x="6851179" y="1786684"/>
              <a:ext cx="35924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57" name="Liste Grup 2">
            <a:extLst>
              <a:ext uri="{FF2B5EF4-FFF2-40B4-BE49-F238E27FC236}">
                <a16:creationId xmlns:a16="http://schemas.microsoft.com/office/drawing/2014/main" id="{EA7A22D7-480E-4332-BF27-A3A7DC2BEE9C}"/>
              </a:ext>
            </a:extLst>
          </p:cNvPr>
          <p:cNvGrpSpPr/>
          <p:nvPr/>
        </p:nvGrpSpPr>
        <p:grpSpPr>
          <a:xfrm>
            <a:off x="4938490" y="2581376"/>
            <a:ext cx="6066692" cy="1080000"/>
            <a:chOff x="4335993" y="1539071"/>
            <a:chExt cx="6066692" cy="1080000"/>
          </a:xfrm>
        </p:grpSpPr>
        <p:sp>
          <p:nvSpPr>
            <p:cNvPr id="58" name="Oval (Yüzde Değiştir)">
              <a:extLst>
                <a:ext uri="{FF2B5EF4-FFF2-40B4-BE49-F238E27FC236}">
                  <a16:creationId xmlns:a16="http://schemas.microsoft.com/office/drawing/2014/main" id="{AF3FDE4C-D35A-4C3F-9E62-12A2D6EA60B8}"/>
                </a:ext>
              </a:extLst>
            </p:cNvPr>
            <p:cNvSpPr/>
            <p:nvPr/>
          </p:nvSpPr>
          <p:spPr>
            <a:xfrm>
              <a:off x="5704763" y="1539071"/>
              <a:ext cx="1080000" cy="10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%75</a:t>
              </a:r>
            </a:p>
          </p:txBody>
        </p:sp>
        <p:cxnSp>
          <p:nvCxnSpPr>
            <p:cNvPr id="59" name="Düz Bağlayıcı">
              <a:extLst>
                <a:ext uri="{FF2B5EF4-FFF2-40B4-BE49-F238E27FC236}">
                  <a16:creationId xmlns:a16="http://schemas.microsoft.com/office/drawing/2014/main" id="{E2094DA3-0834-4563-AB97-95C3E7D2A545}"/>
                </a:ext>
              </a:extLst>
            </p:cNvPr>
            <p:cNvCxnSpPr>
              <a:cxnSpLocks/>
            </p:cNvCxnSpPr>
            <p:nvPr/>
          </p:nvCxnSpPr>
          <p:spPr>
            <a:xfrm>
              <a:off x="4335993" y="2074458"/>
              <a:ext cx="1368771" cy="0"/>
            </a:xfrm>
            <a:prstGeom prst="line">
              <a:avLst/>
            </a:prstGeom>
            <a:ln w="254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Metin">
              <a:extLst>
                <a:ext uri="{FF2B5EF4-FFF2-40B4-BE49-F238E27FC236}">
                  <a16:creationId xmlns:a16="http://schemas.microsoft.com/office/drawing/2014/main" id="{8F06E354-4957-4C4A-A095-5B796286C905}"/>
                </a:ext>
              </a:extLst>
            </p:cNvPr>
            <p:cNvSpPr/>
            <p:nvPr/>
          </p:nvSpPr>
          <p:spPr>
            <a:xfrm>
              <a:off x="6810235" y="1786684"/>
              <a:ext cx="35924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67" name="Liste Grup 1">
            <a:extLst>
              <a:ext uri="{FF2B5EF4-FFF2-40B4-BE49-F238E27FC236}">
                <a16:creationId xmlns:a16="http://schemas.microsoft.com/office/drawing/2014/main" id="{B7B7771D-9BFE-49B3-BB12-CD75C89AEB9A}"/>
              </a:ext>
            </a:extLst>
          </p:cNvPr>
          <p:cNvGrpSpPr/>
          <p:nvPr/>
        </p:nvGrpSpPr>
        <p:grpSpPr>
          <a:xfrm>
            <a:off x="4116388" y="1380199"/>
            <a:ext cx="6302217" cy="1080000"/>
            <a:chOff x="4045876" y="1528054"/>
            <a:chExt cx="6302217" cy="1080000"/>
          </a:xfrm>
        </p:grpSpPr>
        <p:sp>
          <p:nvSpPr>
            <p:cNvPr id="68" name="Oval (Yüzde Değiştir)">
              <a:extLst>
                <a:ext uri="{FF2B5EF4-FFF2-40B4-BE49-F238E27FC236}">
                  <a16:creationId xmlns:a16="http://schemas.microsoft.com/office/drawing/2014/main" id="{D92FDD14-2168-4CA4-9C0C-BD929CA09D3F}"/>
                </a:ext>
              </a:extLst>
            </p:cNvPr>
            <p:cNvSpPr/>
            <p:nvPr/>
          </p:nvSpPr>
          <p:spPr>
            <a:xfrm>
              <a:off x="5704763" y="1528054"/>
              <a:ext cx="1080000" cy="10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%85</a:t>
              </a:r>
            </a:p>
          </p:txBody>
        </p:sp>
        <p:cxnSp>
          <p:nvCxnSpPr>
            <p:cNvPr id="69" name="Düz Bağlayıcı">
              <a:extLst>
                <a:ext uri="{FF2B5EF4-FFF2-40B4-BE49-F238E27FC236}">
                  <a16:creationId xmlns:a16="http://schemas.microsoft.com/office/drawing/2014/main" id="{5585249D-D4DB-4892-9981-85236C48FA7F}"/>
                </a:ext>
              </a:extLst>
            </p:cNvPr>
            <p:cNvCxnSpPr>
              <a:cxnSpLocks/>
            </p:cNvCxnSpPr>
            <p:nvPr/>
          </p:nvCxnSpPr>
          <p:spPr>
            <a:xfrm>
              <a:off x="4045876" y="2068468"/>
              <a:ext cx="1658888" cy="5990"/>
            </a:xfrm>
            <a:prstGeom prst="line">
              <a:avLst/>
            </a:prstGeom>
            <a:ln w="254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Metin">
              <a:extLst>
                <a:ext uri="{FF2B5EF4-FFF2-40B4-BE49-F238E27FC236}">
                  <a16:creationId xmlns:a16="http://schemas.microsoft.com/office/drawing/2014/main" id="{E0F1BC88-EFD1-4186-BC3C-1214EF78DD92}"/>
                </a:ext>
              </a:extLst>
            </p:cNvPr>
            <p:cNvSpPr/>
            <p:nvPr/>
          </p:nvSpPr>
          <p:spPr>
            <a:xfrm>
              <a:off x="6853003" y="1775667"/>
              <a:ext cx="349509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45" name="Grafik Arka Plan">
            <a:extLst>
              <a:ext uri="{FF2B5EF4-FFF2-40B4-BE49-F238E27FC236}">
                <a16:creationId xmlns:a16="http://schemas.microsoft.com/office/drawing/2014/main" id="{9D0D86F1-90E8-41EF-8808-480A818BC895}"/>
              </a:ext>
            </a:extLst>
          </p:cNvPr>
          <p:cNvGrpSpPr/>
          <p:nvPr/>
        </p:nvGrpSpPr>
        <p:grpSpPr>
          <a:xfrm>
            <a:off x="1149800" y="1748998"/>
            <a:ext cx="3959763" cy="3907738"/>
            <a:chOff x="1149800" y="1748998"/>
            <a:chExt cx="3959763" cy="3907738"/>
          </a:xfrm>
          <a:effectLst/>
        </p:grpSpPr>
        <p:sp>
          <p:nvSpPr>
            <p:cNvPr id="42" name="Grafik Arka Plan 4">
              <a:extLst>
                <a:ext uri="{FF2B5EF4-FFF2-40B4-BE49-F238E27FC236}">
                  <a16:creationId xmlns:a16="http://schemas.microsoft.com/office/drawing/2014/main" id="{0F06191B-2E7D-48D4-9CDC-DE3FDE8998B4}"/>
                </a:ext>
              </a:extLst>
            </p:cNvPr>
            <p:cNvSpPr/>
            <p:nvPr/>
          </p:nvSpPr>
          <p:spPr>
            <a:xfrm flipV="1">
              <a:off x="1149800" y="1748998"/>
              <a:ext cx="3959763" cy="3907738"/>
            </a:xfrm>
            <a:prstGeom prst="arc">
              <a:avLst>
                <a:gd name="adj1" fmla="val 16200000"/>
                <a:gd name="adj2" fmla="val 16194103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  <p:sp>
          <p:nvSpPr>
            <p:cNvPr id="43" name="Grafik Arka Plan 3">
              <a:extLst>
                <a:ext uri="{FF2B5EF4-FFF2-40B4-BE49-F238E27FC236}">
                  <a16:creationId xmlns:a16="http://schemas.microsoft.com/office/drawing/2014/main" id="{2C7340ED-B05B-4C0E-9B3B-6CC9DF5667A4}"/>
                </a:ext>
              </a:extLst>
            </p:cNvPr>
            <p:cNvSpPr/>
            <p:nvPr/>
          </p:nvSpPr>
          <p:spPr>
            <a:xfrm flipV="1">
              <a:off x="1536087" y="2130211"/>
              <a:ext cx="3187188" cy="3145312"/>
            </a:xfrm>
            <a:prstGeom prst="arc">
              <a:avLst>
                <a:gd name="adj1" fmla="val 16200000"/>
                <a:gd name="adj2" fmla="val 16086464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  <p:sp>
          <p:nvSpPr>
            <p:cNvPr id="41" name="Grafik Arka Plan 2">
              <a:extLst>
                <a:ext uri="{FF2B5EF4-FFF2-40B4-BE49-F238E27FC236}">
                  <a16:creationId xmlns:a16="http://schemas.microsoft.com/office/drawing/2014/main" id="{48E7D34A-5385-4FFA-A2A3-4BBE4240E965}"/>
                </a:ext>
              </a:extLst>
            </p:cNvPr>
            <p:cNvSpPr/>
            <p:nvPr/>
          </p:nvSpPr>
          <p:spPr>
            <a:xfrm flipV="1">
              <a:off x="1923370" y="2512406"/>
              <a:ext cx="2412623" cy="2380923"/>
            </a:xfrm>
            <a:prstGeom prst="arc">
              <a:avLst>
                <a:gd name="adj1" fmla="val 16200000"/>
                <a:gd name="adj2" fmla="val 16104348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  <p:sp>
          <p:nvSpPr>
            <p:cNvPr id="44" name="Grafik Arka Plan 1">
              <a:extLst>
                <a:ext uri="{FF2B5EF4-FFF2-40B4-BE49-F238E27FC236}">
                  <a16:creationId xmlns:a16="http://schemas.microsoft.com/office/drawing/2014/main" id="{43286FCD-F5E9-44FD-8B64-2E6D7692D86A}"/>
                </a:ext>
              </a:extLst>
            </p:cNvPr>
            <p:cNvSpPr/>
            <p:nvPr/>
          </p:nvSpPr>
          <p:spPr>
            <a:xfrm flipV="1">
              <a:off x="2312044" y="2895972"/>
              <a:ext cx="1635275" cy="1613790"/>
            </a:xfrm>
            <a:prstGeom prst="arc">
              <a:avLst>
                <a:gd name="adj1" fmla="val 16200000"/>
                <a:gd name="adj2" fmla="val 16072097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4" name="Grafik 4">
            <a:extLst>
              <a:ext uri="{FF2B5EF4-FFF2-40B4-BE49-F238E27FC236}">
                <a16:creationId xmlns:a16="http://schemas.microsoft.com/office/drawing/2014/main" id="{7B1AB656-018C-4A76-934A-40B4B6A56FD5}"/>
              </a:ext>
            </a:extLst>
          </p:cNvPr>
          <p:cNvSpPr/>
          <p:nvPr/>
        </p:nvSpPr>
        <p:spPr>
          <a:xfrm flipV="1">
            <a:off x="1149800" y="1748998"/>
            <a:ext cx="3959763" cy="3907738"/>
          </a:xfrm>
          <a:prstGeom prst="arc">
            <a:avLst>
              <a:gd name="adj1" fmla="val 16200000"/>
              <a:gd name="adj2" fmla="val 12599466"/>
            </a:avLst>
          </a:prstGeom>
          <a:ln w="3175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22" name="Grafik 3">
            <a:extLst>
              <a:ext uri="{FF2B5EF4-FFF2-40B4-BE49-F238E27FC236}">
                <a16:creationId xmlns:a16="http://schemas.microsoft.com/office/drawing/2014/main" id="{DF019AD3-4792-4813-BC46-34A464F2BF03}"/>
              </a:ext>
            </a:extLst>
          </p:cNvPr>
          <p:cNvSpPr/>
          <p:nvPr/>
        </p:nvSpPr>
        <p:spPr>
          <a:xfrm flipV="1">
            <a:off x="1536087" y="2130211"/>
            <a:ext cx="3187188" cy="3145312"/>
          </a:xfrm>
          <a:prstGeom prst="arc">
            <a:avLst>
              <a:gd name="adj1" fmla="val 16200000"/>
              <a:gd name="adj2" fmla="val 10426672"/>
            </a:avLst>
          </a:prstGeom>
          <a:ln w="3175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6" name="Grafik 2">
            <a:extLst>
              <a:ext uri="{FF2B5EF4-FFF2-40B4-BE49-F238E27FC236}">
                <a16:creationId xmlns:a16="http://schemas.microsoft.com/office/drawing/2014/main" id="{BD3B35FF-4872-4172-8AE9-A57DAE38050C}"/>
              </a:ext>
            </a:extLst>
          </p:cNvPr>
          <p:cNvSpPr/>
          <p:nvPr/>
        </p:nvSpPr>
        <p:spPr>
          <a:xfrm flipV="1">
            <a:off x="1923370" y="2512406"/>
            <a:ext cx="2412623" cy="2380923"/>
          </a:xfrm>
          <a:prstGeom prst="arc">
            <a:avLst>
              <a:gd name="adj1" fmla="val 16200000"/>
              <a:gd name="adj2" fmla="val 11578540"/>
            </a:avLst>
          </a:prstGeom>
          <a:ln w="3175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30" name="Grafik 1">
            <a:extLst>
              <a:ext uri="{FF2B5EF4-FFF2-40B4-BE49-F238E27FC236}">
                <a16:creationId xmlns:a16="http://schemas.microsoft.com/office/drawing/2014/main" id="{30751265-A65C-4CBB-9663-39A358A4A25E}"/>
              </a:ext>
            </a:extLst>
          </p:cNvPr>
          <p:cNvSpPr/>
          <p:nvPr/>
        </p:nvSpPr>
        <p:spPr>
          <a:xfrm flipV="1">
            <a:off x="2312044" y="2895972"/>
            <a:ext cx="1635275" cy="1613790"/>
          </a:xfrm>
          <a:prstGeom prst="arc">
            <a:avLst>
              <a:gd name="adj1" fmla="val 16200000"/>
              <a:gd name="adj2" fmla="val 8631046"/>
            </a:avLst>
          </a:prstGeom>
          <a:ln w="3175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DF65857-2A14-A5DA-2CFA-CF69DD8BD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602ED8-E6C8-D4A7-24F0-62D2E407891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15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  <p:bldP spid="6" grpId="0" animBg="1"/>
      <p:bldP spid="3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1FEC8F7-9B2E-1552-6E7C-CB16976AF4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BCC8E2-A13E-B8EE-3151-37893BA7C58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E730F5-2FE2-EBD4-1323-F0E5EF83E2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47B0C95-7BDB-47F0-6521-3C37360FE04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1C1EBD0-38B7-C6DC-F595-A30684C3BA4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AA90B63-E20F-A12F-6B7F-51216836C6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AE8A98D-2800-E1EC-1CF6-096647C91F4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F0A1D3-1DF3-157F-46BE-3682D8D60AF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C9E4597-A071-80EE-3C4A-3B41D9E2F9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C77ADD6-0DE4-6093-8500-295E8F84F50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0B9FCB3-4CFB-EA75-5241-BABB6EF20BF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D343F64-16D8-3399-DBC3-9CFC8456F39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BBD8AA5-22E6-A0DE-1AE2-25FF78502BD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tr-TR" sz="1600" dirty="0" err="1">
                <a:solidFill>
                  <a:srgbClr val="404040"/>
                </a:solidFill>
              </a:rPr>
              <a:t>Lorem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ipsum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dolor</a:t>
            </a:r>
            <a:r>
              <a:rPr lang="tr-TR" sz="1600" dirty="0">
                <a:solidFill>
                  <a:srgbClr val="404040"/>
                </a:solidFill>
              </a:rPr>
              <a:t> sit </a:t>
            </a:r>
            <a:r>
              <a:rPr lang="tr-TR" sz="1600" dirty="0" err="1">
                <a:solidFill>
                  <a:srgbClr val="404040"/>
                </a:solidFill>
              </a:rPr>
              <a:t>amet</a:t>
            </a:r>
            <a:r>
              <a:rPr lang="tr-TR" sz="1600" dirty="0">
                <a:solidFill>
                  <a:srgbClr val="404040"/>
                </a:solidFill>
              </a:rPr>
              <a:t>, </a:t>
            </a:r>
            <a:r>
              <a:rPr lang="tr-TR" sz="1600" dirty="0" err="1">
                <a:solidFill>
                  <a:srgbClr val="404040"/>
                </a:solidFill>
              </a:rPr>
              <a:t>consectetur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adipiscing</a:t>
            </a:r>
            <a:r>
              <a:rPr lang="tr-TR" sz="1600" dirty="0">
                <a:solidFill>
                  <a:srgbClr val="404040"/>
                </a:solidFill>
              </a:rPr>
              <a:t> elit. 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DECE0BF-0C82-6E49-460C-FCF3FCA46FB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tr-TR" sz="1600" dirty="0" err="1">
                <a:solidFill>
                  <a:srgbClr val="404040"/>
                </a:solidFill>
              </a:rPr>
              <a:t>Lorem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ipsum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dolor</a:t>
            </a:r>
            <a:r>
              <a:rPr lang="tr-TR" sz="1600" dirty="0">
                <a:solidFill>
                  <a:srgbClr val="404040"/>
                </a:solidFill>
              </a:rPr>
              <a:t> sit </a:t>
            </a:r>
            <a:r>
              <a:rPr lang="tr-TR" sz="1600" dirty="0" err="1">
                <a:solidFill>
                  <a:srgbClr val="404040"/>
                </a:solidFill>
              </a:rPr>
              <a:t>amet</a:t>
            </a:r>
            <a:r>
              <a:rPr lang="tr-TR" sz="1600" dirty="0">
                <a:solidFill>
                  <a:srgbClr val="404040"/>
                </a:solidFill>
              </a:rPr>
              <a:t>, </a:t>
            </a:r>
            <a:r>
              <a:rPr lang="tr-TR" sz="1600" dirty="0" err="1">
                <a:solidFill>
                  <a:srgbClr val="404040"/>
                </a:solidFill>
              </a:rPr>
              <a:t>consectetur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adipiscing</a:t>
            </a:r>
            <a:r>
              <a:rPr lang="tr-TR" sz="1600" dirty="0">
                <a:solidFill>
                  <a:srgbClr val="404040"/>
                </a:solidFill>
              </a:rPr>
              <a:t> elit.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67ACB7-FE00-8F61-1E61-A5CA78A15C1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tr-TR" sz="1600" dirty="0" err="1">
                <a:solidFill>
                  <a:srgbClr val="404040"/>
                </a:solidFill>
              </a:rPr>
              <a:t>Lorem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ipsum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dolor</a:t>
            </a:r>
            <a:r>
              <a:rPr lang="tr-TR" sz="1600" dirty="0">
                <a:solidFill>
                  <a:srgbClr val="404040"/>
                </a:solidFill>
              </a:rPr>
              <a:t> sit </a:t>
            </a:r>
            <a:r>
              <a:rPr lang="tr-TR" sz="1600" dirty="0" err="1">
                <a:solidFill>
                  <a:srgbClr val="404040"/>
                </a:solidFill>
              </a:rPr>
              <a:t>amet</a:t>
            </a:r>
            <a:r>
              <a:rPr lang="tr-TR" sz="1600" dirty="0">
                <a:solidFill>
                  <a:srgbClr val="404040"/>
                </a:solidFill>
              </a:rPr>
              <a:t>, </a:t>
            </a:r>
            <a:r>
              <a:rPr lang="tr-TR" sz="1600" dirty="0" err="1">
                <a:solidFill>
                  <a:srgbClr val="404040"/>
                </a:solidFill>
              </a:rPr>
              <a:t>consectetur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adipiscing</a:t>
            </a:r>
            <a:r>
              <a:rPr lang="tr-TR" sz="1600" dirty="0">
                <a:solidFill>
                  <a:srgbClr val="404040"/>
                </a:solidFill>
              </a:rPr>
              <a:t> elit. 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5ED05223-2430-BAE8-B92D-6CD4A0FF2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DAAC8F3-D72D-8FF5-779E-93CC7A8B8D40}"/>
              </a:ext>
            </a:extLst>
          </p:cNvPr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62576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81B689-FA87-FE58-B5DF-3F20D1AC2F9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FF808-DBA7-CF31-1CED-4CB7E84E67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C0F2177-32D0-A17E-77B5-6C8F94802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FA28C3A-1DE4-7417-83A1-8F6A60271B6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72E3228-8C76-281A-C807-F677BBFF90D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A6386F-94DB-D59F-69D2-C00927A24C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D8A6BE2-443D-30A7-A616-D8F5ACF6856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888778-8157-4055-2B3C-0D8A93DDBFF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AA1C93B-DC42-43A2-1920-581A82F5222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FE74992-7C9B-FE14-5BFF-1CC4AB4606D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CACF82-9FE9-F340-EE16-FC124B8A3F2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D5C29EB-C824-D0B7-DDD4-B90D95E306D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0C16F93-6746-0757-0176-F0C5A9552AF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9CC6AAE-4FAC-69EF-52C8-EADDD6416AF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74452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63AA527-5C15-9DF7-9570-B4CF3433F4F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3EA1BE-7E6D-F5FC-8949-C84EB20E0C4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728CCD-950E-D992-82CB-0C70733D1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1194538-1536-4FC8-69F0-745BA7A467B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D767E7-59D3-6BD1-39E1-43B50C62C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38E5EF-376C-A663-0C98-0A25DBA305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470F1A3-A0A2-C682-5CAE-65E80202319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DD5ACE7-775D-6FC1-8C20-2BCD0CCDE10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A78C01B-6A02-95AE-F2D1-ADFF5071CF1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5C92EC2-F8A1-DF66-8790-33A03160F5F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EFD2FE9-44C3-B83C-6861-627C36328F6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174429A-0060-2667-66B8-DD4004B9506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C087C6F-E073-7511-0D7A-5EB264D725C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7E233EF-49A3-44B7-427F-0BF65FAFC60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92B2EE5-020E-55A2-8F24-B66C10F1B86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87EF4B4-7EFA-3B28-2DD4-62A75552220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/>
              <a:t>Lorem Ipsum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15ADC-47FE-1C05-9BC3-A6269F9000E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8494675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49F344-B86A-994F-B77A-96F4BDB3C6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A7FD7-413D-13D7-9041-16FA51A0C6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80B758-FD2C-8A4C-11A8-596E60DAF2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890₺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6ABE57-8D62-004E-4D23-601ACDB03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0D9FDA-6577-9B75-756C-D1E930F7E7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134586-4555-EBC6-0842-56B8DCB76E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1890₺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B36C468-4563-1971-464F-7AEBE9E085B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ÖZEL PAKET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543B039-F52A-B8CF-D4B2-C67F7944B47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8E4F1D-F77A-F883-1B67-D936D8C9DE0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990₺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C86B07C-A09F-E74B-4E16-9E938C005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0D5AB9F-C114-1A7B-EEBE-3322B7AD7D5D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7160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6E6420-8AAF-ADE4-B5F2-8D6E32B25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AF8CC8-C0E1-0C54-9BDB-FE52798CB1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9E9DE03-65F7-3883-CC67-24CB2B330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515A42-7419-5047-4947-D060214F314C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C5D4140-0CD3-6338-E4FD-3DF2A4E7493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BCA27B-766F-BF54-0428-E2508DD3E6D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7A5F54-586D-6848-29EE-2344D8A4C7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890₺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81335DE-35F8-F11A-F226-044184DC5B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1F747FA-8D94-53E1-B7D5-2EEEC3A8DE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BE6697A-8E0E-BD27-F434-FC6EF4BD45B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1890₺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F947077-CA44-C2EC-AAFE-FF1828EDBA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ÖZEL PAKET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938F011-2771-9EC9-9547-AF7DECE24BE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CA05473-CDD1-E45B-3186-D3E50A8D2E6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990₺</a:t>
            </a:r>
          </a:p>
        </p:txBody>
      </p:sp>
    </p:spTree>
    <p:extLst>
      <p:ext uri="{BB962C8B-B14F-4D97-AF65-F5344CB8AC3E}">
        <p14:creationId xmlns:p14="http://schemas.microsoft.com/office/powerpoint/2010/main" val="528721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E85C57-B649-8F75-79FD-89BDA9A648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6FD11A-868E-A25E-B360-4F21B856C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ARA 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AB5D6B-1210-E23C-6705-BBB152AAAB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34185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3A973B-D76E-0B16-885E-0588C00FD7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PAKET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1B0FB2-F53D-B3EC-2CD2-DA4D6718E5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03219-A82B-4A62-ACA6-EDE4C85D222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590₺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4319501-51F4-BE90-7162-0A819199C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29B0D0-E18F-E791-83AD-537383704313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49BD97F-849C-A2CD-E398-B3AA51740D6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PAKET 02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9F8C85-2BDA-7C8E-ADAD-D711E2CB338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7966D7-7E25-02F1-1C28-F4946A383CC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690₺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ECD960E-D57D-0B9C-AC92-CED20365FD3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PAKET 03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2023FC-CAAD-6EBD-790A-8FF0D425788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977BBE-584A-691B-9EBA-12FEE3B1862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790₺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3E16BDF-8449-9A32-E956-39934DE5CF9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PAKET 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4ACDAA-410A-08F2-4EF6-4998CCB022E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DB61B6B-F68F-ABF3-AB4B-F936C9D7FB4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890₺</a:t>
            </a:r>
          </a:p>
        </p:txBody>
      </p:sp>
    </p:spTree>
    <p:extLst>
      <p:ext uri="{BB962C8B-B14F-4D97-AF65-F5344CB8AC3E}">
        <p14:creationId xmlns:p14="http://schemas.microsoft.com/office/powerpoint/2010/main" val="12297122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9902A88-7D55-198C-4D5E-BE6E039E89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D57DF-5D15-23F3-46EB-740F3F56DF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112ACD-1264-28AD-BC1A-771677829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4BA925-1D33-81C5-CECE-C3ABE68948AE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9BBA94-DA02-4C58-9FA5-E64F8C4AA5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PAKET 01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7ABB81-98DB-012C-1B59-40A9485626E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D8F2CB1-D7E7-F270-7E4C-EF20655BDB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590₺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1919BF2-95F0-E3A3-F363-0CBE33DDF7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PAKET 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88D2458-CA1B-7BAA-65CF-A07E8D506CD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9AA18B6-6B20-DF9F-0C2D-9057065C2A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690₺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15D4611-6288-83EE-FDC0-5E8B0EF763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PAKET 03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D198689-0319-552C-EF7A-912B365D4A1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B5078C6-CE57-6CBC-8B79-D70CFE97248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790₺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DC0764C-3C71-CA8C-0E73-5B8C235E68F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PAKET 04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1874019-3173-AE2D-08A1-7C095EFDC5E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49C1FD5-8893-5C5F-DD47-C9C501B1511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890t</a:t>
            </a:r>
          </a:p>
        </p:txBody>
      </p:sp>
    </p:spTree>
    <p:extLst>
      <p:ext uri="{BB962C8B-B14F-4D97-AF65-F5344CB8AC3E}">
        <p14:creationId xmlns:p14="http://schemas.microsoft.com/office/powerpoint/2010/main" val="289203071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">
            <a:extLst>
              <a:ext uri="{FF2B5EF4-FFF2-40B4-BE49-F238E27FC236}">
                <a16:creationId xmlns:a16="http://schemas.microsoft.com/office/drawing/2014/main" id="{8A1AFBC0-3EF4-4A3A-A299-44154A7730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37430"/>
              </p:ext>
            </p:extLst>
          </p:nvPr>
        </p:nvGraphicFramePr>
        <p:xfrm>
          <a:off x="695325" y="1757363"/>
          <a:ext cx="10801350" cy="3795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5">
                  <a:extLst>
                    <a:ext uri="{9D8B030D-6E8A-4147-A177-3AD203B41FA5}">
                      <a16:colId xmlns:a16="http://schemas.microsoft.com/office/drawing/2014/main" val="83053225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968530344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59540129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638764469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14571407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509055500"/>
                    </a:ext>
                  </a:extLst>
                </a:gridCol>
              </a:tblGrid>
              <a:tr h="488452"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2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3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4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5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6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122540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algn="ctr"/>
                      <a:r>
                        <a:rPr lang="tr-TR" sz="1600" b="0" dirty="0" err="1">
                          <a:latin typeface="+mn-lt"/>
                        </a:rPr>
                        <a:t>Lorem</a:t>
                      </a:r>
                      <a:endParaRPr lang="tr-TR" sz="1600" b="0" dirty="0">
                        <a:latin typeface="+mn-lt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128644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227783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851000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5952997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233348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68309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94836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5929772-6E29-00AD-247E-556EC4B74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137BA7-B519-370E-BD0F-B6C7C6CE173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">
            <a:extLst>
              <a:ext uri="{FF2B5EF4-FFF2-40B4-BE49-F238E27FC236}">
                <a16:creationId xmlns:a16="http://schemas.microsoft.com/office/drawing/2014/main" id="{8455AA1A-C00D-49AC-B48A-A1B454754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467243"/>
              </p:ext>
            </p:extLst>
          </p:nvPr>
        </p:nvGraphicFramePr>
        <p:xfrm>
          <a:off x="695325" y="1773238"/>
          <a:ext cx="10801350" cy="41483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3050">
                  <a:extLst>
                    <a:ext uri="{9D8B030D-6E8A-4147-A177-3AD203B41FA5}">
                      <a16:colId xmlns:a16="http://schemas.microsoft.com/office/drawing/2014/main" val="1120274791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987066793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1672376935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1776271538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3035315329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4077519866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3437341693"/>
                    </a:ext>
                  </a:extLst>
                </a:gridCol>
              </a:tblGrid>
              <a:tr h="40092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0" dirty="0">
                          <a:latin typeface="+mj-lt"/>
                        </a:rPr>
                        <a:t>Sütun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2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3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4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5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6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092684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latin typeface="+mj-lt"/>
                        </a:rPr>
                        <a:t>Satır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674708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latin typeface="+mj-lt"/>
                        </a:rPr>
                        <a:t>Satır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731452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latin typeface="+mj-lt"/>
                        </a:rPr>
                        <a:t>Satır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2511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4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60024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5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1835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6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88636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7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39702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8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96846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solidFill>
                            <a:schemeClr val="bg1"/>
                          </a:solidFill>
                          <a:latin typeface="+mj-lt"/>
                        </a:rPr>
                        <a:t>TOPLAM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7048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1FA662B-A0C6-E4A5-DE74-0BE926AFB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TABLO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72E59-C29B-6705-5015-63650338236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09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">
            <a:extLst>
              <a:ext uri="{FF2B5EF4-FFF2-40B4-BE49-F238E27FC236}">
                <a16:creationId xmlns:a16="http://schemas.microsoft.com/office/drawing/2014/main" id="{8455AA1A-C00D-49AC-B48A-A1B454754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332458"/>
              </p:ext>
            </p:extLst>
          </p:nvPr>
        </p:nvGraphicFramePr>
        <p:xfrm>
          <a:off x="695325" y="1773238"/>
          <a:ext cx="10801350" cy="36083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750">
                  <a:extLst>
                    <a:ext uri="{9D8B030D-6E8A-4147-A177-3AD203B41FA5}">
                      <a16:colId xmlns:a16="http://schemas.microsoft.com/office/drawing/2014/main" val="1120274791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98706679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672376935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776271538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3035315329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4077519866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343734169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44850127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784833339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0116729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811611352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669201914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250893197"/>
                    </a:ext>
                  </a:extLst>
                </a:gridCol>
              </a:tblGrid>
              <a:tr h="40092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Ocak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Şubat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Mart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Nisan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Mayıs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Haziran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Temmuz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Ağustos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Eylül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Ekim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Kasım</a:t>
                      </a:r>
                      <a:r>
                        <a:rPr lang="en-US" sz="1200" b="0" dirty="0">
                          <a:latin typeface="+mj-lt"/>
                        </a:rPr>
                        <a:t> 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Aralık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092684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01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674708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02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731452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03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2511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04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60024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05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1835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06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88636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07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39702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08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968464"/>
                  </a:ext>
                </a:extLst>
              </a:tr>
            </a:tbl>
          </a:graphicData>
        </a:graphic>
      </p:graphicFrame>
      <p:sp>
        <p:nvSpPr>
          <p:cNvPr id="13" name="Title 12">
            <a:extLst>
              <a:ext uri="{FF2B5EF4-FFF2-40B4-BE49-F238E27FC236}">
                <a16:creationId xmlns:a16="http://schemas.microsoft.com/office/drawing/2014/main" id="{FAF2E44C-0CB4-75FC-7945-7F957498A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 ŞEMASI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ABF2190-1950-5970-B91A-72C39833FC8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cxnSp>
        <p:nvCxnSpPr>
          <p:cNvPr id="3" name="Proje Adımı Çizgi 1">
            <a:extLst>
              <a:ext uri="{FF2B5EF4-FFF2-40B4-BE49-F238E27FC236}">
                <a16:creationId xmlns:a16="http://schemas.microsoft.com/office/drawing/2014/main" id="{1B765C00-EA40-C645-78ED-EAC772E5573D}"/>
              </a:ext>
            </a:extLst>
          </p:cNvPr>
          <p:cNvCxnSpPr>
            <a:cxnSpLocks/>
          </p:cNvCxnSpPr>
          <p:nvPr/>
        </p:nvCxnSpPr>
        <p:spPr>
          <a:xfrm>
            <a:off x="2653075" y="2368762"/>
            <a:ext cx="315481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Proje Adımı Çizgi 1">
            <a:extLst>
              <a:ext uri="{FF2B5EF4-FFF2-40B4-BE49-F238E27FC236}">
                <a16:creationId xmlns:a16="http://schemas.microsoft.com/office/drawing/2014/main" id="{2E646786-D45B-C88F-CDBD-769BC838586D}"/>
              </a:ext>
            </a:extLst>
          </p:cNvPr>
          <p:cNvCxnSpPr>
            <a:cxnSpLocks/>
          </p:cNvCxnSpPr>
          <p:nvPr/>
        </p:nvCxnSpPr>
        <p:spPr>
          <a:xfrm>
            <a:off x="3281725" y="2770173"/>
            <a:ext cx="315481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roje Adımı Çizgi 1">
            <a:extLst>
              <a:ext uri="{FF2B5EF4-FFF2-40B4-BE49-F238E27FC236}">
                <a16:creationId xmlns:a16="http://schemas.microsoft.com/office/drawing/2014/main" id="{CFDABA03-DDC0-FCCB-4CE6-01418A74BC0C}"/>
              </a:ext>
            </a:extLst>
          </p:cNvPr>
          <p:cNvCxnSpPr>
            <a:cxnSpLocks/>
          </p:cNvCxnSpPr>
          <p:nvPr/>
        </p:nvCxnSpPr>
        <p:spPr>
          <a:xfrm>
            <a:off x="3910375" y="3171584"/>
            <a:ext cx="1776050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roje Adımı Çizgi 1">
            <a:extLst>
              <a:ext uri="{FF2B5EF4-FFF2-40B4-BE49-F238E27FC236}">
                <a16:creationId xmlns:a16="http://schemas.microsoft.com/office/drawing/2014/main" id="{A10D11BA-CA32-829B-6565-083D2E0BAAB6}"/>
              </a:ext>
            </a:extLst>
          </p:cNvPr>
          <p:cNvCxnSpPr>
            <a:cxnSpLocks/>
          </p:cNvCxnSpPr>
          <p:nvPr/>
        </p:nvCxnSpPr>
        <p:spPr>
          <a:xfrm>
            <a:off x="3281725" y="3572995"/>
            <a:ext cx="5376500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roje Adımı Çizgi 1">
            <a:extLst>
              <a:ext uri="{FF2B5EF4-FFF2-40B4-BE49-F238E27FC236}">
                <a16:creationId xmlns:a16="http://schemas.microsoft.com/office/drawing/2014/main" id="{9F33C681-0D6D-DF27-C9DB-EA4C88E0B30C}"/>
              </a:ext>
            </a:extLst>
          </p:cNvPr>
          <p:cNvCxnSpPr>
            <a:cxnSpLocks/>
          </p:cNvCxnSpPr>
          <p:nvPr/>
        </p:nvCxnSpPr>
        <p:spPr>
          <a:xfrm>
            <a:off x="7229475" y="3974406"/>
            <a:ext cx="3095625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roje Adımı Çizgi 1">
            <a:extLst>
              <a:ext uri="{FF2B5EF4-FFF2-40B4-BE49-F238E27FC236}">
                <a16:creationId xmlns:a16="http://schemas.microsoft.com/office/drawing/2014/main" id="{1D3DB590-F9C8-ADEA-85CC-2206487AD438}"/>
              </a:ext>
            </a:extLst>
          </p:cNvPr>
          <p:cNvCxnSpPr>
            <a:cxnSpLocks/>
          </p:cNvCxnSpPr>
          <p:nvPr/>
        </p:nvCxnSpPr>
        <p:spPr>
          <a:xfrm>
            <a:off x="4143375" y="4375817"/>
            <a:ext cx="480776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roje Adımı Çizgi 1">
            <a:extLst>
              <a:ext uri="{FF2B5EF4-FFF2-40B4-BE49-F238E27FC236}">
                <a16:creationId xmlns:a16="http://schemas.microsoft.com/office/drawing/2014/main" id="{7A6B85A8-B10A-E057-760B-06F0876A75A9}"/>
              </a:ext>
            </a:extLst>
          </p:cNvPr>
          <p:cNvCxnSpPr>
            <a:cxnSpLocks/>
          </p:cNvCxnSpPr>
          <p:nvPr/>
        </p:nvCxnSpPr>
        <p:spPr>
          <a:xfrm>
            <a:off x="6424975" y="4777228"/>
            <a:ext cx="315481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roje Adımı Çizgi 1">
            <a:extLst>
              <a:ext uri="{FF2B5EF4-FFF2-40B4-BE49-F238E27FC236}">
                <a16:creationId xmlns:a16="http://schemas.microsoft.com/office/drawing/2014/main" id="{39180BE6-02EC-34EB-EF89-AEB2A30D5E0C}"/>
              </a:ext>
            </a:extLst>
          </p:cNvPr>
          <p:cNvCxnSpPr>
            <a:cxnSpLocks/>
          </p:cNvCxnSpPr>
          <p:nvPr/>
        </p:nvCxnSpPr>
        <p:spPr>
          <a:xfrm>
            <a:off x="8086725" y="5178637"/>
            <a:ext cx="3019425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66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">
            <a:extLst>
              <a:ext uri="{FF2B5EF4-FFF2-40B4-BE49-F238E27FC236}">
                <a16:creationId xmlns:a16="http://schemas.microsoft.com/office/drawing/2014/main" id="{8455AA1A-C00D-49AC-B48A-A1B454754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562553"/>
              </p:ext>
            </p:extLst>
          </p:nvPr>
        </p:nvGraphicFramePr>
        <p:xfrm>
          <a:off x="695325" y="1773238"/>
          <a:ext cx="10801344" cy="38569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112">
                  <a:extLst>
                    <a:ext uri="{9D8B030D-6E8A-4147-A177-3AD203B41FA5}">
                      <a16:colId xmlns:a16="http://schemas.microsoft.com/office/drawing/2014/main" val="298706679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672376935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776271538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3035315329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4077519866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343734169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244850127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784833339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0116729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811611352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669201914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250893197"/>
                    </a:ext>
                  </a:extLst>
                </a:gridCol>
              </a:tblGrid>
              <a:tr h="400923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Ocak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Şubat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Mart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Nisan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Mayıs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Haziran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Temmuz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Ağustos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Eylül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Ekim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Kasım</a:t>
                      </a:r>
                      <a:r>
                        <a:rPr lang="en-US" sz="1200" b="0" dirty="0">
                          <a:latin typeface="+mj-lt"/>
                        </a:rPr>
                        <a:t> 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Aralık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092684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67470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73145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2511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6002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183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8863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39702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968464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1F1D7C7-357B-F6D3-AB24-9A1B75AED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 ŞEMASI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5C6013-4795-6785-1296-747FF6930B53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6E4EF8D-2D80-4303-A6CC-C4E1A848995C}"/>
              </a:ext>
            </a:extLst>
          </p:cNvPr>
          <p:cNvSpPr/>
          <p:nvPr/>
        </p:nvSpPr>
        <p:spPr>
          <a:xfrm>
            <a:off x="1590675" y="2181224"/>
            <a:ext cx="36000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AAF8679-20BB-85CA-079E-0F930821BA4E}"/>
              </a:ext>
            </a:extLst>
          </p:cNvPr>
          <p:cNvSpPr/>
          <p:nvPr/>
        </p:nvSpPr>
        <p:spPr>
          <a:xfrm>
            <a:off x="2495997" y="2613224"/>
            <a:ext cx="36000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45B25AE-4662-5F4D-8759-F1D7ED1701DA}"/>
              </a:ext>
            </a:extLst>
          </p:cNvPr>
          <p:cNvSpPr/>
          <p:nvPr/>
        </p:nvSpPr>
        <p:spPr>
          <a:xfrm>
            <a:off x="1590675" y="3035699"/>
            <a:ext cx="2714625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03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1DAB948-D4AD-469B-3A3C-4D6A6AB9D519}"/>
              </a:ext>
            </a:extLst>
          </p:cNvPr>
          <p:cNvSpPr/>
          <p:nvPr/>
        </p:nvSpPr>
        <p:spPr>
          <a:xfrm>
            <a:off x="3400200" y="3462735"/>
            <a:ext cx="54009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04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3DE1EFD-1869-02C3-94E8-8D181646B78C}"/>
              </a:ext>
            </a:extLst>
          </p:cNvPr>
          <p:cNvSpPr/>
          <p:nvPr/>
        </p:nvSpPr>
        <p:spPr>
          <a:xfrm>
            <a:off x="4305300" y="3894735"/>
            <a:ext cx="54009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05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86E4C79-E839-AA46-2F6F-23CE82708139}"/>
              </a:ext>
            </a:extLst>
          </p:cNvPr>
          <p:cNvSpPr/>
          <p:nvPr/>
        </p:nvSpPr>
        <p:spPr>
          <a:xfrm>
            <a:off x="5177175" y="4321771"/>
            <a:ext cx="271905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06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4FF1AAA-4033-317B-CB8E-FDAAEBBA8F96}"/>
              </a:ext>
            </a:extLst>
          </p:cNvPr>
          <p:cNvSpPr/>
          <p:nvPr/>
        </p:nvSpPr>
        <p:spPr>
          <a:xfrm>
            <a:off x="4305300" y="4762448"/>
            <a:ext cx="44958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07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3748A6C-4168-08F4-89A3-0CB5BFFA868B}"/>
              </a:ext>
            </a:extLst>
          </p:cNvPr>
          <p:cNvSpPr/>
          <p:nvPr/>
        </p:nvSpPr>
        <p:spPr>
          <a:xfrm>
            <a:off x="7005750" y="5202500"/>
            <a:ext cx="4490919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08</a:t>
            </a:r>
          </a:p>
        </p:txBody>
      </p:sp>
    </p:spTree>
    <p:extLst>
      <p:ext uri="{BB962C8B-B14F-4D97-AF65-F5344CB8AC3E}">
        <p14:creationId xmlns:p14="http://schemas.microsoft.com/office/powerpoint/2010/main" val="323249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86EA3-5759-F33B-BC71-58136698E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61494-4D23-8284-EE4B-58E77EFC590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2B2889-8E22-2F68-D599-CF8B43A123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7BC1B9-3569-3A3D-A23E-9959320074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AFE79F2-47B4-835E-4F20-43DEE623F94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FB4DE88-FD98-E163-9178-0859B6FDE03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C50B1D5-E3FF-53AD-BC99-DD2C97EC2C3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BD7AA48-8300-0F06-1888-43FCA73DC53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6481FED-B9C1-4C6E-56E8-2A3DED90FCB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1EBC643-DF77-5FE0-DA5F-B7675BE19A6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AB792FF-70FE-9364-1B11-511BC9E7E90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709913A-DCEE-9769-189E-BD27D0A4AC9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133C5A1-5EC9-C122-73B3-C5B749BC18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3750859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9ABDC-2BF9-3DE0-FA32-0EA43B4E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291047-FB0B-DEF6-F5F3-D2F0AE61E4A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9089444-7895-6F5C-CC38-60772072D5A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8517956-B034-DA15-EBF9-2B07A7E8289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3B1D34-405A-35F6-FFD7-CD23F42C972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697652-0A4B-C3EC-5E06-29C1DC11786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92E856F-E435-9653-2991-924F90CD29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5FAE30-441F-8248-E1AF-6525A9900DA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A2357C2-516D-837F-0728-7AAE8883EC7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616BE7-310A-B64F-2FCF-0F0C92BC5CD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2B05C6E-664C-BED3-8BD8-B9BCEB47C22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5224A85-B840-CB98-F275-D61923752FE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250486A-45B5-E3CC-3481-026A44B3D2A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652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0E05B-5CF5-17D1-7FDC-F1EFD05CD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9116C-E6A8-5309-8E07-BF47023D5F5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A75618-E076-D8BB-F134-F3F1DC2B50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4E155A-CA19-D5E7-5F01-EB46A439C0E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FBEE0D3-59AA-61F7-DF43-B092216C969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2A1F44-352D-6005-D273-6A3B82E4E45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3AA6A4B-D622-C32C-E1BF-E31747A992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ED6580C-AA7E-5C38-37DB-3E56C1681BE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E4FB0D1-AF67-A5CB-30F8-650D0E9FF15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337980C-6AF3-6E9A-C349-07284976E2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40CF4A4-D1E4-08DA-2ED7-6A88D6DF8B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C5331FE-3DF9-84F4-3803-6F288631124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BF48FFA-66D3-734A-0B02-030F4046694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BB4B137-E061-C3DA-CC65-CEB7A1E0444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292DE95-87D5-2642-000A-BC0AFB85CFD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CE7439F-8232-3C9F-74F8-38A60560AE9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06965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1ACD237-E1C6-54CF-6528-3E17FC7E6D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C3398-429A-64FF-8D75-E662786D02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71E9DC-2C58-F473-7347-F117A0BE3B4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DC58CD8-625F-70B6-A9B5-AA7E8872280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359AB9-94D8-7527-BDFE-5E4F25E8C56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CD66EF3-3F81-7058-C8A4-6C3925C25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016C9B6-02AA-A879-B724-B38F9294228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9A90EF-9E2A-F3D0-DB5B-E7793A9CEE3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EE8349A-75D4-B7DD-22B0-64B6444BF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BA29C08-B700-24E5-9C44-9DA26174CC6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17CAD5E-35A5-A123-3DA2-94DD9A3B6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39C7FAB-8E01-E43F-CC88-E238CDD5CF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9523125-9B1E-A6E4-5268-E7586BCBBE8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D77C84A-71A5-0F97-E7B9-2BD5E7A209C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D0076B-6B60-5792-C0AC-DD23B1BFD7C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892880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0FA7AA2-D975-CE1C-DB61-DED07451CD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B455C1-1AB6-AE8E-2D1D-09242E1CBC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2D65FDA-6253-07AD-AF30-285EC7C21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HAKKIMIZDA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2A36B4-410D-2487-415B-77B37220F88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BBB059-5412-0939-1761-50A6EE6228A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7512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356235-525F-F18B-6FA5-2D10E2E2B6B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6053DE-78E3-089A-EB5B-8E1264F4339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62B22C-5B81-645C-742C-29C08BB223F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7D0C97-7BDF-C9FA-B365-664ED025DBB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DA5A44C-8A1C-7124-5C5B-57F4798EE19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E48060-BC37-74B6-D449-9459ED65A0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FC1C604-9BD6-FA47-52D3-758B683B22B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D23DF7-7116-B68F-AECC-D953A77F44D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307C00E-6C9E-3619-87A3-79B2EF85649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8908152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027742-5F2A-1B1C-744A-8120B875036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0E7CF-5A7F-C7A5-3435-7FE77063862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D2C1E1-0DBF-8598-A72E-26EA0B7AA97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91D783-FB1F-00B8-C3D0-DB7084025C7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03CC8B1-B30E-BED9-A28C-CF162191E2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41E5BA-63B6-A07E-CFC8-53FC63F5ED5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0FCD634-7BBF-D45B-0DDF-61089FFE8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A8329D3-139A-C2DF-66D3-8FD507A459F3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DC26DC3-2FAF-B542-512F-B3DF415BF4B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28527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CB19567-1132-1DC8-9119-FA10877AA2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CA4A03-6FE6-6BF6-3153-992B1ED41D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C4397BE-0136-4E72-CAB4-26E6F5CE1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6F0AFD-DAC3-0774-F5EA-19A168FE5DA6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5F436C-5CB2-E07A-10C3-1606A2F59CC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31359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B8062-24A6-61F0-0FED-3E431689A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E14DE-2946-FFE0-6325-92C11872AC5A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8BC07B-81FF-CDF0-CC3D-48FAA28F043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F6785D-3306-742F-04EA-FCCE9BA3B29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A3BAAD-C0AB-5CF4-14A7-2A7C025968A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47DCDD9-DA5D-F6E7-6448-E8516348623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E55264-7545-252A-B0DA-079B05FF57C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FEA62F9-B7D6-4D28-2B27-DE229CD5F7B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E71830-8CE5-CCD4-29B2-3D0E6065E41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CFD2D32-FB85-4A04-9FC5-7759FFA94F5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4F21C2E-E331-C96D-730C-86E15F4DBC0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FCE750F-B9AF-3854-16B5-36ADF7E1453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6C77CDC-B80B-1779-0B26-6D937FFD34A7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E7BDE6F-EF4D-621F-991E-2E1696A312A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F643CEA-C1D2-4E3F-6B6A-A44C645DE0B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3A5B206-F0E6-2CD8-1522-386AF512DCE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07D29D8-50BF-9C84-3B17-1BBE007998EF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B34A42D-ED2C-32AE-8F39-4AC8674D38C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8EA2685-F118-5A71-E0EA-E86D6F25C7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1500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BE8FC77-4516-7206-FC29-17F57FB82C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2D5C3BC-69C4-3170-8A11-5731F7F4C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96398-8C5D-E93E-396F-63B836C3DAF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22416A-B647-2356-60E9-E2868BF686F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BAA15A8-2B80-E13A-6ADA-82E0F0211C1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a-DK" dirty="0"/>
              <a:t>Lorem ipsum dolor sit amet, 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  <a:endParaRPr lang="da-DK" dirty="0"/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  <a:endParaRPr lang="da-DK" dirty="0"/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  <a:endParaRPr lang="da-DK" dirty="0"/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07A49DA-75DF-D22F-22FE-EDF827E825B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75060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340E744-054F-48C4-FF03-0453DEA6249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52B85F-AF3F-EECA-D1AB-D7B0C449D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4EC613-7D6C-7268-43FB-E768F677AD5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C88145-2B52-922A-4F89-25EDD59F0DA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72F4F2-1549-A5A1-6185-D9A4AAE4D4A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84833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ECFD8-AC0E-3A92-27F2-28F678AE0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0B6B4-205B-CD68-80EA-93D2366F0B0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F7B3EDC-C459-CF38-B5FC-D47D57D5263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7F8A27-EF2D-7DD2-BE2E-ABFC3701AD3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D114E9-D864-B580-FEDB-AE7C5A98DBB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04103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439CF9A-080B-F880-6DB6-83FFAB28FC3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D2040D-8F0D-C468-CF04-43BF68AC4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9B8FA5-8339-C1D4-99EE-F403611F00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A3B884-1C14-E6C9-0C41-B12FFC1A419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959A8-53BA-F56D-C6C3-3F65F82F17E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51286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2072B44-EE7A-2ADF-559F-09D299E714D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E9E71C-DF83-D85A-E786-A3630F970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997E99-3933-BAA9-1536-02E011B72C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88BF33-D6A8-D8E3-D5DA-1D90CBCBC66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C93083-14C7-A730-B4F4-C27CC474447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55868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E1CB21C-CE40-6345-903E-01401BF4443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6BC36A-97F6-5563-F274-E7C9AEE08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5EF883-817E-979E-8E91-8BFD6D1F60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E78FF2-3A1B-5D57-FAE9-CA0AA77481E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195287-FCA4-4410-03D5-27B08932B95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327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264F6A-7884-E768-4123-399A1BE0641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Değer</a:t>
            </a:r>
            <a:r>
              <a:rPr lang="en-US" dirty="0"/>
              <a:t> 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539DBF-2310-D737-9FF3-EE46EE38FCF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Değer</a:t>
            </a:r>
            <a:r>
              <a:rPr lang="en-US" dirty="0"/>
              <a:t> 02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97C66D-F854-BE23-31A1-8A69098C353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Değer</a:t>
            </a:r>
            <a:r>
              <a:rPr lang="en-US" dirty="0"/>
              <a:t> 01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670869B-215D-6705-74BA-A70EFA3BEE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26C1CB6-669A-4F62-AEBC-7C7DA7800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DEĞERLERİMİZ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F3CD8A6-4858-61DA-7AEC-3726544C22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3404CE6-BDBB-9FCF-73A1-585245526CC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304687D-AFF0-861E-3ADC-0210DA50902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CB647AA-8465-1882-D1AE-7FD86E8A3B3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74F1682-8604-86E0-FED9-EFCF2A6CEF7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D2ABD48-90AB-BFD7-2996-5A37C418BD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19D6528-4EDC-A4AE-B8BC-B356D1CF0ED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7726518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27A61F-5FB7-A78F-195B-1B9F6937813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DBCB9E-042A-82EC-E776-4ABFAE839CF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30A694-C5FB-ACE7-224B-EC9BDA8F3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0F0CFC-1C81-BF25-1EF8-708CCCFE07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2AD382-753D-7DCA-F4BB-5ECFF4A250E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5898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46EA2F1-1432-0FC1-5C65-1E316537DA0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098E227-ADAE-7985-B105-25D0E2EA6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D8434A-193B-C86E-86E3-630A2A4BA4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59E79-B980-471B-84D0-CE0FD4FBFB3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5DF5C4-73BD-7C8E-DF47-21996503BD5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31966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50AA27F-79B2-14ED-94D6-6E783D06976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90259F9-6658-C001-D6DE-F451349A0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12C9D5-CF53-927F-BBCD-6EBABBD334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88E2BB-4624-6D4E-824C-8544BE74B2C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C33996-3906-D23A-D7E0-AE7477F2BD3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23461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B2245E6-93F2-F467-D5BB-EDA9DB5FFD4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E9DC9E-8F3E-C65B-0D61-2EB4A498E82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50665D4-81BF-E30E-8DED-9EE73CB44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0B0B01-CEAE-3243-EFAA-DFF0B6346B6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6A0AAE-6AA7-9BF6-0436-8F5F66CFA1F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26737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21CE159-8598-12D2-BBD9-C3FC9C3887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CFD8E6-A3AF-3C6C-02C3-15C5F0788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264E1C-AE88-6A26-4804-3EE29CBF1B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D6309F-7E93-4C60-9FA2-565BC082BE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353336-27AD-198D-B35C-DF96E08743B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854F36-5BF0-413A-73A3-3050CCA6D3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CA6047-BB3A-E9C1-E51E-4994178C5C1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6154CE5-F587-514E-0E5D-27D2BF6297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B8ED78-FD2E-B5C0-42AD-6DFC04BE279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60A6561-E21B-5090-2EAB-949B2599548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75FC6FD-A03C-9B84-2B36-FE3258754CF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19F8AB8-4446-5E8F-EC65-E8152510C03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6AECFEB-596C-CE5F-1B05-1CCA140389A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E66DA0B-6CBD-D67A-EE3B-4D307E85EAB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30C7354-2542-1C16-ED71-3F64042226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3171827-B622-01ED-D050-FE22AC8FCD1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455B385-26FA-CBEB-695B-8B81C7F7A16E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796A992-80C3-A62F-188D-013AF90A898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İLETİŞİM </a:t>
            </a:r>
          </a:p>
        </p:txBody>
      </p:sp>
    </p:spTree>
    <p:extLst>
      <p:ext uri="{BB962C8B-B14F-4D97-AF65-F5344CB8AC3E}">
        <p14:creationId xmlns:p14="http://schemas.microsoft.com/office/powerpoint/2010/main" val="295878353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ABD8D5E-5B42-AE1F-E16D-302A1AF940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AA99C8-D3F3-7A7C-76AB-956118B0D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320635-6400-4AC5-EF04-7C3EBEB3BC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56BB47-97C9-2E72-84D7-A61902CDFE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BDA48C-5AD7-BF31-53ED-BF8891BA553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CBED8B-A31D-519A-3B5D-0CAE37AFB8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B3E9886-3676-B321-9DA3-1FE0E968E8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AF3D57-AE25-5FC9-26AE-F6FF7DF3F9A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F9804B-586A-EABF-50A1-3A2485F55A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D48D2FA-7648-7E02-AE56-AABC90E286C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08B8347-5EF6-B982-C277-FF6288FAB3D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3DD7C4B-889B-AE75-C31A-812A8473596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C7A7AF8-8211-5C55-4C34-B7B2E1F1D22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55F0A24-4B62-F9EB-C2BE-391BFF632DD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6B66E58-3C5F-D61C-2D17-D751B2942BC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FED4288-DED2-1DB3-E784-C454D173F4C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4A0383F-8087-8BC5-E649-5F59F9327EA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D1AA90-CA70-70CC-09F4-C3A98D4CDAA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İLETŞİM</a:t>
            </a:r>
          </a:p>
        </p:txBody>
      </p:sp>
    </p:spTree>
    <p:extLst>
      <p:ext uri="{BB962C8B-B14F-4D97-AF65-F5344CB8AC3E}">
        <p14:creationId xmlns:p14="http://schemas.microsoft.com/office/powerpoint/2010/main" val="2064134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GRADA Mavi">
      <a:dk1>
        <a:srgbClr val="404040"/>
      </a:dk1>
      <a:lt1>
        <a:srgbClr val="FFFFFF"/>
      </a:lt1>
      <a:dk2>
        <a:srgbClr val="404040"/>
      </a:dk2>
      <a:lt2>
        <a:srgbClr val="F2F2F2"/>
      </a:lt2>
      <a:accent1>
        <a:srgbClr val="0043FF"/>
      </a:accent1>
      <a:accent2>
        <a:srgbClr val="0057FF"/>
      </a:accent2>
      <a:accent3>
        <a:srgbClr val="0068FF"/>
      </a:accent3>
      <a:accent4>
        <a:srgbClr val="0080FF"/>
      </a:accent4>
      <a:accent5>
        <a:srgbClr val="0099FF"/>
      </a:accent5>
      <a:accent6>
        <a:srgbClr val="00B2FF"/>
      </a:accent6>
      <a:hlink>
        <a:srgbClr val="0043FF"/>
      </a:hlink>
      <a:folHlink>
        <a:srgbClr val="00B2FF"/>
      </a:folHlink>
    </a:clrScheme>
    <a:fontScheme name="MONT-Light">
      <a:majorFont>
        <a:latin typeface="Montserrat Extra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703AC71-67C3-42FA-BF41-E7C84B4F7876}">
  <we:reference id="wa104379997" version="2.0.0.0" store="tr-TR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8749</TotalTime>
  <Words>3693</Words>
  <Application>Microsoft Office PowerPoint</Application>
  <PresentationFormat>Widescreen</PresentationFormat>
  <Paragraphs>845</Paragraphs>
  <Slides>95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100" baseType="lpstr">
      <vt:lpstr>Montserrat Black</vt:lpstr>
      <vt:lpstr>Arial</vt:lpstr>
      <vt:lpstr>Montserrat ExtraBold</vt:lpstr>
      <vt:lpstr>Calibri</vt:lpstr>
      <vt:lpstr>Office Teması</vt:lpstr>
      <vt:lpstr>SUNUM BAŞLIĞI</vt:lpstr>
      <vt:lpstr>SUNUM BAŞLIĞI</vt:lpstr>
      <vt:lpstr>SUNUM BAŞLIĞI</vt:lpstr>
      <vt:lpstr>AJANDA</vt:lpstr>
      <vt:lpstr>ARA BAŞLIK</vt:lpstr>
      <vt:lpstr>ARA BAŞLIK</vt:lpstr>
      <vt:lpstr>ARA BAŞLIK</vt:lpstr>
      <vt:lpstr>HAKKIMIZDA</vt:lpstr>
      <vt:lpstr>DEĞERLERİMİZ</vt:lpstr>
      <vt:lpstr>PowerPoint Presentation</vt:lpstr>
      <vt:lpstr>MİSYONUMUZ</vt:lpstr>
      <vt:lpstr>NEDEN BİZ?</vt:lpstr>
      <vt:lpstr>Leonardo da Vinci</vt:lpstr>
      <vt:lpstr>Leonardo da Vinci</vt:lpstr>
      <vt:lpstr>TARİHÇE</vt:lpstr>
      <vt:lpstr>PowerPoint Presentation</vt:lpstr>
      <vt:lpstr>2027</vt:lpstr>
      <vt:lpstr>PowerPoint Presentation</vt:lpstr>
      <vt:lpstr>EKİBİMİZLE TANIŞIN</vt:lpstr>
      <vt:lpstr>EKİBİMİZLE TANIŞIN</vt:lpstr>
      <vt:lpstr>EKİBİMİZLE TANIŞIN</vt:lpstr>
      <vt:lpstr>PowerPoint Presentation</vt:lpstr>
      <vt:lpstr>PowerPoint Presentation</vt:lpstr>
      <vt:lpstr>PowerPoint Presentation</vt:lpstr>
      <vt:lpstr>HİZMETLERİMİZ</vt:lpstr>
      <vt:lpstr>HİZMETLERİMİZ</vt:lpstr>
      <vt:lpstr>HİZMETLER</vt:lpstr>
      <vt:lpstr>PowerPoint Presentation</vt:lpstr>
      <vt:lpstr>HİZMETLERİMİZ</vt:lpstr>
      <vt:lpstr>HİZMETLERİMİZ</vt:lpstr>
      <vt:lpstr>HİZMETLERİMİZ</vt:lpstr>
      <vt:lpstr>HİZMETLERİMİZ</vt:lpstr>
      <vt:lpstr>REFERANSLARIMIZ</vt:lpstr>
      <vt:lpstr>PowerPoint Presentation</vt:lpstr>
      <vt:lpstr>PORTFOLYO</vt:lpstr>
      <vt:lpstr>PORTFOLYO</vt:lpstr>
      <vt:lpstr>PORTFOLYO</vt:lpstr>
      <vt:lpstr>Firma Adı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ÜÇGEN GRAFİK</vt:lpstr>
      <vt:lpstr>ÜÇGEN GRAFİK</vt:lpstr>
      <vt:lpstr>ŞEKİL GRAFİK</vt:lpstr>
      <vt:lpstr>ŞEKİL GRAFİK</vt:lpstr>
      <vt:lpstr>SÜTUN GRAFİK</vt:lpstr>
      <vt:lpstr>ÇİZGİ GRAFİK</vt:lpstr>
      <vt:lpstr>ÇİZGİ GRAFİK</vt:lpstr>
      <vt:lpstr>ÇİZGİ GRAFİK</vt:lpstr>
      <vt:lpstr>ALAN GRAFİK</vt:lpstr>
      <vt:lpstr>ÜÇGEN GRAFİK</vt:lpstr>
      <vt:lpstr>ÜÇGEN GRAFİK</vt:lpstr>
      <vt:lpstr>ŞEKİL GRAFİK</vt:lpstr>
      <vt:lpstr>ÜÇGEN GRAFİK</vt:lpstr>
      <vt:lpstr>HALKA GRAFİK</vt:lpstr>
      <vt:lpstr>PASTA GRAFİK</vt:lpstr>
      <vt:lpstr>SÜTUN GRAFİK</vt:lpstr>
      <vt:lpstr>ÇUBUK GRAFİK</vt:lpstr>
      <vt:lpstr>İNFOGRAFİK</vt:lpstr>
      <vt:lpstr>İNFOGRAFİK</vt:lpstr>
      <vt:lpstr>İNFOGRAFİK</vt:lpstr>
      <vt:lpstr>İNFOGRAFİK</vt:lpstr>
      <vt:lpstr>FİYAT TABLOSU</vt:lpstr>
      <vt:lpstr>FİYAT TABLOSU</vt:lpstr>
      <vt:lpstr>FİYAT TABLOSU</vt:lpstr>
      <vt:lpstr>FİYAT TABLOSU</vt:lpstr>
      <vt:lpstr>TABLO</vt:lpstr>
      <vt:lpstr>TABLO </vt:lpstr>
      <vt:lpstr>GANT ŞEMASI</vt:lpstr>
      <vt:lpstr>GANT ŞEMASI</vt:lpstr>
      <vt:lpstr>MOCKUP</vt:lpstr>
      <vt:lpstr>MOCKUP</vt:lpstr>
      <vt:lpstr>MOCKUP</vt:lpstr>
      <vt:lpstr>MOCKUP</vt:lpstr>
      <vt:lpstr>PowerPoint Presentation</vt:lpstr>
      <vt:lpstr>MOCKUP</vt:lpstr>
      <vt:lpstr>MOCKUP</vt:lpstr>
      <vt:lpstr>MOCKUP</vt:lpstr>
      <vt:lpstr>MOCKUP</vt:lpstr>
      <vt:lpstr>BAŞLIK</vt:lpstr>
      <vt:lpstr>BAŞLIK</vt:lpstr>
      <vt:lpstr>BAŞLIK</vt:lpstr>
      <vt:lpstr>BAŞLIK</vt:lpstr>
      <vt:lpstr>BAŞLIK</vt:lpstr>
      <vt:lpstr>BAŞLIK</vt:lpstr>
      <vt:lpstr>BAŞLIK</vt:lpstr>
      <vt:lpstr>BAŞLIK</vt:lpstr>
      <vt:lpstr>BAŞLIK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Volkan Dalyan</dc:creator>
  <cp:lastModifiedBy>Volkan Dalyan</cp:lastModifiedBy>
  <cp:revision>668</cp:revision>
  <dcterms:created xsi:type="dcterms:W3CDTF">2018-07-26T08:08:08Z</dcterms:created>
  <dcterms:modified xsi:type="dcterms:W3CDTF">2024-10-04T09:31:40Z</dcterms:modified>
</cp:coreProperties>
</file>